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58777C4-60F3-4013-8772-1C92D5DFC4E1}"/>
    <pc:docChg chg="undo redo custSel addSld modSld sldOrd">
      <pc:chgData name="Wekoslav Stefanovski" userId="bb32c3697bb3823c" providerId="LiveId" clId="{558777C4-60F3-4013-8772-1C92D5DFC4E1}" dt="2023-10-16T13:45:29.547" v="761" actId="20577"/>
      <pc:docMkLst>
        <pc:docMk/>
      </pc:docMkLst>
      <pc:sldChg chg="modSp mod">
        <pc:chgData name="Wekoslav Stefanovski" userId="bb32c3697bb3823c" providerId="LiveId" clId="{558777C4-60F3-4013-8772-1C92D5DFC4E1}" dt="2023-10-16T13:39:59.002" v="331" actId="20577"/>
        <pc:sldMkLst>
          <pc:docMk/>
          <pc:sldMk cId="1651794133" sldId="263"/>
        </pc:sldMkLst>
        <pc:spChg chg="mod">
          <ac:chgData name="Wekoslav Stefanovski" userId="bb32c3697bb3823c" providerId="LiveId" clId="{558777C4-60F3-4013-8772-1C92D5DFC4E1}" dt="2023-10-16T13:39:59.002" v="331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37:47.413" v="140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0:01.827" v="333" actId="20577"/>
        <pc:sldMkLst>
          <pc:docMk/>
          <pc:sldMk cId="3246980973" sldId="264"/>
        </pc:sldMkLst>
        <pc:spChg chg="mod">
          <ac:chgData name="Wekoslav Stefanovski" userId="bb32c3697bb3823c" providerId="LiveId" clId="{558777C4-60F3-4013-8772-1C92D5DFC4E1}" dt="2023-10-16T13:40:01.827" v="333" actId="20577"/>
          <ac:spMkLst>
            <pc:docMk/>
            <pc:sldMk cId="3246980973" sldId="264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38:36.858" v="220" actId="6549"/>
          <ac:spMkLst>
            <pc:docMk/>
            <pc:sldMk cId="3246980973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1:03.753" v="402" actId="20577"/>
        <pc:sldMkLst>
          <pc:docMk/>
          <pc:sldMk cId="4006352639" sldId="265"/>
        </pc:sldMkLst>
        <pc:spChg chg="mod">
          <ac:chgData name="Wekoslav Stefanovski" userId="bb32c3697bb3823c" providerId="LiveId" clId="{558777C4-60F3-4013-8772-1C92D5DFC4E1}" dt="2023-10-16T13:41:03.753" v="402" actId="20577"/>
          <ac:spMkLst>
            <pc:docMk/>
            <pc:sldMk cId="4006352639" sldId="265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0:56.562" v="397" actId="20577"/>
          <ac:spMkLst>
            <pc:docMk/>
            <pc:sldMk cId="4006352639" sldId="265"/>
            <ac:spMk id="3" creationId="{E0A67EAC-000C-2B1B-968B-A2CA7076807E}"/>
          </ac:spMkLst>
        </pc:spChg>
      </pc:sldChg>
      <pc:sldChg chg="modSp add mod ord">
        <pc:chgData name="Wekoslav Stefanovski" userId="bb32c3697bb3823c" providerId="LiveId" clId="{558777C4-60F3-4013-8772-1C92D5DFC4E1}" dt="2023-10-16T13:39:55.475" v="327" actId="20577"/>
        <pc:sldMkLst>
          <pc:docMk/>
          <pc:sldMk cId="2279737669" sldId="266"/>
        </pc:sldMkLst>
        <pc:spChg chg="mod">
          <ac:chgData name="Wekoslav Stefanovski" userId="bb32c3697bb3823c" providerId="LiveId" clId="{558777C4-60F3-4013-8772-1C92D5DFC4E1}" dt="2023-10-16T13:39:55.475" v="327" actId="20577"/>
          <ac:spMkLst>
            <pc:docMk/>
            <pc:sldMk cId="2279737669" sldId="266"/>
            <ac:spMk id="2" creationId="{71D187F6-3586-D77C-983D-ADD05243115F}"/>
          </ac:spMkLst>
        </pc:spChg>
      </pc:sldChg>
      <pc:sldChg chg="modSp add mod">
        <pc:chgData name="Wekoslav Stefanovski" userId="bb32c3697bb3823c" providerId="LiveId" clId="{558777C4-60F3-4013-8772-1C92D5DFC4E1}" dt="2023-10-16T13:43:28.955" v="512" actId="20577"/>
        <pc:sldMkLst>
          <pc:docMk/>
          <pc:sldMk cId="2115759705" sldId="267"/>
        </pc:sldMkLst>
        <pc:spChg chg="mod">
          <ac:chgData name="Wekoslav Stefanovski" userId="bb32c3697bb3823c" providerId="LiveId" clId="{558777C4-60F3-4013-8772-1C92D5DFC4E1}" dt="2023-10-16T13:41:13.386" v="413" actId="20577"/>
          <ac:spMkLst>
            <pc:docMk/>
            <pc:sldMk cId="2115759705" sldId="267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3:28.955" v="512" actId="20577"/>
          <ac:spMkLst>
            <pc:docMk/>
            <pc:sldMk cId="2115759705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4:13.571" v="591" actId="20577"/>
        <pc:sldMkLst>
          <pc:docMk/>
          <pc:sldMk cId="3540300586" sldId="268"/>
        </pc:sldMkLst>
        <pc:spChg chg="mod">
          <ac:chgData name="Wekoslav Stefanovski" userId="bb32c3697bb3823c" providerId="LiveId" clId="{558777C4-60F3-4013-8772-1C92D5DFC4E1}" dt="2023-10-16T13:43:46.532" v="515"/>
          <ac:spMkLst>
            <pc:docMk/>
            <pc:sldMk cId="3540300586" sldId="268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4:13.571" v="591" actId="20577"/>
          <ac:spMkLst>
            <pc:docMk/>
            <pc:sldMk cId="3540300586" sldId="26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4:43.158" v="621" actId="6549"/>
        <pc:sldMkLst>
          <pc:docMk/>
          <pc:sldMk cId="4261442032" sldId="269"/>
        </pc:sldMkLst>
        <pc:spChg chg="mod">
          <ac:chgData name="Wekoslav Stefanovski" userId="bb32c3697bb3823c" providerId="LiveId" clId="{558777C4-60F3-4013-8772-1C92D5DFC4E1}" dt="2023-10-16T13:44:27.874" v="617" actId="20577"/>
          <ac:spMkLst>
            <pc:docMk/>
            <pc:sldMk cId="4261442032" sldId="269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4:43.158" v="621" actId="6549"/>
          <ac:spMkLst>
            <pc:docMk/>
            <pc:sldMk cId="4261442032" sldId="26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5:29.547" v="761" actId="20577"/>
        <pc:sldMkLst>
          <pc:docMk/>
          <pc:sldMk cId="78604994" sldId="270"/>
        </pc:sldMkLst>
        <pc:spChg chg="mod">
          <ac:chgData name="Wekoslav Stefanovski" userId="bb32c3697bb3823c" providerId="LiveId" clId="{558777C4-60F3-4013-8772-1C92D5DFC4E1}" dt="2023-10-16T13:44:56.545" v="632" actId="20577"/>
          <ac:spMkLst>
            <pc:docMk/>
            <pc:sldMk cId="78604994" sldId="270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5:29.547" v="761" actId="20577"/>
          <ac:spMkLst>
            <pc:docMk/>
            <pc:sldMk cId="78604994" sldId="270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#04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01 - Compiling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 with a function inside it, and compile it. Try different JavaScript targets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797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02 -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file, declare at least two variables, and at least one function, with full type annotations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03 - Interfaces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file, declare at least two interfaces that extend on one another, and a class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469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04 - 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</a:t>
            </a:r>
            <a:r>
              <a:rPr lang="en-US" sz="2800" dirty="0" err="1">
                <a:latin typeface="Abadi" panose="020B0604020104020204" pitchFamily="34" charset="0"/>
              </a:rPr>
              <a:t>enum</a:t>
            </a:r>
            <a:r>
              <a:rPr lang="en-US" sz="2800" dirty="0">
                <a:latin typeface="Abadi" panose="020B0604020104020204" pitchFamily="34" charset="0"/>
              </a:rPr>
              <a:t> for different colors, and use it in a function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0635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05 -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function that will take an array of any type and return the first element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575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06 - Union and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union type and an intersection type and try them out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403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07 - Decorators (Very Scary)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Implement a custom decorator called that logs the time taken for a function to execute.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614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08 -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project with several different files that are connected with exporting and importing data and code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60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44</TotalTime>
  <Words>219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01 - Compiling TypeScript</vt:lpstr>
      <vt:lpstr>02 - Basic Syntax</vt:lpstr>
      <vt:lpstr>03 - Interfaces and Classes</vt:lpstr>
      <vt:lpstr>04 - Enums</vt:lpstr>
      <vt:lpstr>05 - Generics</vt:lpstr>
      <vt:lpstr>06 - Union and Intersection Types</vt:lpstr>
      <vt:lpstr>07 - Decorators (Very Scary)</vt:lpstr>
      <vt:lpstr>08 - Homework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2023-10-16T13:00:45Z</dcterms:created>
  <dcterms:modified xsi:type="dcterms:W3CDTF">2023-10-16T13:45:31Z</dcterms:modified>
</cp:coreProperties>
</file>