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76" r:id="rId5"/>
    <p:sldId id="262" r:id="rId6"/>
    <p:sldId id="277" r:id="rId7"/>
    <p:sldId id="278" r:id="rId8"/>
    <p:sldId id="279" r:id="rId9"/>
    <p:sldId id="280" r:id="rId10"/>
    <p:sldId id="28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3AECB-5781-4112-9362-CD3E7BDE6B1B}" v="1" dt="2023-11-20T13:2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6E23AECB-5781-4112-9362-CD3E7BDE6B1B}"/>
    <pc:docChg chg="undo custSel addSld delSld modSld">
      <pc:chgData name="Wekoslav Stefanovski" userId="bb32c3697bb3823c" providerId="LiveId" clId="{6E23AECB-5781-4112-9362-CD3E7BDE6B1B}" dt="2023-11-20T13:38:00.407" v="1291" actId="20577"/>
      <pc:docMkLst>
        <pc:docMk/>
      </pc:docMkLst>
      <pc:sldChg chg="del">
        <pc:chgData name="Wekoslav Stefanovski" userId="bb32c3697bb3823c" providerId="LiveId" clId="{6E23AECB-5781-4112-9362-CD3E7BDE6B1B}" dt="2023-11-20T13:26:54.498" v="0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6E23AECB-5781-4112-9362-CD3E7BDE6B1B}" dt="2023-11-20T13:29:32.212" v="353" actId="20577"/>
        <pc:sldMkLst>
          <pc:docMk/>
          <pc:sldMk cId="1111713007" sldId="260"/>
        </pc:sldMkLst>
        <pc:spChg chg="mod">
          <ac:chgData name="Wekoslav Stefanovski" userId="bb32c3697bb3823c" providerId="LiveId" clId="{6E23AECB-5781-4112-9362-CD3E7BDE6B1B}" dt="2023-11-20T13:28:34.491" v="195" actId="6549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29:32.212" v="353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addSp modSp mod">
        <pc:chgData name="Wekoslav Stefanovski" userId="bb32c3697bb3823c" providerId="LiveId" clId="{6E23AECB-5781-4112-9362-CD3E7BDE6B1B}" dt="2023-11-20T13:28:15.541" v="172"/>
        <pc:sldMkLst>
          <pc:docMk/>
          <pc:sldMk cId="2371489617" sldId="261"/>
        </pc:sldMkLst>
        <pc:spChg chg="mod">
          <ac:chgData name="Wekoslav Stefanovski" userId="bb32c3697bb3823c" providerId="LiveId" clId="{6E23AECB-5781-4112-9362-CD3E7BDE6B1B}" dt="2023-11-20T13:28:07.487" v="169" actId="14100"/>
          <ac:spMkLst>
            <pc:docMk/>
            <pc:sldMk cId="2371489617" sldId="261"/>
            <ac:spMk id="3" creationId="{E0A67EAC-000C-2B1B-968B-A2CA7076807E}"/>
          </ac:spMkLst>
        </pc:spChg>
        <pc:spChg chg="add mod">
          <ac:chgData name="Wekoslav Stefanovski" userId="bb32c3697bb3823c" providerId="LiveId" clId="{6E23AECB-5781-4112-9362-CD3E7BDE6B1B}" dt="2023-11-20T13:28:15.541" v="172"/>
          <ac:spMkLst>
            <pc:docMk/>
            <pc:sldMk cId="2371489617" sldId="261"/>
            <ac:spMk id="4" creationId="{9C18B58F-AD05-E3A1-151E-36F7D809DBF6}"/>
          </ac:spMkLst>
        </pc:spChg>
      </pc:sldChg>
      <pc:sldChg chg="modSp mod">
        <pc:chgData name="Wekoslav Stefanovski" userId="bb32c3697bb3823c" providerId="LiveId" clId="{6E23AECB-5781-4112-9362-CD3E7BDE6B1B}" dt="2023-11-20T13:32:20.216" v="644" actId="20577"/>
        <pc:sldMkLst>
          <pc:docMk/>
          <pc:sldMk cId="2979636932" sldId="262"/>
        </pc:sldMkLst>
        <pc:spChg chg="mod">
          <ac:chgData name="Wekoslav Stefanovski" userId="bb32c3697bb3823c" providerId="LiveId" clId="{6E23AECB-5781-4112-9362-CD3E7BDE6B1B}" dt="2023-11-20T13:30:42.755" v="444" actId="20577"/>
          <ac:spMkLst>
            <pc:docMk/>
            <pc:sldMk cId="2979636932" sldId="262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2:20.216" v="644" actId="20577"/>
          <ac:spMkLst>
            <pc:docMk/>
            <pc:sldMk cId="2979636932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6E23AECB-5781-4112-9362-CD3E7BDE6B1B}" dt="2023-11-20T13:34:17.791" v="824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6E23AECB-5781-4112-9362-CD3E7BDE6B1B}" dt="2023-11-20T13:34:18.377" v="825" actId="47"/>
        <pc:sldMkLst>
          <pc:docMk/>
          <pc:sldMk cId="1141998883" sldId="264"/>
        </pc:sldMkLst>
      </pc:sldChg>
      <pc:sldChg chg="del">
        <pc:chgData name="Wekoslav Stefanovski" userId="bb32c3697bb3823c" providerId="LiveId" clId="{6E23AECB-5781-4112-9362-CD3E7BDE6B1B}" dt="2023-11-20T13:34:18.715" v="826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6E23AECB-5781-4112-9362-CD3E7BDE6B1B}" dt="2023-11-20T13:34:19.138" v="827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6E23AECB-5781-4112-9362-CD3E7BDE6B1B}" dt="2023-11-20T13:34:19.746" v="828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6E23AECB-5781-4112-9362-CD3E7BDE6B1B}" dt="2023-11-20T13:34:20.143" v="829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6E23AECB-5781-4112-9362-CD3E7BDE6B1B}" dt="2023-11-20T13:34:20.602" v="830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6E23AECB-5781-4112-9362-CD3E7BDE6B1B}" dt="2023-11-20T13:34:21.105" v="831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6E23AECB-5781-4112-9362-CD3E7BDE6B1B}" dt="2023-11-20T13:34:21.677" v="832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6E23AECB-5781-4112-9362-CD3E7BDE6B1B}" dt="2023-11-20T13:34:22.203" v="833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6E23AECB-5781-4112-9362-CD3E7BDE6B1B}" dt="2023-11-20T13:34:22.686" v="834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6E23AECB-5781-4112-9362-CD3E7BDE6B1B}" dt="2023-11-20T13:34:23.222" v="835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6E23AECB-5781-4112-9362-CD3E7BDE6B1B}" dt="2023-11-20T13:34:23.818" v="836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6E23AECB-5781-4112-9362-CD3E7BDE6B1B}" dt="2023-11-20T13:30:04.717" v="423" actId="5793"/>
        <pc:sldMkLst>
          <pc:docMk/>
          <pc:sldMk cId="3421542823" sldId="276"/>
        </pc:sldMkLst>
        <pc:spChg chg="mod">
          <ac:chgData name="Wekoslav Stefanovski" userId="bb32c3697bb3823c" providerId="LiveId" clId="{6E23AECB-5781-4112-9362-CD3E7BDE6B1B}" dt="2023-11-20T13:29:41.467" v="360" actId="20577"/>
          <ac:spMkLst>
            <pc:docMk/>
            <pc:sldMk cId="3421542823" sldId="276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0:04.717" v="423" actId="5793"/>
          <ac:spMkLst>
            <pc:docMk/>
            <pc:sldMk cId="3421542823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6E23AECB-5781-4112-9362-CD3E7BDE6B1B}" dt="2023-11-20T13:34:02.899" v="823" actId="20577"/>
        <pc:sldMkLst>
          <pc:docMk/>
          <pc:sldMk cId="685654497" sldId="277"/>
        </pc:sldMkLst>
        <pc:spChg chg="mod">
          <ac:chgData name="Wekoslav Stefanovski" userId="bb32c3697bb3823c" providerId="LiveId" clId="{6E23AECB-5781-4112-9362-CD3E7BDE6B1B}" dt="2023-11-20T13:32:34.062" v="662" actId="20577"/>
          <ac:spMkLst>
            <pc:docMk/>
            <pc:sldMk cId="685654497" sldId="277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4:02.899" v="823" actId="20577"/>
          <ac:spMkLst>
            <pc:docMk/>
            <pc:sldMk cId="685654497" sldId="27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6E23AECB-5781-4112-9362-CD3E7BDE6B1B}" dt="2023-11-20T13:35:44.775" v="1015" actId="20577"/>
        <pc:sldMkLst>
          <pc:docMk/>
          <pc:sldMk cId="1795223223" sldId="278"/>
        </pc:sldMkLst>
        <pc:spChg chg="mod">
          <ac:chgData name="Wekoslav Stefanovski" userId="bb32c3697bb3823c" providerId="LiveId" clId="{6E23AECB-5781-4112-9362-CD3E7BDE6B1B}" dt="2023-11-20T13:34:38.027" v="855" actId="20577"/>
          <ac:spMkLst>
            <pc:docMk/>
            <pc:sldMk cId="1795223223" sldId="278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5:44.775" v="1015" actId="20577"/>
          <ac:spMkLst>
            <pc:docMk/>
            <pc:sldMk cId="1795223223" sldId="27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6E23AECB-5781-4112-9362-CD3E7BDE6B1B}" dt="2023-11-20T13:36:44.385" v="1133" actId="20577"/>
        <pc:sldMkLst>
          <pc:docMk/>
          <pc:sldMk cId="654219460" sldId="279"/>
        </pc:sldMkLst>
        <pc:spChg chg="mod">
          <ac:chgData name="Wekoslav Stefanovski" userId="bb32c3697bb3823c" providerId="LiveId" clId="{6E23AECB-5781-4112-9362-CD3E7BDE6B1B}" dt="2023-11-20T13:36:02.501" v="1030" actId="6549"/>
          <ac:spMkLst>
            <pc:docMk/>
            <pc:sldMk cId="654219460" sldId="279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6:44.385" v="1133" actId="20577"/>
          <ac:spMkLst>
            <pc:docMk/>
            <pc:sldMk cId="654219460" sldId="279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6E23AECB-5781-4112-9362-CD3E7BDE6B1B}" dt="2023-11-20T13:37:16.023" v="1191" actId="20577"/>
        <pc:sldMkLst>
          <pc:docMk/>
          <pc:sldMk cId="1341740938" sldId="280"/>
        </pc:sldMkLst>
        <pc:spChg chg="mod">
          <ac:chgData name="Wekoslav Stefanovski" userId="bb32c3697bb3823c" providerId="LiveId" clId="{6E23AECB-5781-4112-9362-CD3E7BDE6B1B}" dt="2023-11-20T13:36:54.679" v="1142" actId="20577"/>
          <ac:spMkLst>
            <pc:docMk/>
            <pc:sldMk cId="1341740938" sldId="280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7:16.023" v="1191" actId="20577"/>
          <ac:spMkLst>
            <pc:docMk/>
            <pc:sldMk cId="1341740938" sldId="280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6E23AECB-5781-4112-9362-CD3E7BDE6B1B}" dt="2023-11-20T13:38:00.407" v="1291" actId="20577"/>
        <pc:sldMkLst>
          <pc:docMk/>
          <pc:sldMk cId="3754205359" sldId="281"/>
        </pc:sldMkLst>
        <pc:spChg chg="mod">
          <ac:chgData name="Wekoslav Stefanovski" userId="bb32c3697bb3823c" providerId="LiveId" clId="{6E23AECB-5781-4112-9362-CD3E7BDE6B1B}" dt="2023-11-20T13:37:27.195" v="1199" actId="20577"/>
          <ac:spMkLst>
            <pc:docMk/>
            <pc:sldMk cId="3754205359" sldId="281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8:00.407" v="1291" actId="20577"/>
          <ac:spMkLst>
            <pc:docMk/>
            <pc:sldMk cId="3754205359" sldId="281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#15- Angular Directives and Pipes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Custom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`</a:t>
            </a:r>
            <a:r>
              <a:rPr lang="en-US" sz="2800" dirty="0" err="1">
                <a:latin typeface="Abadi" panose="020B0604020104020204" pitchFamily="34" charset="0"/>
              </a:rPr>
              <a:t>PipeTransform</a:t>
            </a:r>
            <a:r>
              <a:rPr lang="en-US" sz="2800" dirty="0">
                <a:latin typeface="Abadi" panose="020B0604020104020204" pitchFamily="34" charset="0"/>
              </a:rPr>
              <a:t>` interface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`Pipe` decorator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`transform` function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`transform</a:t>
            </a:r>
            <a:r>
              <a:rPr lang="en-US" sz="2800">
                <a:latin typeface="Abadi" panose="020B0604020104020204" pitchFamily="34" charset="0"/>
              </a:rPr>
              <a:t>` parameters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0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5843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Angular Directives</a:t>
            </a:r>
          </a:p>
          <a:p>
            <a:pPr lvl="1"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Structural directives</a:t>
            </a:r>
          </a:p>
          <a:p>
            <a:pPr lvl="1"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Attribute directives</a:t>
            </a:r>
          </a:p>
          <a:p>
            <a:pPr lvl="1"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Custom directives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8B58F-AD05-E3A1-151E-36F7D809DBF6}"/>
              </a:ext>
            </a:extLst>
          </p:cNvPr>
          <p:cNvSpPr txBox="1">
            <a:spLocks/>
          </p:cNvSpPr>
          <p:nvPr/>
        </p:nvSpPr>
        <p:spPr>
          <a:xfrm>
            <a:off x="6096000" y="1690690"/>
            <a:ext cx="38758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0"/>
              </a:spcBef>
            </a:pPr>
            <a:r>
              <a:rPr lang="en-US" sz="3100" dirty="0">
                <a:latin typeface="Abadi" panose="020B0604020104020204" pitchFamily="34" charset="0"/>
              </a:rPr>
              <a:t>Angular Pipes</a:t>
            </a:r>
          </a:p>
          <a:p>
            <a:pPr lvl="1"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Build-in pipes</a:t>
            </a:r>
          </a:p>
          <a:p>
            <a:pPr lvl="1"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Chaining Pipes</a:t>
            </a:r>
          </a:p>
          <a:p>
            <a:pPr lvl="1"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Custom Pipes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Angular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Integral part of Angular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Dynamic and interactive user interfaces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Extending HTML with attributes and elements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Implementing reusable behaviour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Angular Directives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Structural Directives</a:t>
            </a:r>
          </a:p>
          <a:p>
            <a:pPr marL="0" indent="0" algn="l">
              <a:spcBef>
                <a:spcPts val="2400"/>
              </a:spcBef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Attribute Directives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Custom Directives</a:t>
            </a:r>
          </a:p>
        </p:txBody>
      </p:sp>
    </p:spTree>
    <p:extLst>
      <p:ext uri="{BB962C8B-B14F-4D97-AF65-F5344CB8AC3E}">
        <p14:creationId xmlns:p14="http://schemas.microsoft.com/office/powerpoint/2010/main" val="342154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Structural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Can modify the DOM by (maybe) generating elements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the * syntax to indicate a structural change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*</a:t>
            </a:r>
            <a:r>
              <a:rPr lang="en-US" sz="2800" dirty="0" err="1">
                <a:latin typeface="Abadi" panose="020B0604020104020204" pitchFamily="34" charset="0"/>
              </a:rPr>
              <a:t>ngFor</a:t>
            </a:r>
            <a:r>
              <a:rPr lang="en-US" sz="2800" dirty="0">
                <a:latin typeface="Abadi" panose="020B0604020104020204" pitchFamily="34" charset="0"/>
              </a:rPr>
              <a:t> / *</a:t>
            </a:r>
            <a:r>
              <a:rPr lang="en-US" sz="2800" dirty="0" err="1">
                <a:latin typeface="Abadi" panose="020B0604020104020204" pitchFamily="34" charset="0"/>
              </a:rPr>
              <a:t>ngIf</a:t>
            </a:r>
            <a:r>
              <a:rPr lang="en-US" sz="2800" dirty="0">
                <a:latin typeface="Abadi" panose="020B0604020104020204" pitchFamily="34" charset="0"/>
              </a:rPr>
              <a:t> directives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MicroSyntax</a:t>
            </a:r>
            <a:r>
              <a:rPr lang="en-US" sz="2800" dirty="0">
                <a:latin typeface="Abadi" panose="020B0604020104020204" pitchFamily="34" charset="0"/>
              </a:rPr>
              <a:t> extensions for some directives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3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Attribute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Can change the appearance or behaviour by manipulating attributes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ngStyle</a:t>
            </a:r>
            <a:r>
              <a:rPr lang="en-US" sz="2800" dirty="0">
                <a:latin typeface="Abadi" panose="020B0604020104020204" pitchFamily="34" charset="0"/>
              </a:rPr>
              <a:t> / </a:t>
            </a:r>
            <a:r>
              <a:rPr lang="en-US" sz="2800" dirty="0" err="1">
                <a:latin typeface="Abadi" panose="020B0604020104020204" pitchFamily="34" charset="0"/>
              </a:rPr>
              <a:t>ngClass</a:t>
            </a:r>
            <a:r>
              <a:rPr lang="en-US" sz="2800" dirty="0">
                <a:latin typeface="Abadi" panose="020B0604020104020204" pitchFamily="34" charset="0"/>
              </a:rPr>
              <a:t> directives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More normal usage (get’s weirder with inputs)</a:t>
            </a:r>
          </a:p>
        </p:txBody>
      </p:sp>
    </p:spTree>
    <p:extLst>
      <p:ext uri="{BB962C8B-B14F-4D97-AF65-F5344CB8AC3E}">
        <p14:creationId xmlns:p14="http://schemas.microsoft.com/office/powerpoint/2010/main" val="68565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create directives using the `Directive` decorator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have inputs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execute custom code (and use the underlying element)</a:t>
            </a:r>
          </a:p>
        </p:txBody>
      </p:sp>
    </p:spTree>
    <p:extLst>
      <p:ext uri="{BB962C8B-B14F-4D97-AF65-F5344CB8AC3E}">
        <p14:creationId xmlns:p14="http://schemas.microsoft.com/office/powerpoint/2010/main" val="1795223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Angular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Data-transformation tool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Enables leanness and better focus within components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Pipelines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Build-in pipes</a:t>
            </a:r>
          </a:p>
        </p:txBody>
      </p:sp>
    </p:spTree>
    <p:extLst>
      <p:ext uri="{BB962C8B-B14F-4D97-AF65-F5344CB8AC3E}">
        <p14:creationId xmlns:p14="http://schemas.microsoft.com/office/powerpoint/2010/main" val="654219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Built-in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>
            <a:normAutofit fontScale="92500"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date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currency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uppercase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json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134174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12</TotalTime>
  <Words>224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Angular Directives</vt:lpstr>
      <vt:lpstr>Angular Directives Types</vt:lpstr>
      <vt:lpstr>Structural Directives</vt:lpstr>
      <vt:lpstr>Attribute Directives</vt:lpstr>
      <vt:lpstr>Custom Directives</vt:lpstr>
      <vt:lpstr>Angular Pipes</vt:lpstr>
      <vt:lpstr>Built-in Pipes</vt:lpstr>
      <vt:lpstr>Custom Pipes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2023-11-20T13:26:06Z</dcterms:created>
  <dcterms:modified xsi:type="dcterms:W3CDTF">2023-11-20T13:38:07Z</dcterms:modified>
</cp:coreProperties>
</file>