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3AECB-5781-4112-9362-CD3E7BDE6B1B}" v="1" dt="2023-11-20T13:2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6E23AECB-5781-4112-9362-CD3E7BDE6B1B}"/>
    <pc:docChg chg="undo custSel addSld delSld modSld">
      <pc:chgData name="Wekoslav Stefanovski" userId="bb32c3697bb3823c" providerId="LiveId" clId="{6E23AECB-5781-4112-9362-CD3E7BDE6B1B}" dt="2023-11-20T13:46:55.333" v="2201" actId="20577"/>
      <pc:docMkLst>
        <pc:docMk/>
      </pc:docMkLst>
      <pc:sldChg chg="modSp mod">
        <pc:chgData name="Wekoslav Stefanovski" userId="bb32c3697bb3823c" providerId="LiveId" clId="{6E23AECB-5781-4112-9362-CD3E7BDE6B1B}" dt="2023-11-20T13:38:55.953" v="1329" actId="20577"/>
        <pc:sldMkLst>
          <pc:docMk/>
          <pc:sldMk cId="3000377589" sldId="256"/>
        </pc:sldMkLst>
        <pc:spChg chg="mod">
          <ac:chgData name="Wekoslav Stefanovski" userId="bb32c3697bb3823c" providerId="LiveId" clId="{6E23AECB-5781-4112-9362-CD3E7BDE6B1B}" dt="2023-11-20T13:38:55.953" v="1329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6E23AECB-5781-4112-9362-CD3E7BDE6B1B}" dt="2023-11-20T13:26:54.498" v="0" actId="47"/>
        <pc:sldMkLst>
          <pc:docMk/>
          <pc:sldMk cId="3373928603" sldId="258"/>
        </pc:sldMkLst>
      </pc:sldChg>
      <pc:sldChg chg="modSp del mod">
        <pc:chgData name="Wekoslav Stefanovski" userId="bb32c3697bb3823c" providerId="LiveId" clId="{6E23AECB-5781-4112-9362-CD3E7BDE6B1B}" dt="2023-11-20T13:39:52.401" v="1477" actId="47"/>
        <pc:sldMkLst>
          <pc:docMk/>
          <pc:sldMk cId="1111713007" sldId="260"/>
        </pc:sldMkLst>
        <pc:spChg chg="mod">
          <ac:chgData name="Wekoslav Stefanovski" userId="bb32c3697bb3823c" providerId="LiveId" clId="{6E23AECB-5781-4112-9362-CD3E7BDE6B1B}" dt="2023-11-20T13:28:34.491" v="195" actId="6549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29:32.212" v="353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addSp delSp modSp mod">
        <pc:chgData name="Wekoslav Stefanovski" userId="bb32c3697bb3823c" providerId="LiveId" clId="{6E23AECB-5781-4112-9362-CD3E7BDE6B1B}" dt="2023-11-20T13:39:49.283" v="1476" actId="27636"/>
        <pc:sldMkLst>
          <pc:docMk/>
          <pc:sldMk cId="2371489617" sldId="261"/>
        </pc:sldMkLst>
        <pc:spChg chg="mod">
          <ac:chgData name="Wekoslav Stefanovski" userId="bb32c3697bb3823c" providerId="LiveId" clId="{6E23AECB-5781-4112-9362-CD3E7BDE6B1B}" dt="2023-11-20T13:39:49.283" v="1476" actId="27636"/>
          <ac:spMkLst>
            <pc:docMk/>
            <pc:sldMk cId="2371489617" sldId="261"/>
            <ac:spMk id="3" creationId="{E0A67EAC-000C-2B1B-968B-A2CA7076807E}"/>
          </ac:spMkLst>
        </pc:spChg>
        <pc:spChg chg="add del mod">
          <ac:chgData name="Wekoslav Stefanovski" userId="bb32c3697bb3823c" providerId="LiveId" clId="{6E23AECB-5781-4112-9362-CD3E7BDE6B1B}" dt="2023-11-20T13:39:02.184" v="1330" actId="478"/>
          <ac:spMkLst>
            <pc:docMk/>
            <pc:sldMk cId="2371489617" sldId="261"/>
            <ac:spMk id="4" creationId="{9C18B58F-AD05-E3A1-151E-36F7D809DBF6}"/>
          </ac:spMkLst>
        </pc:spChg>
      </pc:sldChg>
      <pc:sldChg chg="modSp del mod">
        <pc:chgData name="Wekoslav Stefanovski" userId="bb32c3697bb3823c" providerId="LiveId" clId="{6E23AECB-5781-4112-9362-CD3E7BDE6B1B}" dt="2023-11-20T13:39:52.706" v="1479" actId="47"/>
        <pc:sldMkLst>
          <pc:docMk/>
          <pc:sldMk cId="2979636932" sldId="262"/>
        </pc:sldMkLst>
        <pc:spChg chg="mod">
          <ac:chgData name="Wekoslav Stefanovski" userId="bb32c3697bb3823c" providerId="LiveId" clId="{6E23AECB-5781-4112-9362-CD3E7BDE6B1B}" dt="2023-11-20T13:30:42.755" v="444" actId="20577"/>
          <ac:spMkLst>
            <pc:docMk/>
            <pc:sldMk cId="2979636932" sldId="262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2:20.216" v="644" actId="20577"/>
          <ac:spMkLst>
            <pc:docMk/>
            <pc:sldMk cId="2979636932" sldId="262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42:20.295" v="1707" actId="20577"/>
        <pc:sldMkLst>
          <pc:docMk/>
          <pc:sldMk cId="3913347623" sldId="262"/>
        </pc:sldMkLst>
        <pc:spChg chg="mod">
          <ac:chgData name="Wekoslav Stefanovski" userId="bb32c3697bb3823c" providerId="LiveId" clId="{6E23AECB-5781-4112-9362-CD3E7BDE6B1B}" dt="2023-11-20T13:40:04.466" v="1514" actId="6549"/>
          <ac:spMkLst>
            <pc:docMk/>
            <pc:sldMk cId="3913347623" sldId="262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42:20.295" v="1707" actId="20577"/>
          <ac:spMkLst>
            <pc:docMk/>
            <pc:sldMk cId="3913347623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6E23AECB-5781-4112-9362-CD3E7BDE6B1B}" dt="2023-11-20T13:34:17.791" v="824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6E23AECB-5781-4112-9362-CD3E7BDE6B1B}" dt="2023-11-20T13:43:42.002" v="1816" actId="20577"/>
        <pc:sldMkLst>
          <pc:docMk/>
          <pc:sldMk cId="4230675573" sldId="263"/>
        </pc:sldMkLst>
        <pc:spChg chg="mod">
          <ac:chgData name="Wekoslav Stefanovski" userId="bb32c3697bb3823c" providerId="LiveId" clId="{6E23AECB-5781-4112-9362-CD3E7BDE6B1B}" dt="2023-11-20T13:42:37.558" v="1724" actId="6549"/>
          <ac:spMkLst>
            <pc:docMk/>
            <pc:sldMk cId="4230675573" sldId="263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43:42.002" v="1816" actId="20577"/>
          <ac:spMkLst>
            <pc:docMk/>
            <pc:sldMk cId="4230675573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6E23AECB-5781-4112-9362-CD3E7BDE6B1B}" dt="2023-11-20T13:34:18.377" v="825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6E23AECB-5781-4112-9362-CD3E7BDE6B1B}" dt="2023-11-20T13:44:55.025" v="1954" actId="20577"/>
        <pc:sldMkLst>
          <pc:docMk/>
          <pc:sldMk cId="2480273606" sldId="264"/>
        </pc:sldMkLst>
        <pc:spChg chg="mod">
          <ac:chgData name="Wekoslav Stefanovski" userId="bb32c3697bb3823c" providerId="LiveId" clId="{6E23AECB-5781-4112-9362-CD3E7BDE6B1B}" dt="2023-11-20T13:44:02.308" v="1840" actId="20577"/>
          <ac:spMkLst>
            <pc:docMk/>
            <pc:sldMk cId="2480273606" sldId="264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44:55.025" v="1954" actId="20577"/>
          <ac:spMkLst>
            <pc:docMk/>
            <pc:sldMk cId="2480273606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6E23AECB-5781-4112-9362-CD3E7BDE6B1B}" dt="2023-11-20T13:45:35.206" v="2041" actId="20577"/>
        <pc:sldMkLst>
          <pc:docMk/>
          <pc:sldMk cId="1745628316" sldId="265"/>
        </pc:sldMkLst>
        <pc:spChg chg="mod">
          <ac:chgData name="Wekoslav Stefanovski" userId="bb32c3697bb3823c" providerId="LiveId" clId="{6E23AECB-5781-4112-9362-CD3E7BDE6B1B}" dt="2023-11-20T13:45:11.103" v="1971" actId="6549"/>
          <ac:spMkLst>
            <pc:docMk/>
            <pc:sldMk cId="1745628316" sldId="265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45:35.206" v="2041" actId="20577"/>
          <ac:spMkLst>
            <pc:docMk/>
            <pc:sldMk cId="1745628316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6E23AECB-5781-4112-9362-CD3E7BDE6B1B}" dt="2023-11-20T13:34:18.715" v="826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6E23AECB-5781-4112-9362-CD3E7BDE6B1B}" dt="2023-11-20T13:34:19.138" v="827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6E23AECB-5781-4112-9362-CD3E7BDE6B1B}" dt="2023-11-20T13:46:09.746" v="2115" actId="20577"/>
        <pc:sldMkLst>
          <pc:docMk/>
          <pc:sldMk cId="3507795612" sldId="266"/>
        </pc:sldMkLst>
        <pc:spChg chg="mod">
          <ac:chgData name="Wekoslav Stefanovski" userId="bb32c3697bb3823c" providerId="LiveId" clId="{6E23AECB-5781-4112-9362-CD3E7BDE6B1B}" dt="2023-11-20T13:45:50.163" v="2058" actId="20577"/>
          <ac:spMkLst>
            <pc:docMk/>
            <pc:sldMk cId="3507795612" sldId="266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46:09.746" v="2115" actId="20577"/>
          <ac:spMkLst>
            <pc:docMk/>
            <pc:sldMk cId="3507795612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6E23AECB-5781-4112-9362-CD3E7BDE6B1B}" dt="2023-11-20T13:34:19.746" v="828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6E23AECB-5781-4112-9362-CD3E7BDE6B1B}" dt="2023-11-20T13:46:55.333" v="2201" actId="20577"/>
        <pc:sldMkLst>
          <pc:docMk/>
          <pc:sldMk cId="2045368424" sldId="267"/>
        </pc:sldMkLst>
        <pc:spChg chg="mod">
          <ac:chgData name="Wekoslav Stefanovski" userId="bb32c3697bb3823c" providerId="LiveId" clId="{6E23AECB-5781-4112-9362-CD3E7BDE6B1B}" dt="2023-11-20T13:46:29.482" v="2131" actId="20577"/>
          <ac:spMkLst>
            <pc:docMk/>
            <pc:sldMk cId="2045368424" sldId="267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46:55.333" v="2201" actId="20577"/>
          <ac:spMkLst>
            <pc:docMk/>
            <pc:sldMk cId="2045368424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6E23AECB-5781-4112-9362-CD3E7BDE6B1B}" dt="2023-11-20T13:34:20.143" v="829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6E23AECB-5781-4112-9362-CD3E7BDE6B1B}" dt="2023-11-20T13:34:20.602" v="830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6E23AECB-5781-4112-9362-CD3E7BDE6B1B}" dt="2023-11-20T13:34:21.105" v="831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6E23AECB-5781-4112-9362-CD3E7BDE6B1B}" dt="2023-11-20T13:34:21.677" v="832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6E23AECB-5781-4112-9362-CD3E7BDE6B1B}" dt="2023-11-20T13:34:22.203" v="833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6E23AECB-5781-4112-9362-CD3E7BDE6B1B}" dt="2023-11-20T13:34:22.686" v="834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6E23AECB-5781-4112-9362-CD3E7BDE6B1B}" dt="2023-11-20T13:34:23.222" v="835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6E23AECB-5781-4112-9362-CD3E7BDE6B1B}" dt="2023-11-20T13:34:23.818" v="836" actId="47"/>
        <pc:sldMkLst>
          <pc:docMk/>
          <pc:sldMk cId="1689881419" sldId="275"/>
        </pc:sldMkLst>
      </pc:sldChg>
      <pc:sldChg chg="modSp add del mod">
        <pc:chgData name="Wekoslav Stefanovski" userId="bb32c3697bb3823c" providerId="LiveId" clId="{6E23AECB-5781-4112-9362-CD3E7BDE6B1B}" dt="2023-11-20T13:39:52.560" v="1478" actId="47"/>
        <pc:sldMkLst>
          <pc:docMk/>
          <pc:sldMk cId="3421542823" sldId="276"/>
        </pc:sldMkLst>
        <pc:spChg chg="mod">
          <ac:chgData name="Wekoslav Stefanovski" userId="bb32c3697bb3823c" providerId="LiveId" clId="{6E23AECB-5781-4112-9362-CD3E7BDE6B1B}" dt="2023-11-20T13:29:41.467" v="360" actId="20577"/>
          <ac:spMkLst>
            <pc:docMk/>
            <pc:sldMk cId="3421542823" sldId="276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0:04.717" v="423" actId="5793"/>
          <ac:spMkLst>
            <pc:docMk/>
            <pc:sldMk cId="3421542823" sldId="276"/>
            <ac:spMk id="3" creationId="{E0A67EAC-000C-2B1B-968B-A2CA7076807E}"/>
          </ac:spMkLst>
        </pc:spChg>
      </pc:sldChg>
      <pc:sldChg chg="modSp add del mod">
        <pc:chgData name="Wekoslav Stefanovski" userId="bb32c3697bb3823c" providerId="LiveId" clId="{6E23AECB-5781-4112-9362-CD3E7BDE6B1B}" dt="2023-11-20T13:39:52.856" v="1480" actId="47"/>
        <pc:sldMkLst>
          <pc:docMk/>
          <pc:sldMk cId="685654497" sldId="277"/>
        </pc:sldMkLst>
        <pc:spChg chg="mod">
          <ac:chgData name="Wekoslav Stefanovski" userId="bb32c3697bb3823c" providerId="LiveId" clId="{6E23AECB-5781-4112-9362-CD3E7BDE6B1B}" dt="2023-11-20T13:32:34.062" v="662" actId="20577"/>
          <ac:spMkLst>
            <pc:docMk/>
            <pc:sldMk cId="685654497" sldId="277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4:02.899" v="823" actId="20577"/>
          <ac:spMkLst>
            <pc:docMk/>
            <pc:sldMk cId="685654497" sldId="277"/>
            <ac:spMk id="3" creationId="{E0A67EAC-000C-2B1B-968B-A2CA7076807E}"/>
          </ac:spMkLst>
        </pc:spChg>
      </pc:sldChg>
      <pc:sldChg chg="modSp add del mod">
        <pc:chgData name="Wekoslav Stefanovski" userId="bb32c3697bb3823c" providerId="LiveId" clId="{6E23AECB-5781-4112-9362-CD3E7BDE6B1B}" dt="2023-11-20T13:39:53.036" v="1481" actId="47"/>
        <pc:sldMkLst>
          <pc:docMk/>
          <pc:sldMk cId="1795223223" sldId="278"/>
        </pc:sldMkLst>
        <pc:spChg chg="mod">
          <ac:chgData name="Wekoslav Stefanovski" userId="bb32c3697bb3823c" providerId="LiveId" clId="{6E23AECB-5781-4112-9362-CD3E7BDE6B1B}" dt="2023-11-20T13:34:38.027" v="855" actId="20577"/>
          <ac:spMkLst>
            <pc:docMk/>
            <pc:sldMk cId="1795223223" sldId="278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5:44.775" v="1015" actId="20577"/>
          <ac:spMkLst>
            <pc:docMk/>
            <pc:sldMk cId="1795223223" sldId="278"/>
            <ac:spMk id="3" creationId="{E0A67EAC-000C-2B1B-968B-A2CA7076807E}"/>
          </ac:spMkLst>
        </pc:spChg>
      </pc:sldChg>
      <pc:sldChg chg="modSp add del mod">
        <pc:chgData name="Wekoslav Stefanovski" userId="bb32c3697bb3823c" providerId="LiveId" clId="{6E23AECB-5781-4112-9362-CD3E7BDE6B1B}" dt="2023-11-20T13:39:53.527" v="1482" actId="47"/>
        <pc:sldMkLst>
          <pc:docMk/>
          <pc:sldMk cId="654219460" sldId="279"/>
        </pc:sldMkLst>
        <pc:spChg chg="mod">
          <ac:chgData name="Wekoslav Stefanovski" userId="bb32c3697bb3823c" providerId="LiveId" clId="{6E23AECB-5781-4112-9362-CD3E7BDE6B1B}" dt="2023-11-20T13:36:02.501" v="1030" actId="6549"/>
          <ac:spMkLst>
            <pc:docMk/>
            <pc:sldMk cId="654219460" sldId="279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6:44.385" v="1133" actId="20577"/>
          <ac:spMkLst>
            <pc:docMk/>
            <pc:sldMk cId="654219460" sldId="279"/>
            <ac:spMk id="3" creationId="{E0A67EAC-000C-2B1B-968B-A2CA7076807E}"/>
          </ac:spMkLst>
        </pc:spChg>
      </pc:sldChg>
      <pc:sldChg chg="modSp add del mod">
        <pc:chgData name="Wekoslav Stefanovski" userId="bb32c3697bb3823c" providerId="LiveId" clId="{6E23AECB-5781-4112-9362-CD3E7BDE6B1B}" dt="2023-11-20T13:39:54.144" v="1483" actId="47"/>
        <pc:sldMkLst>
          <pc:docMk/>
          <pc:sldMk cId="1341740938" sldId="280"/>
        </pc:sldMkLst>
        <pc:spChg chg="mod">
          <ac:chgData name="Wekoslav Stefanovski" userId="bb32c3697bb3823c" providerId="LiveId" clId="{6E23AECB-5781-4112-9362-CD3E7BDE6B1B}" dt="2023-11-20T13:36:54.679" v="1142" actId="20577"/>
          <ac:spMkLst>
            <pc:docMk/>
            <pc:sldMk cId="1341740938" sldId="280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7:16.023" v="1191" actId="20577"/>
          <ac:spMkLst>
            <pc:docMk/>
            <pc:sldMk cId="1341740938" sldId="280"/>
            <ac:spMk id="3" creationId="{E0A67EAC-000C-2B1B-968B-A2CA7076807E}"/>
          </ac:spMkLst>
        </pc:spChg>
      </pc:sldChg>
      <pc:sldChg chg="modSp add del mod">
        <pc:chgData name="Wekoslav Stefanovski" userId="bb32c3697bb3823c" providerId="LiveId" clId="{6E23AECB-5781-4112-9362-CD3E7BDE6B1B}" dt="2023-11-20T13:39:54.712" v="1484" actId="47"/>
        <pc:sldMkLst>
          <pc:docMk/>
          <pc:sldMk cId="3754205359" sldId="281"/>
        </pc:sldMkLst>
        <pc:spChg chg="mod">
          <ac:chgData name="Wekoslav Stefanovski" userId="bb32c3697bb3823c" providerId="LiveId" clId="{6E23AECB-5781-4112-9362-CD3E7BDE6B1B}" dt="2023-11-20T13:37:27.195" v="1199" actId="20577"/>
          <ac:spMkLst>
            <pc:docMk/>
            <pc:sldMk cId="3754205359" sldId="281"/>
            <ac:spMk id="2" creationId="{71D187F6-3586-D77C-983D-ADD05243115F}"/>
          </ac:spMkLst>
        </pc:spChg>
        <pc:spChg chg="mod">
          <ac:chgData name="Wekoslav Stefanovski" userId="bb32c3697bb3823c" providerId="LiveId" clId="{6E23AECB-5781-4112-9362-CD3E7BDE6B1B}" dt="2023-11-20T13:38:00.407" v="1291" actId="20577"/>
          <ac:spMkLst>
            <pc:docMk/>
            <pc:sldMk cId="3754205359" sldId="281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#16- Dependency Injection and Services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Understanding Dependency Injection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Creating and using Angular services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Service Hierarchies and Injection Tokens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Modules in Angular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is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Manage components and services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Common design pattern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”Depend on abstractions, not concretions”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Inversion of the control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Enables parts of the application to focus on their problems</a:t>
            </a:r>
          </a:p>
        </p:txBody>
      </p:sp>
    </p:spTree>
    <p:extLst>
      <p:ext uri="{BB962C8B-B14F-4D97-AF65-F5344CB8AC3E}">
        <p14:creationId xmlns:p14="http://schemas.microsoft.com/office/powerpoint/2010/main" val="39133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DI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Constructor Injection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Component decorators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Injection Tokens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Injectors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423067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Creating an Angular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Encompass specific logic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Singleton instances (shared state)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Service Class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`Injectable` decorator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a Provider</a:t>
            </a:r>
          </a:p>
        </p:txBody>
      </p:sp>
    </p:spTree>
    <p:extLst>
      <p:ext uri="{BB962C8B-B14F-4D97-AF65-F5344CB8AC3E}">
        <p14:creationId xmlns:p14="http://schemas.microsoft.com/office/powerpoint/2010/main" val="248027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Using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Injecting a service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a service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a service via a provider</a:t>
            </a:r>
          </a:p>
        </p:txBody>
      </p:sp>
    </p:spTree>
    <p:extLst>
      <p:ext uri="{BB962C8B-B14F-4D97-AF65-F5344CB8AC3E}">
        <p14:creationId xmlns:p14="http://schemas.microsoft.com/office/powerpoint/2010/main" val="174562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Injection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Injector Hierarchies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Service Scope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Injecting values</a:t>
            </a:r>
          </a:p>
        </p:txBody>
      </p:sp>
    </p:spTree>
    <p:extLst>
      <p:ext uri="{BB962C8B-B14F-4D97-AF65-F5344CB8AC3E}">
        <p14:creationId xmlns:p14="http://schemas.microsoft.com/office/powerpoint/2010/main" val="350779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334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Root module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Feature modules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Lazy loading</a:t>
            </a:r>
          </a:p>
          <a:p>
            <a:pPr>
              <a:spcBef>
                <a:spcPts val="3000"/>
              </a:spcBef>
            </a:pPr>
            <a:r>
              <a:rPr lang="en-US" sz="2800">
                <a:latin typeface="Abadi" panose="020B0604020104020204" pitchFamily="34" charset="0"/>
              </a:rPr>
              <a:t>Standalone components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6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20</TotalTime>
  <Words>171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What is dependency injection</vt:lpstr>
      <vt:lpstr>DI in Angular</vt:lpstr>
      <vt:lpstr>Creating an Angular service</vt:lpstr>
      <vt:lpstr>Using a service</vt:lpstr>
      <vt:lpstr>Injection tokens</vt:lpstr>
      <vt:lpstr>Angular Modules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2023-11-20T13:26:06Z</dcterms:created>
  <dcterms:modified xsi:type="dcterms:W3CDTF">2023-11-20T13:46:55Z</dcterms:modified>
</cp:coreProperties>
</file>