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  <p:sldId id="276" r:id="rId7"/>
    <p:sldId id="277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koslav Stefanovski" userId="bb32c3697bb3823c" providerId="LiveId" clId="{51620720-DD18-43DE-AEFD-AF3C12F965AC}"/>
    <pc:docChg chg="undo custSel addSld delSld modSld">
      <pc:chgData name="Wekoslav Stefanovski" userId="bb32c3697bb3823c" providerId="LiveId" clId="{51620720-DD18-43DE-AEFD-AF3C12F965AC}" dt="2023-10-01T19:25:11.041" v="657" actId="20577"/>
      <pc:docMkLst>
        <pc:docMk/>
      </pc:docMkLst>
      <pc:sldChg chg="modSp mod">
        <pc:chgData name="Wekoslav Stefanovski" userId="bb32c3697bb3823c" providerId="LiveId" clId="{51620720-DD18-43DE-AEFD-AF3C12F965AC}" dt="2023-10-01T19:25:11.041" v="657" actId="20577"/>
        <pc:sldMkLst>
          <pc:docMk/>
          <pc:sldMk cId="3000377589" sldId="256"/>
        </pc:sldMkLst>
        <pc:spChg chg="mod">
          <ac:chgData name="Wekoslav Stefanovski" userId="bb32c3697bb3823c" providerId="LiveId" clId="{51620720-DD18-43DE-AEFD-AF3C12F965AC}" dt="2023-10-01T19:25:11.041" v="657" actId="20577"/>
          <ac:spMkLst>
            <pc:docMk/>
            <pc:sldMk cId="3000377589" sldId="256"/>
            <ac:spMk id="3" creationId="{2A4E8579-F876-47B7-4420-B3F64EFEE16B}"/>
          </ac:spMkLst>
        </pc:spChg>
      </pc:sldChg>
      <pc:sldChg chg="del">
        <pc:chgData name="Wekoslav Stefanovski" userId="bb32c3697bb3823c" providerId="LiveId" clId="{51620720-DD18-43DE-AEFD-AF3C12F965AC}" dt="2023-10-01T19:17:57.017" v="0" actId="47"/>
        <pc:sldMkLst>
          <pc:docMk/>
          <pc:sldMk cId="3373928603" sldId="258"/>
        </pc:sldMkLst>
      </pc:sldChg>
      <pc:sldChg chg="modSp del mod">
        <pc:chgData name="Wekoslav Stefanovski" userId="bb32c3697bb3823c" providerId="LiveId" clId="{51620720-DD18-43DE-AEFD-AF3C12F965AC}" dt="2023-10-01T19:20:34.233" v="130" actId="47"/>
        <pc:sldMkLst>
          <pc:docMk/>
          <pc:sldMk cId="1111713007" sldId="260"/>
        </pc:sldMkLst>
        <pc:spChg chg="mod">
          <ac:chgData name="Wekoslav Stefanovski" userId="bb32c3697bb3823c" providerId="LiveId" clId="{51620720-DD18-43DE-AEFD-AF3C12F965AC}" dt="2023-10-01T19:18:52.672" v="96"/>
          <ac:spMkLst>
            <pc:docMk/>
            <pc:sldMk cId="1111713007" sldId="260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19:09.800" v="117" actId="6549"/>
          <ac:spMkLst>
            <pc:docMk/>
            <pc:sldMk cId="1111713007" sldId="260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18:42.265" v="95" actId="20577"/>
        <pc:sldMkLst>
          <pc:docMk/>
          <pc:sldMk cId="2371489617" sldId="261"/>
        </pc:sldMkLst>
        <pc:spChg chg="mod">
          <ac:chgData name="Wekoslav Stefanovski" userId="bb32c3697bb3823c" providerId="LiveId" clId="{51620720-DD18-43DE-AEFD-AF3C12F965AC}" dt="2023-10-01T19:18:42.265" v="95" actId="20577"/>
          <ac:spMkLst>
            <pc:docMk/>
            <pc:sldMk cId="2371489617" sldId="261"/>
            <ac:spMk id="3" creationId="{E0A67EAC-000C-2B1B-968B-A2CA7076807E}"/>
          </ac:spMkLst>
        </pc:spChg>
      </pc:sldChg>
      <pc:sldChg chg="del">
        <pc:chgData name="Wekoslav Stefanovski" userId="bb32c3697bb3823c" providerId="LiveId" clId="{51620720-DD18-43DE-AEFD-AF3C12F965AC}" dt="2023-10-01T19:20:34.943" v="131" actId="47"/>
        <pc:sldMkLst>
          <pc:docMk/>
          <pc:sldMk cId="2979636932" sldId="262"/>
        </pc:sldMkLst>
      </pc:sldChg>
      <pc:sldChg chg="modSp mod">
        <pc:chgData name="Wekoslav Stefanovski" userId="bb32c3697bb3823c" providerId="LiveId" clId="{51620720-DD18-43DE-AEFD-AF3C12F965AC}" dt="2023-10-01T19:20:30.934" v="129" actId="108"/>
        <pc:sldMkLst>
          <pc:docMk/>
          <pc:sldMk cId="1651794133" sldId="263"/>
        </pc:sldMkLst>
        <pc:spChg chg="mod">
          <ac:chgData name="Wekoslav Stefanovski" userId="bb32c3697bb3823c" providerId="LiveId" clId="{51620720-DD18-43DE-AEFD-AF3C12F965AC}" dt="2023-10-01T19:20:04.168" v="124" actId="122"/>
          <ac:spMkLst>
            <pc:docMk/>
            <pc:sldMk cId="1651794133" sldId="263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0:30.934" v="129" actId="108"/>
          <ac:spMkLst>
            <pc:docMk/>
            <pc:sldMk cId="1651794133" sldId="263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21:20.271" v="252" actId="2710"/>
        <pc:sldMkLst>
          <pc:docMk/>
          <pc:sldMk cId="1141998883" sldId="264"/>
        </pc:sldMkLst>
        <pc:spChg chg="mod">
          <ac:chgData name="Wekoslav Stefanovski" userId="bb32c3697bb3823c" providerId="LiveId" clId="{51620720-DD18-43DE-AEFD-AF3C12F965AC}" dt="2023-10-01T19:20:50.593" v="170" actId="6549"/>
          <ac:spMkLst>
            <pc:docMk/>
            <pc:sldMk cId="1141998883" sldId="264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1:20.271" v="252" actId="2710"/>
          <ac:spMkLst>
            <pc:docMk/>
            <pc:sldMk cId="1141998883" sldId="264"/>
            <ac:spMk id="3" creationId="{E0A67EAC-000C-2B1B-968B-A2CA7076807E}"/>
          </ac:spMkLst>
        </pc:spChg>
      </pc:sldChg>
      <pc:sldChg chg="modSp mod">
        <pc:chgData name="Wekoslav Stefanovski" userId="bb32c3697bb3823c" providerId="LiveId" clId="{51620720-DD18-43DE-AEFD-AF3C12F965AC}" dt="2023-10-01T19:22:08.115" v="378" actId="2710"/>
        <pc:sldMkLst>
          <pc:docMk/>
          <pc:sldMk cId="4061125613" sldId="265"/>
        </pc:sldMkLst>
        <pc:spChg chg="mod">
          <ac:chgData name="Wekoslav Stefanovski" userId="bb32c3697bb3823c" providerId="LiveId" clId="{51620720-DD18-43DE-AEFD-AF3C12F965AC}" dt="2023-10-01T19:21:31.610" v="274" actId="20577"/>
          <ac:spMkLst>
            <pc:docMk/>
            <pc:sldMk cId="4061125613" sldId="265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2:08.115" v="378" actId="2710"/>
          <ac:spMkLst>
            <pc:docMk/>
            <pc:sldMk cId="4061125613" sldId="265"/>
            <ac:spMk id="3" creationId="{E0A67EAC-000C-2B1B-968B-A2CA7076807E}"/>
          </ac:spMkLst>
        </pc:spChg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2391434308" sldId="266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1214594250" sldId="267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2175785782" sldId="268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174978517" sldId="269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1950019468" sldId="270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789626234" sldId="271"/>
        </pc:sldMkLst>
      </pc:sldChg>
      <pc:sldChg chg="del">
        <pc:chgData name="Wekoslav Stefanovski" userId="bb32c3697bb3823c" providerId="LiveId" clId="{51620720-DD18-43DE-AEFD-AF3C12F965AC}" dt="2023-10-01T19:25:00.764" v="655" actId="47"/>
        <pc:sldMkLst>
          <pc:docMk/>
          <pc:sldMk cId="3298003414" sldId="272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2370137659" sldId="273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2256590151" sldId="274"/>
        </pc:sldMkLst>
      </pc:sldChg>
      <pc:sldChg chg="del">
        <pc:chgData name="Wekoslav Stefanovski" userId="bb32c3697bb3823c" providerId="LiveId" clId="{51620720-DD18-43DE-AEFD-AF3C12F965AC}" dt="2023-10-01T19:25:03.638" v="656" actId="47"/>
        <pc:sldMkLst>
          <pc:docMk/>
          <pc:sldMk cId="1689881419" sldId="275"/>
        </pc:sldMkLst>
      </pc:sldChg>
      <pc:sldChg chg="modSp add mod">
        <pc:chgData name="Wekoslav Stefanovski" userId="bb32c3697bb3823c" providerId="LiveId" clId="{51620720-DD18-43DE-AEFD-AF3C12F965AC}" dt="2023-10-01T19:23:24.795" v="481" actId="6549"/>
        <pc:sldMkLst>
          <pc:docMk/>
          <pc:sldMk cId="3180902787" sldId="276"/>
        </pc:sldMkLst>
        <pc:spChg chg="mod">
          <ac:chgData name="Wekoslav Stefanovski" userId="bb32c3697bb3823c" providerId="LiveId" clId="{51620720-DD18-43DE-AEFD-AF3C12F965AC}" dt="2023-10-01T19:22:22.842" v="398" actId="6549"/>
          <ac:spMkLst>
            <pc:docMk/>
            <pc:sldMk cId="3180902787" sldId="276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3:24.795" v="481" actId="6549"/>
          <ac:spMkLst>
            <pc:docMk/>
            <pc:sldMk cId="3180902787" sldId="276"/>
            <ac:spMk id="3" creationId="{E0A67EAC-000C-2B1B-968B-A2CA7076807E}"/>
          </ac:spMkLst>
        </pc:spChg>
      </pc:sldChg>
      <pc:sldChg chg="modSp add mod">
        <pc:chgData name="Wekoslav Stefanovski" userId="bb32c3697bb3823c" providerId="LiveId" clId="{51620720-DD18-43DE-AEFD-AF3C12F965AC}" dt="2023-10-01T19:24:52.850" v="654" actId="5793"/>
        <pc:sldMkLst>
          <pc:docMk/>
          <pc:sldMk cId="2878552002" sldId="277"/>
        </pc:sldMkLst>
        <pc:spChg chg="mod">
          <ac:chgData name="Wekoslav Stefanovski" userId="bb32c3697bb3823c" providerId="LiveId" clId="{51620720-DD18-43DE-AEFD-AF3C12F965AC}" dt="2023-10-01T19:23:51.415" v="517" actId="20577"/>
          <ac:spMkLst>
            <pc:docMk/>
            <pc:sldMk cId="2878552002" sldId="277"/>
            <ac:spMk id="2" creationId="{71D187F6-3586-D77C-983D-ADD05243115F}"/>
          </ac:spMkLst>
        </pc:spChg>
        <pc:spChg chg="mod">
          <ac:chgData name="Wekoslav Stefanovski" userId="bb32c3697bb3823c" providerId="LiveId" clId="{51620720-DD18-43DE-AEFD-AF3C12F965AC}" dt="2023-10-01T19:24:52.850" v="654" actId="5793"/>
          <ac:spMkLst>
            <pc:docMk/>
            <pc:sldMk cId="2878552002" sldId="277"/>
            <ac:spMk id="3" creationId="{E0A67EAC-000C-2B1B-968B-A2CA707680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7C14-660E-C75C-BBD9-6E249CB3E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1FA8B-1572-3184-EB6D-099B561F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5FF-3E1C-6802-49C0-6418DDC1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C7599-29A7-5ADF-9AFD-FCD6D10A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8D56-1961-B8F8-B88B-B4FF188D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4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E7EB-2039-DEFE-572A-DD0D1692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80659-47A2-698E-01F0-DE8672BB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4274A-1A59-5F10-235E-F3476FBF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9919-55CB-E7E5-06F9-868674E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1C87D-CF9E-7B45-51E3-C3C94CB4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6552-4CC1-4B4A-19E7-7E32AA44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6121B-3BC8-97FD-AD22-1D5F7D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B1F9-9E81-9C32-0788-1A2AC18F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ECA7B-07DC-804E-94DF-BD639AF0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0723-5BF5-C121-865E-1DF17DA10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6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F76-A3E1-E859-1F18-B5DD2428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92DA-7395-CCE6-002B-1862EA3D6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6635-8B51-1A07-F737-6F1BB290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DE1-DCBC-2AEF-D234-EC816339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CD882-B4B0-A1F2-FDC3-CB0C0BA1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B758-F694-43EF-A450-D04A3548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F2D-B2A6-E30C-F37E-F5991E69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B48F-3207-A898-BD9D-55F854D7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081C-D9A3-6481-9BDE-D2EE2C3A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BE96-427F-6E70-B550-BE3D2C80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B3DD-1A98-6EB9-F364-0BDBCFBD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E639-4B2E-AED9-AB19-4FACD1774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8E2B-4123-2859-CCFB-04627A3B1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48EDA-F8A0-785D-5E8C-FE43E48A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1D623-357E-D926-8964-F17AA762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D44C3-4E2B-47B0-AD0D-8FE3B88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4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29B5-E80F-B0CA-957A-B6D9B18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11D17-58D3-2CC8-5387-6D1F3E7D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0C81-A9A2-F470-5754-11BA7D86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24071-A6B0-155C-7FA4-9E7DE46F8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A53BA-645E-E989-5DC3-777AE3EF9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97123-1FF9-D7B8-4B13-16FD75FE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1F9F-C934-5AE1-FC8C-127EFACE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8001C-51AA-1951-D989-39F38F96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DBF7-5711-640E-1DF0-3ECA1334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0DBD8-50A6-87D9-FACE-DE18C2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14488-FD18-9099-411C-442FC988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6FD6-6B6C-E8CA-9769-F5556E82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6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48E8D-8E8F-4C43-4008-B62A9E1D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D39E1-CF2A-C6F2-52A0-F49DDCF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8B1B3-C291-EC80-CCDF-F8034FF3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4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DF46-E93B-59D4-8040-D8394A00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DDF4D-C555-9169-64C5-3BB8EA870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13EFB-7257-A48D-5FDC-3467CE0C3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4A5A7-A75A-5710-A277-5EBCA014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A7C07-E2FB-6F73-84F4-66B84C94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EA71-916C-A7F1-BBEF-A721C9A5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B04A-C517-B81A-9C3E-61E55CCA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92F30-3A87-567D-A3C3-6AAF77D53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6BE21-CA13-69CF-A1B6-FECEFAB22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59757-A8B6-BACE-A42A-A9F20770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19DD9-065D-49E9-0349-F0FEEF1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899B4-0617-B404-74E0-0ED8C0A0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20C4B-F24D-3C24-07D0-DB70AF4D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9088F-FE5D-9F30-B07F-D8AF1FB69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299A2-D250-E73D-F49F-44D7070D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36D89-3664-4D4B-9D57-535A908AD601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0744-BFA5-3BE4-3201-C4D04900A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0856-0DE9-3588-7FE1-C1A6A60D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D5561-890A-480A-9F5E-B2BAC0C4E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4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swekster@gmail.com" TargetMode="External"/><Relationship Id="rId2" Type="http://schemas.openxmlformats.org/officeDocument/2006/relationships/hyperlink" Target="https://discord.gg/uWZ3RJfBQ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@swekster" TargetMode="External"/><Relationship Id="rId4" Type="http://schemas.openxmlformats.org/officeDocument/2006/relationships/hyperlink" Target="https://github.com/sweko/uacs-internet-programming-20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A65F-7CAF-2653-4F6D-7735ACD1E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badi" panose="020F0502020204030204" pitchFamily="34" charset="0"/>
              </a:rPr>
              <a:t>Internet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E8579-F876-47B7-4420-B3F64EFEE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badi" panose="020B0604020104020204" pitchFamily="34" charset="0"/>
              </a:rPr>
              <a:t>#04 - </a:t>
            </a:r>
            <a:r>
              <a:rPr lang="en-US" sz="3200" dirty="0">
                <a:latin typeface="Abadi" panose="020B0604020104020204" pitchFamily="34" charset="0"/>
              </a:rPr>
              <a:t>Working with the Document Object Model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r>
              <a:rPr lang="en-US" sz="3200" dirty="0">
                <a:latin typeface="Abadi" panose="020B0604020104020204" pitchFamily="34" charset="0"/>
              </a:rPr>
              <a:t>Wekoslav Stefanovski</a:t>
            </a:r>
          </a:p>
          <a:p>
            <a:endParaRPr lang="en-US" sz="3200" dirty="0">
              <a:latin typeface="Abadi" panose="020B0604020104020204" pitchFamily="34" charset="0"/>
            </a:endParaRPr>
          </a:p>
          <a:p>
            <a:endParaRPr lang="en-US" sz="3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3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Understanding the DOM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Note Types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Selecting DOM elements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Modifying the DOM</a:t>
            </a:r>
          </a:p>
          <a:p>
            <a:pPr>
              <a:spcBef>
                <a:spcPts val="3000"/>
              </a:spcBef>
            </a:pPr>
            <a:r>
              <a:rPr lang="en-US" sz="2800" dirty="0">
                <a:latin typeface="Abadi" panose="020B0604020104020204" pitchFamily="34" charset="0"/>
              </a:rPr>
              <a:t>Handling events</a:t>
            </a:r>
          </a:p>
        </p:txBody>
      </p:sp>
    </p:spTree>
    <p:extLst>
      <p:ext uri="{BB962C8B-B14F-4D97-AF65-F5344CB8AC3E}">
        <p14:creationId xmlns:p14="http://schemas.microsoft.com/office/powerpoint/2010/main" val="237148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pPr algn="ctr"/>
            <a:r>
              <a:rPr lang="en-US" sz="3200" dirty="0">
                <a:latin typeface="Abadi" panose="020B0604020104020204" pitchFamily="34" charset="0"/>
              </a:rPr>
              <a:t>Understanding the DOM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82" y="1817080"/>
            <a:ext cx="592223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Document Object Model (DOM) is the data representation of the objects that comprise the structure and content of a document on the web</a:t>
            </a:r>
          </a:p>
          <a:p>
            <a:pPr marL="0" indent="0" algn="ctr">
              <a:buNone/>
            </a:pPr>
            <a:endParaRPr lang="en-US" sz="2800" dirty="0">
              <a:latin typeface="Abadi" panose="020B0604020104020204" pitchFamily="34" charset="0"/>
            </a:endParaRPr>
          </a:p>
          <a:p>
            <a:pPr marL="0" indent="0" algn="ctr">
              <a:buNone/>
            </a:pPr>
            <a:r>
              <a:rPr lang="en-US" sz="2800" dirty="0">
                <a:latin typeface="Abadi" panose="020B0604020104020204" pitchFamily="34" charset="0"/>
              </a:rPr>
              <a:t>The DOM represents the document as nodes and objects; that way, programming languages can interact with the page.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65179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The DOM tree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Document Node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Element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Attribute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Text Nodes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Parent-Child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419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Selecting DOM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getElementByID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getElementsByClassName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getElementsByTagName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querySelector</a:t>
            </a:r>
            <a:endParaRPr lang="en-US" sz="2800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 err="1">
                <a:latin typeface="Abadi" panose="020B0604020104020204" pitchFamily="34" charset="0"/>
              </a:rPr>
              <a:t>querySelectorAll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125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Manipulating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Changing text and content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Modifying attributes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Adding and removing elements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badi" panose="020B0604020104020204" pitchFamily="34" charset="0"/>
              </a:rPr>
              <a:t>Styling elements</a:t>
            </a:r>
            <a:endParaRPr lang="en-US" sz="2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02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7"/>
            <a:ext cx="10937905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Handling Events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badi" panose="020B0604020104020204" pitchFamily="34" charset="0"/>
              </a:rPr>
              <a:t>Common DOM events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click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mouseover</a:t>
            </a:r>
          </a:p>
          <a:p>
            <a:pPr lvl="1"/>
            <a:r>
              <a:rPr lang="en-US" sz="2200" dirty="0" err="1">
                <a:latin typeface="Abadi" panose="020B0604020104020204" pitchFamily="34" charset="0"/>
              </a:rPr>
              <a:t>keydown</a:t>
            </a:r>
            <a:endParaRPr lang="en-US" sz="2200" dirty="0">
              <a:latin typeface="Abadi" panose="020B0604020104020204" pitchFamily="34" charset="0"/>
            </a:endParaRP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submit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load</a:t>
            </a:r>
          </a:p>
          <a:p>
            <a:r>
              <a:rPr lang="en-US" sz="2500" dirty="0">
                <a:latin typeface="Abadi" panose="020B0604020104020204" pitchFamily="34" charset="0"/>
              </a:rPr>
              <a:t>Event Listeners</a:t>
            </a:r>
          </a:p>
          <a:p>
            <a:pPr lvl="1"/>
            <a:r>
              <a:rPr lang="en-US" sz="2200" dirty="0">
                <a:latin typeface="Abadi" panose="020B0604020104020204" pitchFamily="34" charset="0"/>
              </a:rPr>
              <a:t>Inline handlers</a:t>
            </a:r>
          </a:p>
          <a:p>
            <a:pPr lvl="1"/>
            <a:r>
              <a:rPr lang="en-US" sz="2200" dirty="0" err="1">
                <a:latin typeface="Abadi" panose="020B0604020104020204" pitchFamily="34" charset="0"/>
              </a:rPr>
              <a:t>addEventListener</a:t>
            </a:r>
            <a:r>
              <a:rPr lang="en-US" sz="2200" dirty="0">
                <a:latin typeface="Abadi" panose="020B0604020104020204" pitchFamily="34" charset="0"/>
              </a:rPr>
              <a:t> method</a:t>
            </a:r>
          </a:p>
          <a:p>
            <a:pPr marL="342900" lvl="1" indent="0">
              <a:buNone/>
            </a:pPr>
            <a:endParaRPr lang="en-US" sz="2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87F6-3586-D77C-983D-ADD052431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7EAC-000C-2B1B-968B-A2CA7076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Twitter Handle - @swekster</a:t>
            </a:r>
          </a:p>
          <a:p>
            <a:r>
              <a:rPr lang="en-US" dirty="0">
                <a:latin typeface="Abadi" panose="020B0604020104020204" pitchFamily="34" charset="0"/>
              </a:rPr>
              <a:t>Discord Server -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https://discord.gg/uWZ3RJfBQ5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Email - </a:t>
            </a:r>
            <a:r>
              <a:rPr lang="en-US" dirty="0">
                <a:latin typeface="Abadi" panose="020B0604020104020204" pitchFamily="34" charset="0"/>
                <a:hlinkClick r:id="rId3"/>
              </a:rPr>
              <a:t>swekster@gmail.com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Github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4"/>
              </a:rPr>
              <a:t>https://github.com/sweko/uacs-internet-programming-2023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 err="1">
                <a:latin typeface="Abadi" panose="020B0604020104020204" pitchFamily="34" charset="0"/>
              </a:rPr>
              <a:t>Youtube</a:t>
            </a:r>
            <a:r>
              <a:rPr lang="en-US" dirty="0">
                <a:latin typeface="Abadi" panose="020B0604020104020204" pitchFamily="34" charset="0"/>
              </a:rPr>
              <a:t> - </a:t>
            </a:r>
            <a:r>
              <a:rPr lang="en-US" dirty="0">
                <a:latin typeface="Abadi" panose="020B0604020104020204" pitchFamily="34" charset="0"/>
                <a:hlinkClick r:id="rId5"/>
              </a:rPr>
              <a:t>https://www.youtube.com/@swekster</a:t>
            </a: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89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ACS Template.potx" id="{08DC6A8F-7F96-433E-A88E-2AF4AC21CEF5}" vid="{13EF5A67-143A-4FDE-9269-96140DA75D8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UACS Template - Lecture</Template>
  <TotalTime>7</TotalTime>
  <Words>176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Söhne</vt:lpstr>
      <vt:lpstr>Office Theme</vt:lpstr>
      <vt:lpstr>Internet Programming</vt:lpstr>
      <vt:lpstr>Agenda</vt:lpstr>
      <vt:lpstr>Understanding the DOM</vt:lpstr>
      <vt:lpstr>The DOM tree structure</vt:lpstr>
      <vt:lpstr>Selecting DOM elements</vt:lpstr>
      <vt:lpstr>Manipulating the DOM</vt:lpstr>
      <vt:lpstr>Handling Events with JavaScript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Programming</dc:title>
  <dc:creator>Wekoslav Stefanovski</dc:creator>
  <cp:lastModifiedBy>Wekoslav Stefanovski</cp:lastModifiedBy>
  <cp:revision>1</cp:revision>
  <dcterms:created xsi:type="dcterms:W3CDTF">2023-10-01T19:17:27Z</dcterms:created>
  <dcterms:modified xsi:type="dcterms:W3CDTF">2023-10-01T19:25:11Z</dcterms:modified>
</cp:coreProperties>
</file>