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1C997116-379D-486C-8DCA-1E6C65EC5777}"/>
    <pc:docChg chg="undo custSel addSld modSld">
      <pc:chgData name="Wekoslav Stefanovski" userId="bb32c3697bb3823c" providerId="LiveId" clId="{1C997116-379D-486C-8DCA-1E6C65EC5777}" dt="2023-10-01T19:33:57.758" v="77" actId="27636"/>
      <pc:docMkLst>
        <pc:docMk/>
      </pc:docMkLst>
      <pc:sldChg chg="modSp mod">
        <pc:chgData name="Wekoslav Stefanovski" userId="bb32c3697bb3823c" providerId="LiveId" clId="{1C997116-379D-486C-8DCA-1E6C65EC5777}" dt="2023-10-01T19:26:43.743" v="9" actId="122"/>
        <pc:sldMkLst>
          <pc:docMk/>
          <pc:sldMk cId="1651794133" sldId="263"/>
        </pc:sldMkLst>
        <pc:spChg chg="mod">
          <ac:chgData name="Wekoslav Stefanovski" userId="bb32c3697bb3823c" providerId="LiveId" clId="{1C997116-379D-486C-8DCA-1E6C65EC5777}" dt="2023-10-01T19:26:21.034" v="2" actId="6549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26:43.743" v="9" actId="122"/>
          <ac:spMkLst>
            <pc:docMk/>
            <pc:sldMk cId="1651794133" sldId="263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C997116-379D-486C-8DCA-1E6C65EC5777}" dt="2023-10-01T19:27:23.379" v="18" actId="6549"/>
        <pc:sldMkLst>
          <pc:docMk/>
          <pc:sldMk cId="2087193207" sldId="264"/>
        </pc:sldMkLst>
        <pc:spChg chg="mod">
          <ac:chgData name="Wekoslav Stefanovski" userId="bb32c3697bb3823c" providerId="LiveId" clId="{1C997116-379D-486C-8DCA-1E6C65EC5777}" dt="2023-10-01T19:27:07.457" v="14" actId="6549"/>
          <ac:spMkLst>
            <pc:docMk/>
            <pc:sldMk cId="2087193207" sldId="264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27:23.379" v="18" actId="6549"/>
          <ac:spMkLst>
            <pc:docMk/>
            <pc:sldMk cId="2087193207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C997116-379D-486C-8DCA-1E6C65EC5777}" dt="2023-10-01T19:28:02.330" v="27" actId="6549"/>
        <pc:sldMkLst>
          <pc:docMk/>
          <pc:sldMk cId="3419277622" sldId="265"/>
        </pc:sldMkLst>
        <pc:spChg chg="mod">
          <ac:chgData name="Wekoslav Stefanovski" userId="bb32c3697bb3823c" providerId="LiveId" clId="{1C997116-379D-486C-8DCA-1E6C65EC5777}" dt="2023-10-01T19:27:55.170" v="25" actId="6549"/>
          <ac:spMkLst>
            <pc:docMk/>
            <pc:sldMk cId="3419277622" sldId="265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28:02.330" v="27" actId="6549"/>
          <ac:spMkLst>
            <pc:docMk/>
            <pc:sldMk cId="3419277622" sldId="265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C997116-379D-486C-8DCA-1E6C65EC5777}" dt="2023-10-01T19:33:27.001" v="52" actId="6549"/>
        <pc:sldMkLst>
          <pc:docMk/>
          <pc:sldMk cId="863267706" sldId="266"/>
        </pc:sldMkLst>
        <pc:spChg chg="mod">
          <ac:chgData name="Wekoslav Stefanovski" userId="bb32c3697bb3823c" providerId="LiveId" clId="{1C997116-379D-486C-8DCA-1E6C65EC5777}" dt="2023-10-01T19:33:05.914" v="41" actId="6549"/>
          <ac:spMkLst>
            <pc:docMk/>
            <pc:sldMk cId="863267706" sldId="266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33:27.001" v="52" actId="6549"/>
          <ac:spMkLst>
            <pc:docMk/>
            <pc:sldMk cId="863267706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C997116-379D-486C-8DCA-1E6C65EC5777}" dt="2023-10-01T19:33:57.758" v="77" actId="27636"/>
        <pc:sldMkLst>
          <pc:docMk/>
          <pc:sldMk cId="3075685043" sldId="267"/>
        </pc:sldMkLst>
        <pc:spChg chg="mod">
          <ac:chgData name="Wekoslav Stefanovski" userId="bb32c3697bb3823c" providerId="LiveId" clId="{1C997116-379D-486C-8DCA-1E6C65EC5777}" dt="2023-10-01T19:33:38.423" v="69" actId="20577"/>
          <ac:spMkLst>
            <pc:docMk/>
            <pc:sldMk cId="3075685043" sldId="267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33:57.758" v="77" actId="27636"/>
          <ac:spMkLst>
            <pc:docMk/>
            <pc:sldMk cId="3075685043" sldId="267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#02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Select and Modify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webpage with various HTML elements and use JavaScript to select and modify their properties, such as changing text content, styles, or attributes.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Build a form with input fields and use event listeners to validate user input or trigger actions when the form is submitted.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8719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Image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an image gallery where clicking on an image displays it in a larger view. Use event listeners to handle the image click event.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1927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Build a dynamic list that allows users to add or remove items. Use JavaScript to manipulate the list's content based on user interactions.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askaydiaCove NF" panose="020B05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askaydiaCove NF" panose="020B0509020204030204" pitchFamily="49" charset="0"/>
            </a:endParaRP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6326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Basic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user-friendly web-based calculator that allows users to perform basic arithmetic operations quickly and efficiently.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askaydiaCove NF" panose="020B05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askaydiaCove NF" panose="020B0509020204030204" pitchFamily="49" charset="0"/>
            </a:endParaRP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756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Exercises</Template>
  <TotalTime>8</TotalTime>
  <Words>186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CaskaydiaCove NF</vt:lpstr>
      <vt:lpstr>Söhne</vt:lpstr>
      <vt:lpstr>Office Theme</vt:lpstr>
      <vt:lpstr>Internet Programming</vt:lpstr>
      <vt:lpstr>Select and Modify Elements</vt:lpstr>
      <vt:lpstr>Interactive Forms</vt:lpstr>
      <vt:lpstr>Image Gallery</vt:lpstr>
      <vt:lpstr>To Do List</vt:lpstr>
      <vt:lpstr>Basic Calculator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2023-10-01T19:25:23Z</dcterms:created>
  <dcterms:modified xsi:type="dcterms:W3CDTF">2023-10-01T19:34:02Z</dcterms:modified>
</cp:coreProperties>
</file>