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76" r:id="rId5"/>
    <p:sldId id="277" r:id="rId6"/>
    <p:sldId id="265" r:id="rId7"/>
    <p:sldId id="278" r:id="rId8"/>
    <p:sldId id="266" r:id="rId9"/>
    <p:sldId id="279" r:id="rId10"/>
    <p:sldId id="280" r:id="rId11"/>
    <p:sldId id="267" r:id="rId12"/>
    <p:sldId id="281" r:id="rId13"/>
    <p:sldId id="268" r:id="rId14"/>
    <p:sldId id="269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6377C-CAB7-426A-9D22-BF02F7663749}" v="1" dt="2023-10-09T07:50:1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E776377C-CAB7-426A-9D22-BF02F7663749}"/>
    <pc:docChg chg="undo custSel addSld delSld modSld sldOrd">
      <pc:chgData name="Wekoslav Stefanovski" userId="bb32c3697bb3823c" providerId="LiveId" clId="{E776377C-CAB7-426A-9D22-BF02F7663749}" dt="2023-10-09T09:21:01.788" v="2010" actId="6549"/>
      <pc:docMkLst>
        <pc:docMk/>
      </pc:docMkLst>
      <pc:sldChg chg="modSp mod">
        <pc:chgData name="Wekoslav Stefanovski" userId="bb32c3697bb3823c" providerId="LiveId" clId="{E776377C-CAB7-426A-9D22-BF02F7663749}" dt="2023-10-09T07:43:39.772" v="372" actId="2710"/>
        <pc:sldMkLst>
          <pc:docMk/>
          <pc:sldMk cId="1141998883" sldId="264"/>
        </pc:sldMkLst>
        <pc:spChg chg="mod">
          <ac:chgData name="Wekoslav Stefanovski" userId="bb32c3697bb3823c" providerId="LiveId" clId="{E776377C-CAB7-426A-9D22-BF02F7663749}" dt="2023-10-09T07:43:39.772" v="372" actId="2710"/>
          <ac:spMkLst>
            <pc:docMk/>
            <pc:sldMk cId="1141998883" sldId="264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E776377C-CAB7-426A-9D22-BF02F7663749}" dt="2023-10-09T07:43:34.124" v="371" actId="2710"/>
        <pc:sldMkLst>
          <pc:docMk/>
          <pc:sldMk cId="4061125613" sldId="265"/>
        </pc:sldMkLst>
        <pc:spChg chg="mod">
          <ac:chgData name="Wekoslav Stefanovski" userId="bb32c3697bb3823c" providerId="LiveId" clId="{E776377C-CAB7-426A-9D22-BF02F7663749}" dt="2023-10-09T07:30:35.706" v="57" actId="20577"/>
          <ac:spMkLst>
            <pc:docMk/>
            <pc:sldMk cId="4061125613" sldId="265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43:34.124" v="371" actId="2710"/>
          <ac:spMkLst>
            <pc:docMk/>
            <pc:sldMk cId="4061125613" sldId="265"/>
            <ac:spMk id="3" creationId="{E0A67EAC-000C-2B1B-968B-A2CA7076807E}"/>
          </ac:spMkLst>
        </pc:spChg>
      </pc:sldChg>
      <pc:sldChg chg="addSp modSp mod">
        <pc:chgData name="Wekoslav Stefanovski" userId="bb32c3697bb3823c" providerId="LiveId" clId="{E776377C-CAB7-426A-9D22-BF02F7663749}" dt="2023-10-09T07:46:39.002" v="439" actId="14100"/>
        <pc:sldMkLst>
          <pc:docMk/>
          <pc:sldMk cId="2391434308" sldId="266"/>
        </pc:sldMkLst>
        <pc:spChg chg="mod">
          <ac:chgData name="Wekoslav Stefanovski" userId="bb32c3697bb3823c" providerId="LiveId" clId="{E776377C-CAB7-426A-9D22-BF02F7663749}" dt="2023-10-09T07:46:03.829" v="382" actId="20577"/>
          <ac:spMkLst>
            <pc:docMk/>
            <pc:sldMk cId="2391434308" sldId="266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46:23.015" v="436" actId="5793"/>
          <ac:spMkLst>
            <pc:docMk/>
            <pc:sldMk cId="2391434308" sldId="266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7:46:39.002" v="439" actId="14100"/>
          <ac:picMkLst>
            <pc:docMk/>
            <pc:sldMk cId="2391434308" sldId="266"/>
            <ac:picMk id="5" creationId="{C1475A1F-A7B2-71B0-AC65-E24360BAD05A}"/>
          </ac:picMkLst>
        </pc:picChg>
      </pc:sldChg>
      <pc:sldChg chg="addSp modSp mod">
        <pc:chgData name="Wekoslav Stefanovski" userId="bb32c3697bb3823c" providerId="LiveId" clId="{E776377C-CAB7-426A-9D22-BF02F7663749}" dt="2023-10-09T07:49:07.122" v="618" actId="14100"/>
        <pc:sldMkLst>
          <pc:docMk/>
          <pc:sldMk cId="1214594250" sldId="267"/>
        </pc:sldMkLst>
        <pc:spChg chg="mod">
          <ac:chgData name="Wekoslav Stefanovski" userId="bb32c3697bb3823c" providerId="LiveId" clId="{E776377C-CAB7-426A-9D22-BF02F7663749}" dt="2023-10-09T07:48:39.287" v="584" actId="20577"/>
          <ac:spMkLst>
            <pc:docMk/>
            <pc:sldMk cId="1214594250" sldId="267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48:54.658" v="615" actId="20577"/>
          <ac:spMkLst>
            <pc:docMk/>
            <pc:sldMk cId="1214594250" sldId="267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7:49:07.122" v="618" actId="14100"/>
          <ac:picMkLst>
            <pc:docMk/>
            <pc:sldMk cId="1214594250" sldId="267"/>
            <ac:picMk id="5" creationId="{1C585F06-D008-A4B3-6383-79B85B6F3B6B}"/>
          </ac:picMkLst>
        </pc:picChg>
      </pc:sldChg>
      <pc:sldChg chg="addSp delSp modSp mod">
        <pc:chgData name="Wekoslav Stefanovski" userId="bb32c3697bb3823c" providerId="LiveId" clId="{E776377C-CAB7-426A-9D22-BF02F7663749}" dt="2023-10-09T07:51:27.165" v="717" actId="14100"/>
        <pc:sldMkLst>
          <pc:docMk/>
          <pc:sldMk cId="2175785782" sldId="268"/>
        </pc:sldMkLst>
        <pc:spChg chg="mod">
          <ac:chgData name="Wekoslav Stefanovski" userId="bb32c3697bb3823c" providerId="LiveId" clId="{E776377C-CAB7-426A-9D22-BF02F7663749}" dt="2023-10-09T07:49:59.135" v="673" actId="20577"/>
          <ac:spMkLst>
            <pc:docMk/>
            <pc:sldMk cId="2175785782" sldId="268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51:12.224" v="714" actId="20577"/>
          <ac:spMkLst>
            <pc:docMk/>
            <pc:sldMk cId="2175785782" sldId="268"/>
            <ac:spMk id="3" creationId="{E0A67EAC-000C-2B1B-968B-A2CA7076807E}"/>
          </ac:spMkLst>
        </pc:spChg>
        <pc:spChg chg="add del mod">
          <ac:chgData name="Wekoslav Stefanovski" userId="bb32c3697bb3823c" providerId="LiveId" clId="{E776377C-CAB7-426A-9D22-BF02F7663749}" dt="2023-10-09T07:50:59.679" v="704" actId="478"/>
          <ac:spMkLst>
            <pc:docMk/>
            <pc:sldMk cId="2175785782" sldId="268"/>
            <ac:spMk id="4" creationId="{C75C01CC-500C-A773-9F61-5EE3C7E08192}"/>
          </ac:spMkLst>
        </pc:spChg>
        <pc:picChg chg="add mod">
          <ac:chgData name="Wekoslav Stefanovski" userId="bb32c3697bb3823c" providerId="LiveId" clId="{E776377C-CAB7-426A-9D22-BF02F7663749}" dt="2023-10-09T07:50:51.291" v="702" actId="14100"/>
          <ac:picMkLst>
            <pc:docMk/>
            <pc:sldMk cId="2175785782" sldId="268"/>
            <ac:picMk id="6" creationId="{B2EFEFA0-7116-2C54-5F95-0A5702580AAA}"/>
          </ac:picMkLst>
        </pc:picChg>
        <pc:picChg chg="add mod">
          <ac:chgData name="Wekoslav Stefanovski" userId="bb32c3697bb3823c" providerId="LiveId" clId="{E776377C-CAB7-426A-9D22-BF02F7663749}" dt="2023-10-09T07:51:27.165" v="717" actId="14100"/>
          <ac:picMkLst>
            <pc:docMk/>
            <pc:sldMk cId="2175785782" sldId="268"/>
            <ac:picMk id="8" creationId="{5178348C-D6EA-9293-DC14-0EE102FEB57F}"/>
          </ac:picMkLst>
        </pc:picChg>
      </pc:sldChg>
      <pc:sldChg chg="modSp mod">
        <pc:chgData name="Wekoslav Stefanovski" userId="bb32c3697bb3823c" providerId="LiveId" clId="{E776377C-CAB7-426A-9D22-BF02F7663749}" dt="2023-10-09T08:48:40.098" v="1364" actId="20577"/>
        <pc:sldMkLst>
          <pc:docMk/>
          <pc:sldMk cId="3174978517" sldId="269"/>
        </pc:sldMkLst>
        <pc:spChg chg="mod">
          <ac:chgData name="Wekoslav Stefanovski" userId="bb32c3697bb3823c" providerId="LiveId" clId="{E776377C-CAB7-426A-9D22-BF02F7663749}" dt="2023-10-09T07:54:51.899" v="726" actId="20577"/>
          <ac:spMkLst>
            <pc:docMk/>
            <pc:sldMk cId="3174978517" sldId="269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8:48:40.098" v="1364" actId="20577"/>
          <ac:spMkLst>
            <pc:docMk/>
            <pc:sldMk cId="3174978517" sldId="269"/>
            <ac:spMk id="3" creationId="{E0A67EAC-000C-2B1B-968B-A2CA7076807E}"/>
          </ac:spMkLst>
        </pc:spChg>
      </pc:sldChg>
      <pc:sldChg chg="del">
        <pc:chgData name="Wekoslav Stefanovski" userId="bb32c3697bb3823c" providerId="LiveId" clId="{E776377C-CAB7-426A-9D22-BF02F7663749}" dt="2023-10-09T08:38:46.758" v="905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E776377C-CAB7-426A-9D22-BF02F7663749}" dt="2023-10-09T08:38:47.820" v="906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E776377C-CAB7-426A-9D22-BF02F7663749}" dt="2023-10-09T08:38:48.637" v="907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E776377C-CAB7-426A-9D22-BF02F7663749}" dt="2023-10-09T08:38:49.385" v="908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E776377C-CAB7-426A-9D22-BF02F7663749}" dt="2023-10-09T08:38:50.073" v="909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E776377C-CAB7-426A-9D22-BF02F7663749}" dt="2023-10-09T08:38:50.856" v="910" actId="47"/>
        <pc:sldMkLst>
          <pc:docMk/>
          <pc:sldMk cId="1689881419" sldId="275"/>
        </pc:sldMkLst>
      </pc:sldChg>
      <pc:sldChg chg="addSp delSp modSp add mod">
        <pc:chgData name="Wekoslav Stefanovski" userId="bb32c3697bb3823c" providerId="LiveId" clId="{E776377C-CAB7-426A-9D22-BF02F7663749}" dt="2023-10-09T07:26:14.384" v="18" actId="14100"/>
        <pc:sldMkLst>
          <pc:docMk/>
          <pc:sldMk cId="929998974" sldId="276"/>
        </pc:sldMkLst>
        <pc:spChg chg="mod">
          <ac:chgData name="Wekoslav Stefanovski" userId="bb32c3697bb3823c" providerId="LiveId" clId="{E776377C-CAB7-426A-9D22-BF02F7663749}" dt="2023-10-09T07:25:39.559" v="11" actId="20577"/>
          <ac:spMkLst>
            <pc:docMk/>
            <pc:sldMk cId="929998974" sldId="276"/>
            <ac:spMk id="2" creationId="{71D187F6-3586-D77C-983D-ADD05243115F}"/>
          </ac:spMkLst>
        </pc:spChg>
        <pc:spChg chg="del mod">
          <ac:chgData name="Wekoslav Stefanovski" userId="bb32c3697bb3823c" providerId="LiveId" clId="{E776377C-CAB7-426A-9D22-BF02F7663749}" dt="2023-10-09T07:26:07.044" v="15" actId="478"/>
          <ac:spMkLst>
            <pc:docMk/>
            <pc:sldMk cId="929998974" sldId="276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7:26:14.384" v="18" actId="14100"/>
          <ac:picMkLst>
            <pc:docMk/>
            <pc:sldMk cId="929998974" sldId="276"/>
            <ac:picMk id="5" creationId="{F2BA1BC3-C172-EEE5-CB39-3628B4458451}"/>
          </ac:picMkLst>
        </pc:picChg>
      </pc:sldChg>
      <pc:sldChg chg="addSp delSp modSp add mod">
        <pc:chgData name="Wekoslav Stefanovski" userId="bb32c3697bb3823c" providerId="LiveId" clId="{E776377C-CAB7-426A-9D22-BF02F7663749}" dt="2023-10-09T07:30:25.648" v="30" actId="14100"/>
        <pc:sldMkLst>
          <pc:docMk/>
          <pc:sldMk cId="1759237412" sldId="277"/>
        </pc:sldMkLst>
        <pc:spChg chg="mod">
          <ac:chgData name="Wekoslav Stefanovski" userId="bb32c3697bb3823c" providerId="LiveId" clId="{E776377C-CAB7-426A-9D22-BF02F7663749}" dt="2023-10-09T07:30:09.339" v="26" actId="20577"/>
          <ac:spMkLst>
            <pc:docMk/>
            <pc:sldMk cId="1759237412" sldId="277"/>
            <ac:spMk id="2" creationId="{71D187F6-3586-D77C-983D-ADD05243115F}"/>
          </ac:spMkLst>
        </pc:spChg>
        <pc:picChg chg="add mod">
          <ac:chgData name="Wekoslav Stefanovski" userId="bb32c3697bb3823c" providerId="LiveId" clId="{E776377C-CAB7-426A-9D22-BF02F7663749}" dt="2023-10-09T07:30:25.648" v="30" actId="14100"/>
          <ac:picMkLst>
            <pc:docMk/>
            <pc:sldMk cId="1759237412" sldId="277"/>
            <ac:picMk id="4" creationId="{153B1C60-3282-F882-543D-E6A8FEC38426}"/>
          </ac:picMkLst>
        </pc:picChg>
        <pc:picChg chg="del">
          <ac:chgData name="Wekoslav Stefanovski" userId="bb32c3697bb3823c" providerId="LiveId" clId="{E776377C-CAB7-426A-9D22-BF02F7663749}" dt="2023-10-09T07:30:20.337" v="27" actId="478"/>
          <ac:picMkLst>
            <pc:docMk/>
            <pc:sldMk cId="1759237412" sldId="277"/>
            <ac:picMk id="5" creationId="{F2BA1BC3-C172-EEE5-CB39-3628B4458451}"/>
          </ac:picMkLst>
        </pc:picChg>
      </pc:sldChg>
      <pc:sldChg chg="modSp add mod">
        <pc:chgData name="Wekoslav Stefanovski" userId="bb32c3697bb3823c" providerId="LiveId" clId="{E776377C-CAB7-426A-9D22-BF02F7663749}" dt="2023-10-09T07:43:30.233" v="370" actId="2710"/>
        <pc:sldMkLst>
          <pc:docMk/>
          <pc:sldMk cId="534984670" sldId="278"/>
        </pc:sldMkLst>
        <pc:spChg chg="mod">
          <ac:chgData name="Wekoslav Stefanovski" userId="bb32c3697bb3823c" providerId="LiveId" clId="{E776377C-CAB7-426A-9D22-BF02F7663749}" dt="2023-10-09T07:41:57.593" v="222" actId="20577"/>
          <ac:spMkLst>
            <pc:docMk/>
            <pc:sldMk cId="534984670" sldId="278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43:30.233" v="370" actId="2710"/>
          <ac:spMkLst>
            <pc:docMk/>
            <pc:sldMk cId="534984670" sldId="278"/>
            <ac:spMk id="3" creationId="{E0A67EAC-000C-2B1B-968B-A2CA7076807E}"/>
          </ac:spMkLst>
        </pc:spChg>
      </pc:sldChg>
      <pc:sldChg chg="addSp delSp modSp add mod">
        <pc:chgData name="Wekoslav Stefanovski" userId="bb32c3697bb3823c" providerId="LiveId" clId="{E776377C-CAB7-426A-9D22-BF02F7663749}" dt="2023-10-09T07:47:39.598" v="517" actId="1076"/>
        <pc:sldMkLst>
          <pc:docMk/>
          <pc:sldMk cId="4239497324" sldId="279"/>
        </pc:sldMkLst>
        <pc:spChg chg="mod">
          <ac:chgData name="Wekoslav Stefanovski" userId="bb32c3697bb3823c" providerId="LiveId" clId="{E776377C-CAB7-426A-9D22-BF02F7663749}" dt="2023-10-09T07:46:46.906" v="444" actId="20577"/>
          <ac:spMkLst>
            <pc:docMk/>
            <pc:sldMk cId="4239497324" sldId="279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47:08.613" v="510" actId="20577"/>
          <ac:spMkLst>
            <pc:docMk/>
            <pc:sldMk cId="4239497324" sldId="279"/>
            <ac:spMk id="3" creationId="{E0A67EAC-000C-2B1B-968B-A2CA7076807E}"/>
          </ac:spMkLst>
        </pc:spChg>
        <pc:picChg chg="del">
          <ac:chgData name="Wekoslav Stefanovski" userId="bb32c3697bb3823c" providerId="LiveId" clId="{E776377C-CAB7-426A-9D22-BF02F7663749}" dt="2023-10-09T07:47:16.634" v="511" actId="478"/>
          <ac:picMkLst>
            <pc:docMk/>
            <pc:sldMk cId="4239497324" sldId="279"/>
            <ac:picMk id="5" creationId="{C1475A1F-A7B2-71B0-AC65-E24360BAD05A}"/>
          </ac:picMkLst>
        </pc:picChg>
        <pc:picChg chg="add mod">
          <ac:chgData name="Wekoslav Stefanovski" userId="bb32c3697bb3823c" providerId="LiveId" clId="{E776377C-CAB7-426A-9D22-BF02F7663749}" dt="2023-10-09T07:47:39.598" v="517" actId="1076"/>
          <ac:picMkLst>
            <pc:docMk/>
            <pc:sldMk cId="4239497324" sldId="279"/>
            <ac:picMk id="6" creationId="{C4D98E02-C04C-40DC-C61F-B61CA0F41E04}"/>
          </ac:picMkLst>
        </pc:picChg>
      </pc:sldChg>
      <pc:sldChg chg="addSp delSp modSp add mod">
        <pc:chgData name="Wekoslav Stefanovski" userId="bb32c3697bb3823c" providerId="LiveId" clId="{E776377C-CAB7-426A-9D22-BF02F7663749}" dt="2023-10-09T07:48:19.919" v="569" actId="14100"/>
        <pc:sldMkLst>
          <pc:docMk/>
          <pc:sldMk cId="3102701645" sldId="280"/>
        </pc:sldMkLst>
        <pc:spChg chg="mod">
          <ac:chgData name="Wekoslav Stefanovski" userId="bb32c3697bb3823c" providerId="LiveId" clId="{E776377C-CAB7-426A-9D22-BF02F7663749}" dt="2023-10-09T07:47:44.304" v="519" actId="20577"/>
          <ac:spMkLst>
            <pc:docMk/>
            <pc:sldMk cId="3102701645" sldId="280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48:03.969" v="565" actId="20577"/>
          <ac:spMkLst>
            <pc:docMk/>
            <pc:sldMk cId="3102701645" sldId="280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7:48:19.919" v="569" actId="14100"/>
          <ac:picMkLst>
            <pc:docMk/>
            <pc:sldMk cId="3102701645" sldId="280"/>
            <ac:picMk id="5" creationId="{1CE9B8DD-99E3-4A48-31A8-84F9F72A32BE}"/>
          </ac:picMkLst>
        </pc:picChg>
        <pc:picChg chg="del">
          <ac:chgData name="Wekoslav Stefanovski" userId="bb32c3697bb3823c" providerId="LiveId" clId="{E776377C-CAB7-426A-9D22-BF02F7663749}" dt="2023-10-09T07:48:13.634" v="566" actId="478"/>
          <ac:picMkLst>
            <pc:docMk/>
            <pc:sldMk cId="3102701645" sldId="280"/>
            <ac:picMk id="6" creationId="{C4D98E02-C04C-40DC-C61F-B61CA0F41E04}"/>
          </ac:picMkLst>
        </pc:picChg>
      </pc:sldChg>
      <pc:sldChg chg="addSp delSp modSp add mod">
        <pc:chgData name="Wekoslav Stefanovski" userId="bb32c3697bb3823c" providerId="LiveId" clId="{E776377C-CAB7-426A-9D22-BF02F7663749}" dt="2023-10-09T07:49:46.530" v="662" actId="14100"/>
        <pc:sldMkLst>
          <pc:docMk/>
          <pc:sldMk cId="940241826" sldId="281"/>
        </pc:sldMkLst>
        <pc:spChg chg="mod">
          <ac:chgData name="Wekoslav Stefanovski" userId="bb32c3697bb3823c" providerId="LiveId" clId="{E776377C-CAB7-426A-9D22-BF02F7663749}" dt="2023-10-09T07:49:14.384" v="627" actId="20577"/>
          <ac:spMkLst>
            <pc:docMk/>
            <pc:sldMk cId="940241826" sldId="281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7:49:28.834" v="658" actId="6549"/>
          <ac:spMkLst>
            <pc:docMk/>
            <pc:sldMk cId="940241826" sldId="281"/>
            <ac:spMk id="3" creationId="{E0A67EAC-000C-2B1B-968B-A2CA7076807E}"/>
          </ac:spMkLst>
        </pc:spChg>
        <pc:picChg chg="del">
          <ac:chgData name="Wekoslav Stefanovski" userId="bb32c3697bb3823c" providerId="LiveId" clId="{E776377C-CAB7-426A-9D22-BF02F7663749}" dt="2023-10-09T07:49:41.730" v="659" actId="478"/>
          <ac:picMkLst>
            <pc:docMk/>
            <pc:sldMk cId="940241826" sldId="281"/>
            <ac:picMk id="5" creationId="{1C585F06-D008-A4B3-6383-79B85B6F3B6B}"/>
          </ac:picMkLst>
        </pc:picChg>
        <pc:picChg chg="add mod">
          <ac:chgData name="Wekoslav Stefanovski" userId="bb32c3697bb3823c" providerId="LiveId" clId="{E776377C-CAB7-426A-9D22-BF02F7663749}" dt="2023-10-09T07:49:46.530" v="662" actId="14100"/>
          <ac:picMkLst>
            <pc:docMk/>
            <pc:sldMk cId="940241826" sldId="281"/>
            <ac:picMk id="6" creationId="{E41600E7-E007-D23C-A637-B89C5475FBE4}"/>
          </ac:picMkLst>
        </pc:picChg>
      </pc:sldChg>
      <pc:sldChg chg="addSp delSp modSp add mod">
        <pc:chgData name="Wekoslav Stefanovski" userId="bb32c3697bb3823c" providerId="LiveId" clId="{E776377C-CAB7-426A-9D22-BF02F7663749}" dt="2023-10-09T08:41:15.098" v="1062" actId="1076"/>
        <pc:sldMkLst>
          <pc:docMk/>
          <pc:sldMk cId="2920858206" sldId="282"/>
        </pc:sldMkLst>
        <pc:spChg chg="mod">
          <ac:chgData name="Wekoslav Stefanovski" userId="bb32c3697bb3823c" providerId="LiveId" clId="{E776377C-CAB7-426A-9D22-BF02F7663749}" dt="2023-10-09T08:41:07.423" v="1043" actId="20577"/>
          <ac:spMkLst>
            <pc:docMk/>
            <pc:sldMk cId="2920858206" sldId="282"/>
            <ac:spMk id="2" creationId="{71D187F6-3586-D77C-983D-ADD05243115F}"/>
          </ac:spMkLst>
        </pc:spChg>
        <pc:spChg chg="add del mod">
          <ac:chgData name="Wekoslav Stefanovski" userId="bb32c3697bb3823c" providerId="LiveId" clId="{E776377C-CAB7-426A-9D22-BF02F7663749}" dt="2023-10-09T08:41:13.303" v="1061" actId="20577"/>
          <ac:spMkLst>
            <pc:docMk/>
            <pc:sldMk cId="2920858206" sldId="282"/>
            <ac:spMk id="3" creationId="{E0A67EAC-000C-2B1B-968B-A2CA7076807E}"/>
          </ac:spMkLst>
        </pc:spChg>
        <pc:picChg chg="add del mod ord">
          <ac:chgData name="Wekoslav Stefanovski" userId="bb32c3697bb3823c" providerId="LiveId" clId="{E776377C-CAB7-426A-9D22-BF02F7663749}" dt="2023-10-09T08:40:24.396" v="936" actId="22"/>
          <ac:picMkLst>
            <pc:docMk/>
            <pc:sldMk cId="2920858206" sldId="282"/>
            <ac:picMk id="5" creationId="{E4581E49-22BB-0A84-4EE1-A95A34715FE0}"/>
          </ac:picMkLst>
        </pc:picChg>
        <pc:picChg chg="add mod">
          <ac:chgData name="Wekoslav Stefanovski" userId="bb32c3697bb3823c" providerId="LiveId" clId="{E776377C-CAB7-426A-9D22-BF02F7663749}" dt="2023-10-09T08:41:15.098" v="1062" actId="1076"/>
          <ac:picMkLst>
            <pc:docMk/>
            <pc:sldMk cId="2920858206" sldId="282"/>
            <ac:picMk id="7" creationId="{3A347CE6-E7EB-D5C0-A293-8DCB570470F8}"/>
          </ac:picMkLst>
        </pc:picChg>
      </pc:sldChg>
      <pc:sldChg chg="addSp delSp modSp add mod">
        <pc:chgData name="Wekoslav Stefanovski" userId="bb32c3697bb3823c" providerId="LiveId" clId="{E776377C-CAB7-426A-9D22-BF02F7663749}" dt="2023-10-09T08:42:38.542" v="1119" actId="14100"/>
        <pc:sldMkLst>
          <pc:docMk/>
          <pc:sldMk cId="1332033943" sldId="283"/>
        </pc:sldMkLst>
        <pc:spChg chg="mod">
          <ac:chgData name="Wekoslav Stefanovski" userId="bb32c3697bb3823c" providerId="LiveId" clId="{E776377C-CAB7-426A-9D22-BF02F7663749}" dt="2023-10-09T08:41:49.573" v="1079" actId="20577"/>
          <ac:spMkLst>
            <pc:docMk/>
            <pc:sldMk cId="1332033943" sldId="283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8:42:01.302" v="1112" actId="6549"/>
          <ac:spMkLst>
            <pc:docMk/>
            <pc:sldMk cId="1332033943" sldId="283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8:42:20.337" v="1116" actId="14100"/>
          <ac:picMkLst>
            <pc:docMk/>
            <pc:sldMk cId="1332033943" sldId="283"/>
            <ac:picMk id="5" creationId="{B75066AB-DEEC-6360-D279-3542A0C75F50}"/>
          </ac:picMkLst>
        </pc:picChg>
        <pc:picChg chg="del">
          <ac:chgData name="Wekoslav Stefanovski" userId="bb32c3697bb3823c" providerId="LiveId" clId="{E776377C-CAB7-426A-9D22-BF02F7663749}" dt="2023-10-09T08:42:15.788" v="1113" actId="478"/>
          <ac:picMkLst>
            <pc:docMk/>
            <pc:sldMk cId="1332033943" sldId="283"/>
            <ac:picMk id="7" creationId="{3A347CE6-E7EB-D5C0-A293-8DCB570470F8}"/>
          </ac:picMkLst>
        </pc:picChg>
        <pc:picChg chg="add mod">
          <ac:chgData name="Wekoslav Stefanovski" userId="bb32c3697bb3823c" providerId="LiveId" clId="{E776377C-CAB7-426A-9D22-BF02F7663749}" dt="2023-10-09T08:42:38.542" v="1119" actId="14100"/>
          <ac:picMkLst>
            <pc:docMk/>
            <pc:sldMk cId="1332033943" sldId="283"/>
            <ac:picMk id="8" creationId="{E5843B49-7387-3C69-0963-A193D958E080}"/>
          </ac:picMkLst>
        </pc:picChg>
      </pc:sldChg>
      <pc:sldChg chg="addSp delSp modSp add mod">
        <pc:chgData name="Wekoslav Stefanovski" userId="bb32c3697bb3823c" providerId="LiveId" clId="{E776377C-CAB7-426A-9D22-BF02F7663749}" dt="2023-10-09T08:45:16.739" v="1242" actId="20577"/>
        <pc:sldMkLst>
          <pc:docMk/>
          <pc:sldMk cId="848384802" sldId="284"/>
        </pc:sldMkLst>
        <pc:spChg chg="mod">
          <ac:chgData name="Wekoslav Stefanovski" userId="bb32c3697bb3823c" providerId="LiveId" clId="{E776377C-CAB7-426A-9D22-BF02F7663749}" dt="2023-10-09T08:44:09.532" v="1134" actId="20577"/>
          <ac:spMkLst>
            <pc:docMk/>
            <pc:sldMk cId="848384802" sldId="284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8:45:16.739" v="1242" actId="20577"/>
          <ac:spMkLst>
            <pc:docMk/>
            <pc:sldMk cId="848384802" sldId="284"/>
            <ac:spMk id="3" creationId="{E0A67EAC-000C-2B1B-968B-A2CA7076807E}"/>
          </ac:spMkLst>
        </pc:spChg>
        <pc:picChg chg="del">
          <ac:chgData name="Wekoslav Stefanovski" userId="bb32c3697bb3823c" providerId="LiveId" clId="{E776377C-CAB7-426A-9D22-BF02F7663749}" dt="2023-10-09T08:44:32.734" v="1163" actId="478"/>
          <ac:picMkLst>
            <pc:docMk/>
            <pc:sldMk cId="848384802" sldId="284"/>
            <ac:picMk id="5" creationId="{B75066AB-DEEC-6360-D279-3542A0C75F50}"/>
          </ac:picMkLst>
        </pc:picChg>
        <pc:picChg chg="add mod">
          <ac:chgData name="Wekoslav Stefanovski" userId="bb32c3697bb3823c" providerId="LiveId" clId="{E776377C-CAB7-426A-9D22-BF02F7663749}" dt="2023-10-09T08:45:14.847" v="1241" actId="1076"/>
          <ac:picMkLst>
            <pc:docMk/>
            <pc:sldMk cId="848384802" sldId="284"/>
            <ac:picMk id="6" creationId="{BA75724E-3D6C-44EB-FBD4-2B5E057AEBF2}"/>
          </ac:picMkLst>
        </pc:picChg>
        <pc:picChg chg="del">
          <ac:chgData name="Wekoslav Stefanovski" userId="bb32c3697bb3823c" providerId="LiveId" clId="{E776377C-CAB7-426A-9D22-BF02F7663749}" dt="2023-10-09T08:44:35.211" v="1165" actId="478"/>
          <ac:picMkLst>
            <pc:docMk/>
            <pc:sldMk cId="848384802" sldId="284"/>
            <ac:picMk id="8" creationId="{E5843B49-7387-3C69-0963-A193D958E080}"/>
          </ac:picMkLst>
        </pc:picChg>
      </pc:sldChg>
      <pc:sldChg chg="addSp delSp modSp add mod">
        <pc:chgData name="Wekoslav Stefanovski" userId="bb32c3697bb3823c" providerId="LiveId" clId="{E776377C-CAB7-426A-9D22-BF02F7663749}" dt="2023-10-09T08:48:09.037" v="1352" actId="14100"/>
        <pc:sldMkLst>
          <pc:docMk/>
          <pc:sldMk cId="481704759" sldId="285"/>
        </pc:sldMkLst>
        <pc:spChg chg="mod">
          <ac:chgData name="Wekoslav Stefanovski" userId="bb32c3697bb3823c" providerId="LiveId" clId="{E776377C-CAB7-426A-9D22-BF02F7663749}" dt="2023-10-09T08:45:29.851" v="1259" actId="6549"/>
          <ac:spMkLst>
            <pc:docMk/>
            <pc:sldMk cId="481704759" sldId="285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8:47:59.875" v="1349" actId="5793"/>
          <ac:spMkLst>
            <pc:docMk/>
            <pc:sldMk cId="481704759" sldId="285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8:47:21.957" v="1342" actId="14100"/>
          <ac:picMkLst>
            <pc:docMk/>
            <pc:sldMk cId="481704759" sldId="285"/>
            <ac:picMk id="5" creationId="{15A17646-2FE8-2D7A-EBE6-6A79B034318E}"/>
          </ac:picMkLst>
        </pc:picChg>
        <pc:picChg chg="del">
          <ac:chgData name="Wekoslav Stefanovski" userId="bb32c3697bb3823c" providerId="LiveId" clId="{E776377C-CAB7-426A-9D22-BF02F7663749}" dt="2023-10-09T08:47:15.451" v="1337" actId="478"/>
          <ac:picMkLst>
            <pc:docMk/>
            <pc:sldMk cId="481704759" sldId="285"/>
            <ac:picMk id="6" creationId="{BA75724E-3D6C-44EB-FBD4-2B5E057AEBF2}"/>
          </ac:picMkLst>
        </pc:picChg>
        <pc:picChg chg="add mod">
          <ac:chgData name="Wekoslav Stefanovski" userId="bb32c3697bb3823c" providerId="LiveId" clId="{E776377C-CAB7-426A-9D22-BF02F7663749}" dt="2023-10-09T08:48:09.037" v="1352" actId="14100"/>
          <ac:picMkLst>
            <pc:docMk/>
            <pc:sldMk cId="481704759" sldId="285"/>
            <ac:picMk id="8" creationId="{748D1223-AC94-95E8-79BA-89583DF96E2B}"/>
          </ac:picMkLst>
        </pc:picChg>
      </pc:sldChg>
      <pc:sldChg chg="modSp add mod ord">
        <pc:chgData name="Wekoslav Stefanovski" userId="bb32c3697bb3823c" providerId="LiveId" clId="{E776377C-CAB7-426A-9D22-BF02F7663749}" dt="2023-10-09T08:53:04.383" v="1525" actId="20577"/>
        <pc:sldMkLst>
          <pc:docMk/>
          <pc:sldMk cId="1731798783" sldId="286"/>
        </pc:sldMkLst>
        <pc:spChg chg="mod">
          <ac:chgData name="Wekoslav Stefanovski" userId="bb32c3697bb3823c" providerId="LiveId" clId="{E776377C-CAB7-426A-9D22-BF02F7663749}" dt="2023-10-09T08:49:52.848" v="1387" actId="20577"/>
          <ac:spMkLst>
            <pc:docMk/>
            <pc:sldMk cId="1731798783" sldId="286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8:53:04.383" v="1525" actId="20577"/>
          <ac:spMkLst>
            <pc:docMk/>
            <pc:sldMk cId="1731798783" sldId="286"/>
            <ac:spMk id="3" creationId="{E0A67EAC-000C-2B1B-968B-A2CA7076807E}"/>
          </ac:spMkLst>
        </pc:spChg>
      </pc:sldChg>
      <pc:sldChg chg="add">
        <pc:chgData name="Wekoslav Stefanovski" userId="bb32c3697bb3823c" providerId="LiveId" clId="{E776377C-CAB7-426A-9D22-BF02F7663749}" dt="2023-10-09T08:53:19.537" v="1526" actId="2890"/>
        <pc:sldMkLst>
          <pc:docMk/>
          <pc:sldMk cId="906773123" sldId="287"/>
        </pc:sldMkLst>
      </pc:sldChg>
      <pc:sldChg chg="modSp add mod">
        <pc:chgData name="Wekoslav Stefanovski" userId="bb32c3697bb3823c" providerId="LiveId" clId="{E776377C-CAB7-426A-9D22-BF02F7663749}" dt="2023-10-09T09:18:02.932" v="1712" actId="27636"/>
        <pc:sldMkLst>
          <pc:docMk/>
          <pc:sldMk cId="2448098769" sldId="288"/>
        </pc:sldMkLst>
        <pc:spChg chg="mod">
          <ac:chgData name="Wekoslav Stefanovski" userId="bb32c3697bb3823c" providerId="LiveId" clId="{E776377C-CAB7-426A-9D22-BF02F7663749}" dt="2023-10-09T09:16:47.937" v="1528"/>
          <ac:spMkLst>
            <pc:docMk/>
            <pc:sldMk cId="2448098769" sldId="288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9:18:02.932" v="1712" actId="27636"/>
          <ac:spMkLst>
            <pc:docMk/>
            <pc:sldMk cId="2448098769" sldId="288"/>
            <ac:spMk id="3" creationId="{E0A67EAC-000C-2B1B-968B-A2CA7076807E}"/>
          </ac:spMkLst>
        </pc:spChg>
      </pc:sldChg>
      <pc:sldChg chg="addSp modSp add mod">
        <pc:chgData name="Wekoslav Stefanovski" userId="bb32c3697bb3823c" providerId="LiveId" clId="{E776377C-CAB7-426A-9D22-BF02F7663749}" dt="2023-10-09T09:19:19.392" v="1861" actId="20577"/>
        <pc:sldMkLst>
          <pc:docMk/>
          <pc:sldMk cId="65884429" sldId="289"/>
        </pc:sldMkLst>
        <pc:spChg chg="mod">
          <ac:chgData name="Wekoslav Stefanovski" userId="bb32c3697bb3823c" providerId="LiveId" clId="{E776377C-CAB7-426A-9D22-BF02F7663749}" dt="2023-10-09T09:18:17.931" v="1740" actId="20577"/>
          <ac:spMkLst>
            <pc:docMk/>
            <pc:sldMk cId="65884429" sldId="289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9:19:19.392" v="1861" actId="20577"/>
          <ac:spMkLst>
            <pc:docMk/>
            <pc:sldMk cId="65884429" sldId="289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9:19:04.741" v="1805" actId="1076"/>
          <ac:picMkLst>
            <pc:docMk/>
            <pc:sldMk cId="65884429" sldId="289"/>
            <ac:picMk id="5" creationId="{0D9917E8-6E7A-A857-363B-321D0A9658E4}"/>
          </ac:picMkLst>
        </pc:picChg>
      </pc:sldChg>
      <pc:sldChg chg="addSp delSp modSp add mod">
        <pc:chgData name="Wekoslav Stefanovski" userId="bb32c3697bb3823c" providerId="LiveId" clId="{E776377C-CAB7-426A-9D22-BF02F7663749}" dt="2023-10-09T09:20:11.941" v="1948" actId="20577"/>
        <pc:sldMkLst>
          <pc:docMk/>
          <pc:sldMk cId="1191617613" sldId="290"/>
        </pc:sldMkLst>
        <pc:spChg chg="mod">
          <ac:chgData name="Wekoslav Stefanovski" userId="bb32c3697bb3823c" providerId="LiveId" clId="{E776377C-CAB7-426A-9D22-BF02F7663749}" dt="2023-10-09T09:19:29.373" v="1871" actId="20577"/>
          <ac:spMkLst>
            <pc:docMk/>
            <pc:sldMk cId="1191617613" sldId="290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9:20:11.941" v="1948" actId="20577"/>
          <ac:spMkLst>
            <pc:docMk/>
            <pc:sldMk cId="1191617613" sldId="290"/>
            <ac:spMk id="3" creationId="{E0A67EAC-000C-2B1B-968B-A2CA7076807E}"/>
          </ac:spMkLst>
        </pc:spChg>
        <pc:picChg chg="del">
          <ac:chgData name="Wekoslav Stefanovski" userId="bb32c3697bb3823c" providerId="LiveId" clId="{E776377C-CAB7-426A-9D22-BF02F7663749}" dt="2023-10-09T09:19:58.931" v="1930" actId="478"/>
          <ac:picMkLst>
            <pc:docMk/>
            <pc:sldMk cId="1191617613" sldId="290"/>
            <ac:picMk id="5" creationId="{0D9917E8-6E7A-A857-363B-321D0A9658E4}"/>
          </ac:picMkLst>
        </pc:picChg>
        <pc:picChg chg="add mod">
          <ac:chgData name="Wekoslav Stefanovski" userId="bb32c3697bb3823c" providerId="LiveId" clId="{E776377C-CAB7-426A-9D22-BF02F7663749}" dt="2023-10-09T09:20:10.343" v="1947" actId="1076"/>
          <ac:picMkLst>
            <pc:docMk/>
            <pc:sldMk cId="1191617613" sldId="290"/>
            <ac:picMk id="6" creationId="{364C2D31-DE6E-8B7B-AFF9-085D16309D46}"/>
          </ac:picMkLst>
        </pc:picChg>
      </pc:sldChg>
      <pc:sldChg chg="addSp delSp modSp add mod">
        <pc:chgData name="Wekoslav Stefanovski" userId="bb32c3697bb3823c" providerId="LiveId" clId="{E776377C-CAB7-426A-9D22-BF02F7663749}" dt="2023-10-09T09:21:01.788" v="2010" actId="6549"/>
        <pc:sldMkLst>
          <pc:docMk/>
          <pc:sldMk cId="2593956405" sldId="291"/>
        </pc:sldMkLst>
        <pc:spChg chg="mod">
          <ac:chgData name="Wekoslav Stefanovski" userId="bb32c3697bb3823c" providerId="LiveId" clId="{E776377C-CAB7-426A-9D22-BF02F7663749}" dt="2023-10-09T09:20:23.980" v="1960" actId="20577"/>
          <ac:spMkLst>
            <pc:docMk/>
            <pc:sldMk cId="2593956405" sldId="291"/>
            <ac:spMk id="2" creationId="{71D187F6-3586-D77C-983D-ADD05243115F}"/>
          </ac:spMkLst>
        </pc:spChg>
        <pc:spChg chg="mod">
          <ac:chgData name="Wekoslav Stefanovski" userId="bb32c3697bb3823c" providerId="LiveId" clId="{E776377C-CAB7-426A-9D22-BF02F7663749}" dt="2023-10-09T09:21:01.788" v="2010" actId="6549"/>
          <ac:spMkLst>
            <pc:docMk/>
            <pc:sldMk cId="2593956405" sldId="291"/>
            <ac:spMk id="3" creationId="{E0A67EAC-000C-2B1B-968B-A2CA7076807E}"/>
          </ac:spMkLst>
        </pc:spChg>
        <pc:picChg chg="add mod">
          <ac:chgData name="Wekoslav Stefanovski" userId="bb32c3697bb3823c" providerId="LiveId" clId="{E776377C-CAB7-426A-9D22-BF02F7663749}" dt="2023-10-09T09:20:40.596" v="1964" actId="14100"/>
          <ac:picMkLst>
            <pc:docMk/>
            <pc:sldMk cId="2593956405" sldId="291"/>
            <ac:picMk id="5" creationId="{D24BC744-0CB3-FB29-6B53-DBBD5BE1E7DB}"/>
          </ac:picMkLst>
        </pc:picChg>
        <pc:picChg chg="del">
          <ac:chgData name="Wekoslav Stefanovski" userId="bb32c3697bb3823c" providerId="LiveId" clId="{E776377C-CAB7-426A-9D22-BF02F7663749}" dt="2023-10-09T09:20:34.781" v="1961" actId="478"/>
          <ac:picMkLst>
            <pc:docMk/>
            <pc:sldMk cId="2593956405" sldId="291"/>
            <ac:picMk id="6" creationId="{364C2D31-DE6E-8B7B-AFF9-085D16309D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#05- Functions and Control Structures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For..of</a:t>
            </a:r>
            <a:r>
              <a:rPr lang="en-US" dirty="0">
                <a:latin typeface="Abadi" panose="020B0604020104020204" pitchFamily="34" charset="0"/>
              </a:rPr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Specifically designed for collection iteration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500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9B8DD-99E3-4A48-31A8-84F9F72A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545000"/>
            <a:ext cx="7995280" cy="18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1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Stops the loop execution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2000" b="1" i="0" dirty="0">
              <a:solidFill>
                <a:srgbClr val="D4D4D4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85F06-D008-A4B3-6383-79B85B6F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39" y="2635248"/>
            <a:ext cx="8375205" cy="34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Skips the current iteration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2000" b="1" i="0" dirty="0">
              <a:solidFill>
                <a:srgbClr val="D4D4D4"/>
              </a:solidFill>
              <a:effectLst/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600E7-E007-D23C-A637-B89C5475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2596149"/>
            <a:ext cx="8713947" cy="314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41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83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while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do..while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badi" panose="020B06040201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FEFA0-7116-2C54-5F95-0A570258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37" y="2619262"/>
            <a:ext cx="8902567" cy="125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8348C-D6EA-9293-DC14-0EE102FEB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36" y="4967370"/>
            <a:ext cx="7731033" cy="13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5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Creating functions</a:t>
            </a:r>
          </a:p>
          <a:p>
            <a:pPr lvl="1"/>
            <a:r>
              <a:rPr lang="en-US" sz="2500" dirty="0" err="1">
                <a:latin typeface="Abadi" panose="020B0604020104020204" pitchFamily="34" charset="0"/>
              </a:rPr>
              <a:t>Fuction</a:t>
            </a:r>
            <a:r>
              <a:rPr lang="en-US" sz="2500" dirty="0">
                <a:latin typeface="Abadi" panose="020B0604020104020204" pitchFamily="34" charset="0"/>
              </a:rPr>
              <a:t> declaration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Function expression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Immediately Invoked Function Expressions (IIFE)</a:t>
            </a:r>
          </a:p>
          <a:p>
            <a:r>
              <a:rPr lang="en-US" sz="2800" dirty="0">
                <a:latin typeface="Abadi" panose="020B0604020104020204" pitchFamily="34" charset="0"/>
              </a:rPr>
              <a:t>Calling functions</a:t>
            </a:r>
          </a:p>
          <a:p>
            <a:r>
              <a:rPr lang="en-US" sz="2800" dirty="0">
                <a:latin typeface="Abadi" panose="020B0604020104020204" pitchFamily="34" charset="0"/>
              </a:rPr>
              <a:t>Arrow functions</a:t>
            </a:r>
          </a:p>
          <a:p>
            <a:r>
              <a:rPr lang="en-US" sz="2800" dirty="0">
                <a:latin typeface="Abadi" panose="020B0604020104020204" pitchFamily="34" charset="0"/>
              </a:rPr>
              <a:t>Function scope</a:t>
            </a:r>
          </a:p>
          <a:p>
            <a:r>
              <a:rPr lang="en-US" sz="2800" dirty="0">
                <a:latin typeface="Abadi" panose="020B0604020104020204" pitchFamily="34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749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Creating functions with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A piece of code that we can call</a:t>
            </a:r>
          </a:p>
          <a:p>
            <a:r>
              <a:rPr lang="en-US" sz="2800" dirty="0">
                <a:latin typeface="Abadi" panose="020B0604020104020204" pitchFamily="34" charset="0"/>
              </a:rPr>
              <a:t>Parameters defined in the function</a:t>
            </a:r>
          </a:p>
          <a:p>
            <a:r>
              <a:rPr lang="en-US" sz="2800" dirty="0">
                <a:latin typeface="Abadi" panose="020B0604020104020204" pitchFamily="34" charset="0"/>
              </a:rPr>
              <a:t>Return value</a:t>
            </a:r>
          </a:p>
          <a:p>
            <a:r>
              <a:rPr lang="en-US" sz="2800" dirty="0">
                <a:latin typeface="Abadi" panose="020B0604020104020204" pitchFamily="34" charset="0"/>
              </a:rPr>
              <a:t>Function name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47CE6-E7EB-D5C0-A293-8DCB5704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66" y="3992058"/>
            <a:ext cx="9439554" cy="21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Sometimes we don’t need a name</a:t>
            </a:r>
          </a:p>
          <a:p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066AB-DEEC-6360-D279-3542A0C7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4" y="2459499"/>
            <a:ext cx="7665167" cy="144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43B49-7387-3C69-0963-A193D958E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34" y="4107048"/>
            <a:ext cx="7674633" cy="13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3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IIFE (iffy)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Sometimes we just need some code executed</a:t>
            </a:r>
          </a:p>
          <a:p>
            <a:r>
              <a:rPr lang="en-US" sz="2800" dirty="0">
                <a:latin typeface="Abadi" panose="020B0604020104020204" pitchFamily="34" charset="0"/>
              </a:rPr>
              <a:t>Variables and function encapsulation</a:t>
            </a:r>
          </a:p>
          <a:p>
            <a:r>
              <a:rPr lang="en-US" sz="2800" dirty="0">
                <a:latin typeface="Abadi" panose="020B0604020104020204" pitchFamily="34" charset="0"/>
              </a:rPr>
              <a:t>Does not pollute the global scope</a:t>
            </a:r>
          </a:p>
          <a:p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5724E-3D6C-44EB-FBD4-2B5E057AE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9000"/>
            <a:ext cx="6682100" cy="16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Removes the fluff</a:t>
            </a:r>
          </a:p>
          <a:p>
            <a:r>
              <a:rPr lang="en-US" sz="2800" dirty="0">
                <a:latin typeface="Abadi" panose="020B0604020104020204" pitchFamily="34" charset="0"/>
              </a:rPr>
              <a:t>Shorter and sometimes cleaner syntax</a:t>
            </a:r>
          </a:p>
          <a:p>
            <a:r>
              <a:rPr lang="en-US" sz="2800" dirty="0">
                <a:latin typeface="Abadi" panose="020B0604020104020204" pitchFamily="34" charset="0"/>
              </a:rPr>
              <a:t>Doesn’t bind this</a:t>
            </a:r>
          </a:p>
          <a:p>
            <a:endParaRPr lang="en-US" sz="2800" dirty="0">
              <a:latin typeface="Abadi" panose="020B0604020104020204" pitchFamily="34" charset="0"/>
            </a:endParaRPr>
          </a:p>
          <a:p>
            <a:endParaRPr lang="en-US" sz="2800" dirty="0">
              <a:latin typeface="Abadi" panose="020B0604020104020204" pitchFamily="34" charset="0"/>
            </a:endParaRPr>
          </a:p>
          <a:p>
            <a:pPr marL="342900" lvl="1" indent="0">
              <a:buNone/>
            </a:pPr>
            <a:r>
              <a:rPr lang="en-US" sz="2500" dirty="0">
                <a:latin typeface="Abadi" panose="020B0604020104020204" pitchFamily="34" charset="0"/>
              </a:rPr>
              <a:t>vs</a:t>
            </a:r>
          </a:p>
          <a:p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17646-2FE8-2D7A-EBE6-6A79B034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812" y="3430005"/>
            <a:ext cx="4128506" cy="765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D1223-AC94-95E8-79BA-89583DF96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12" y="4761166"/>
            <a:ext cx="3984974" cy="9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4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Why we need error handling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try..catch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try..finally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throw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731798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Conditional Statements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Loops</a:t>
            </a:r>
          </a:p>
          <a:p>
            <a:pPr lvl="1"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For loops</a:t>
            </a:r>
          </a:p>
          <a:p>
            <a:pPr lvl="1">
              <a:spcBef>
                <a:spcPts val="3000"/>
              </a:spcBef>
            </a:pPr>
            <a:r>
              <a:rPr lang="en-US" sz="2500" dirty="0">
                <a:latin typeface="Abadi" panose="020B0604020104020204" pitchFamily="34" charset="0"/>
              </a:rPr>
              <a:t>While loops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Working with functions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Why we need error handling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try..catch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try..finally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throw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906773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Abadi" panose="020B0604020104020204" pitchFamily="34" charset="0"/>
              </a:rPr>
              <a:t>Why we need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Graceful Failure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Debugging and Troubleshooting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Maintaining Data Integrity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Security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Enhancing User Experience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Predictable Behaviour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Robustness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Reporting and Auditing</a:t>
            </a:r>
          </a:p>
        </p:txBody>
      </p:sp>
    </p:spTree>
    <p:extLst>
      <p:ext uri="{BB962C8B-B14F-4D97-AF65-F5344CB8AC3E}">
        <p14:creationId xmlns:p14="http://schemas.microsoft.com/office/powerpoint/2010/main" val="2448098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Abadi" panose="020B0604020104020204" pitchFamily="34" charset="0"/>
              </a:rPr>
              <a:t>Catching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Code that might throw an error can be managed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NEVER catch errors that you don’t know how to handle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917E8-6E7A-A857-363B-321D0A965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9" y="3532005"/>
            <a:ext cx="5285177" cy="17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Abadi" panose="020B0604020104020204" pitchFamily="34" charset="0"/>
              </a:rPr>
              <a:t>Throwing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Situation where some invariant is violated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Error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C2D31-DE6E-8B7B-AFF9-085D1630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63" y="3281585"/>
            <a:ext cx="7479683" cy="18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1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Abadi" panose="020B0604020104020204" pitchFamily="34" charset="0"/>
              </a:rPr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Abadi" panose="020B0604020104020204" pitchFamily="34" charset="0"/>
              </a:rPr>
              <a:t>Using some resource that has to be </a:t>
            </a:r>
            <a:r>
              <a:rPr lang="en-US" sz="2800">
                <a:latin typeface="Abadi" panose="020B0604020104020204" pitchFamily="34" charset="0"/>
              </a:rPr>
              <a:t>cleaned up</a:t>
            </a:r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BC744-0CB3-FB29-6B53-DBBD5BE1E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12" y="3162967"/>
            <a:ext cx="7390848" cy="17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if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else</a:t>
            </a:r>
            <a:r>
              <a:rPr lang="en-US" sz="2800" dirty="0">
                <a:latin typeface="Abadi" panose="020B0604020104020204" pitchFamily="34" charset="0"/>
              </a:rPr>
              <a:t> statement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switch</a:t>
            </a:r>
            <a:r>
              <a:rPr lang="en-US" sz="2800" dirty="0">
                <a:latin typeface="Abadi" panose="020B0604020104020204" pitchFamily="34" charset="0"/>
              </a:rPr>
              <a:t> statements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Booleans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If and Else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A1BC3-C172-EEE5-CB39-3628B445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30733"/>
            <a:ext cx="10572960" cy="24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98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Switch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B1C60-3282-F882-543D-E6A8FEC38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23845"/>
            <a:ext cx="10968354" cy="43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7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Booleans in JavaScript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Truthy and Falsy values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Falsy: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false, “”, 0,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NaN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, null, undefined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Truthy: everything else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Conditional operator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Cast-to-boolean “operator”</a:t>
            </a:r>
          </a:p>
        </p:txBody>
      </p:sp>
    </p:spTree>
    <p:extLst>
      <p:ext uri="{BB962C8B-B14F-4D97-AF65-F5344CB8AC3E}">
        <p14:creationId xmlns:p14="http://schemas.microsoft.com/office/powerpoint/2010/main" val="40611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The basic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for</a:t>
            </a:r>
            <a:r>
              <a:rPr lang="en-US" sz="2800" dirty="0">
                <a:latin typeface="Abadi" panose="020B0604020104020204" pitchFamily="34" charset="0"/>
              </a:rPr>
              <a:t> loop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The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for..in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loop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The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for..of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loop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Loop control statements -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break</a:t>
            </a:r>
            <a:r>
              <a:rPr lang="en-US" sz="2800" dirty="0">
                <a:latin typeface="Abadi" panose="020B0604020104020204" pitchFamily="34" charset="0"/>
              </a:rPr>
              <a:t> and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53498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Most basic, commonly used, most complicated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500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75A1F-A7B2-71B0-AC65-E24360BAD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26" y="2466841"/>
            <a:ext cx="9963282" cy="19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3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For..in</a:t>
            </a:r>
            <a:r>
              <a:rPr lang="en-US" dirty="0">
                <a:latin typeface="Abadi" panose="020B0604020104020204" pitchFamily="34" charset="0"/>
              </a:rPr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Object iteration, not used very often, better alternatives exist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5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98E02-C04C-40DC-C61F-B61CA0F41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71" y="2635769"/>
            <a:ext cx="9217891" cy="22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7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124</TotalTime>
  <Words>386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Abadi</vt:lpstr>
      <vt:lpstr>-apple-system</vt:lpstr>
      <vt:lpstr>Arial</vt:lpstr>
      <vt:lpstr>Calibri</vt:lpstr>
      <vt:lpstr>Calibri Light</vt:lpstr>
      <vt:lpstr>CaskaydiaCove NF</vt:lpstr>
      <vt:lpstr>FiraCode Nerd Font</vt:lpstr>
      <vt:lpstr>Office Theme</vt:lpstr>
      <vt:lpstr>Internet Programming</vt:lpstr>
      <vt:lpstr>Agenda</vt:lpstr>
      <vt:lpstr>Conditional Statements</vt:lpstr>
      <vt:lpstr>If and Else Statements</vt:lpstr>
      <vt:lpstr>Switch Statement</vt:lpstr>
      <vt:lpstr>Booleans in JavaScript </vt:lpstr>
      <vt:lpstr>For Loops</vt:lpstr>
      <vt:lpstr>For loop</vt:lpstr>
      <vt:lpstr>For..in loop</vt:lpstr>
      <vt:lpstr>For..of loop</vt:lpstr>
      <vt:lpstr>Break statement</vt:lpstr>
      <vt:lpstr>Continue statement</vt:lpstr>
      <vt:lpstr>While loops</vt:lpstr>
      <vt:lpstr>Functions</vt:lpstr>
      <vt:lpstr>Creating functions with declarations</vt:lpstr>
      <vt:lpstr>Function expressions</vt:lpstr>
      <vt:lpstr>IIFE (iffy)</vt:lpstr>
      <vt:lpstr>Arrow Functions</vt:lpstr>
      <vt:lpstr>Error Handling</vt:lpstr>
      <vt:lpstr>Error Handling</vt:lpstr>
      <vt:lpstr>Why we need error handling</vt:lpstr>
      <vt:lpstr>Catching errors</vt:lpstr>
      <vt:lpstr>Throwing errors</vt:lpstr>
      <vt:lpstr>Cleaning up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2023-10-09T07:16:52Z</dcterms:created>
  <dcterms:modified xsi:type="dcterms:W3CDTF">2023-10-09T09:21:07Z</dcterms:modified>
</cp:coreProperties>
</file>