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76" r:id="rId6"/>
    <p:sldId id="277" r:id="rId7"/>
    <p:sldId id="264" r:id="rId8"/>
    <p:sldId id="265" r:id="rId9"/>
    <p:sldId id="266" r:id="rId10"/>
    <p:sldId id="27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0AA0D-D486-4E0A-AC3E-93D579BE9734}" v="2" dt="2023-10-09T09:54:00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A610AA0D-D486-4E0A-AC3E-93D579BE9734}"/>
    <pc:docChg chg="undo custSel addSld delSld modSld">
      <pc:chgData name="Wekoslav Stefanovski" userId="bb32c3697bb3823c" providerId="LiveId" clId="{A610AA0D-D486-4E0A-AC3E-93D579BE9734}" dt="2023-10-09T09:56:19.709" v="1481" actId="20577"/>
      <pc:docMkLst>
        <pc:docMk/>
      </pc:docMkLst>
      <pc:sldChg chg="modSp mod">
        <pc:chgData name="Wekoslav Stefanovski" userId="bb32c3697bb3823c" providerId="LiveId" clId="{A610AA0D-D486-4E0A-AC3E-93D579BE9734}" dt="2023-10-09T09:36:00.679" v="27" actId="20577"/>
        <pc:sldMkLst>
          <pc:docMk/>
          <pc:sldMk cId="3000377589" sldId="256"/>
        </pc:sldMkLst>
        <pc:spChg chg="mod">
          <ac:chgData name="Wekoslav Stefanovski" userId="bb32c3697bb3823c" providerId="LiveId" clId="{A610AA0D-D486-4E0A-AC3E-93D579BE9734}" dt="2023-10-09T09:36:00.679" v="27" actId="20577"/>
          <ac:spMkLst>
            <pc:docMk/>
            <pc:sldMk cId="3000377589" sldId="256"/>
            <ac:spMk id="3" creationId="{2A4E8579-F876-47B7-4420-B3F64EFEE16B}"/>
          </ac:spMkLst>
        </pc:spChg>
      </pc:sldChg>
      <pc:sldChg chg="del">
        <pc:chgData name="Wekoslav Stefanovski" userId="bb32c3697bb3823c" providerId="LiveId" clId="{A610AA0D-D486-4E0A-AC3E-93D579BE9734}" dt="2023-10-09T09:36:03.841" v="28" actId="47"/>
        <pc:sldMkLst>
          <pc:docMk/>
          <pc:sldMk cId="3373928603" sldId="258"/>
        </pc:sldMkLst>
      </pc:sldChg>
      <pc:sldChg chg="modSp mod">
        <pc:chgData name="Wekoslav Stefanovski" userId="bb32c3697bb3823c" providerId="LiveId" clId="{A610AA0D-D486-4E0A-AC3E-93D579BE9734}" dt="2023-10-09T09:50:16.976" v="902" actId="20577"/>
        <pc:sldMkLst>
          <pc:docMk/>
          <pc:sldMk cId="1111713007" sldId="260"/>
        </pc:sldMkLst>
        <pc:spChg chg="mod">
          <ac:chgData name="Wekoslav Stefanovski" userId="bb32c3697bb3823c" providerId="LiveId" clId="{A610AA0D-D486-4E0A-AC3E-93D579BE9734}" dt="2023-10-09T09:38:31.288" v="190" actId="20577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A610AA0D-D486-4E0A-AC3E-93D579BE9734}" dt="2023-10-09T09:50:16.976" v="902" actId="20577"/>
          <ac:spMkLst>
            <pc:docMk/>
            <pc:sldMk cId="1111713007" sldId="260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A610AA0D-D486-4E0A-AC3E-93D579BE9734}" dt="2023-10-09T09:37:45.718" v="159" actId="20577"/>
        <pc:sldMkLst>
          <pc:docMk/>
          <pc:sldMk cId="2371489617" sldId="261"/>
        </pc:sldMkLst>
        <pc:spChg chg="mod">
          <ac:chgData name="Wekoslav Stefanovski" userId="bb32c3697bb3823c" providerId="LiveId" clId="{A610AA0D-D486-4E0A-AC3E-93D579BE9734}" dt="2023-10-09T09:37:45.718" v="159" actId="20577"/>
          <ac:spMkLst>
            <pc:docMk/>
            <pc:sldMk cId="2371489617" sldId="261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A610AA0D-D486-4E0A-AC3E-93D579BE9734}" dt="2023-10-09T09:49:33.724" v="870" actId="20577"/>
        <pc:sldMkLst>
          <pc:docMk/>
          <pc:sldMk cId="2979636932" sldId="262"/>
        </pc:sldMkLst>
        <pc:spChg chg="mod">
          <ac:chgData name="Wekoslav Stefanovski" userId="bb32c3697bb3823c" providerId="LiveId" clId="{A610AA0D-D486-4E0A-AC3E-93D579BE9734}" dt="2023-10-09T09:39:52.604" v="315" actId="20577"/>
          <ac:spMkLst>
            <pc:docMk/>
            <pc:sldMk cId="2979636932" sldId="262"/>
            <ac:spMk id="2" creationId="{71D187F6-3586-D77C-983D-ADD05243115F}"/>
          </ac:spMkLst>
        </pc:spChg>
        <pc:spChg chg="mod">
          <ac:chgData name="Wekoslav Stefanovski" userId="bb32c3697bb3823c" providerId="LiveId" clId="{A610AA0D-D486-4E0A-AC3E-93D579BE9734}" dt="2023-10-09T09:49:33.724" v="870" actId="20577"/>
          <ac:spMkLst>
            <pc:docMk/>
            <pc:sldMk cId="2979636932" sldId="262"/>
            <ac:spMk id="3" creationId="{E0A67EAC-000C-2B1B-968B-A2CA7076807E}"/>
          </ac:spMkLst>
        </pc:spChg>
      </pc:sldChg>
      <pc:sldChg chg="del">
        <pc:chgData name="Wekoslav Stefanovski" userId="bb32c3697bb3823c" providerId="LiveId" clId="{A610AA0D-D486-4E0A-AC3E-93D579BE9734}" dt="2023-10-09T09:43:03.226" v="443" actId="47"/>
        <pc:sldMkLst>
          <pc:docMk/>
          <pc:sldMk cId="1651794133" sldId="263"/>
        </pc:sldMkLst>
      </pc:sldChg>
      <pc:sldChg chg="modSp mod">
        <pc:chgData name="Wekoslav Stefanovski" userId="bb32c3697bb3823c" providerId="LiveId" clId="{A610AA0D-D486-4E0A-AC3E-93D579BE9734}" dt="2023-10-09T09:51:43.794" v="1081" actId="27636"/>
        <pc:sldMkLst>
          <pc:docMk/>
          <pc:sldMk cId="1141998883" sldId="264"/>
        </pc:sldMkLst>
        <pc:spChg chg="mod">
          <ac:chgData name="Wekoslav Stefanovski" userId="bb32c3697bb3823c" providerId="LiveId" clId="{A610AA0D-D486-4E0A-AC3E-93D579BE9734}" dt="2023-10-09T09:50:01.370" v="877" actId="20577"/>
          <ac:spMkLst>
            <pc:docMk/>
            <pc:sldMk cId="1141998883" sldId="264"/>
            <ac:spMk id="2" creationId="{71D187F6-3586-D77C-983D-ADD05243115F}"/>
          </ac:spMkLst>
        </pc:spChg>
        <pc:spChg chg="mod">
          <ac:chgData name="Wekoslav Stefanovski" userId="bb32c3697bb3823c" providerId="LiveId" clId="{A610AA0D-D486-4E0A-AC3E-93D579BE9734}" dt="2023-10-09T09:51:43.794" v="1081" actId="27636"/>
          <ac:spMkLst>
            <pc:docMk/>
            <pc:sldMk cId="1141998883" sldId="264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A610AA0D-D486-4E0A-AC3E-93D579BE9734}" dt="2023-10-09T09:53:16.315" v="1203" actId="2710"/>
        <pc:sldMkLst>
          <pc:docMk/>
          <pc:sldMk cId="4061125613" sldId="265"/>
        </pc:sldMkLst>
        <pc:spChg chg="mod">
          <ac:chgData name="Wekoslav Stefanovski" userId="bb32c3697bb3823c" providerId="LiveId" clId="{A610AA0D-D486-4E0A-AC3E-93D579BE9734}" dt="2023-10-09T09:52:12.743" v="1085" actId="20577"/>
          <ac:spMkLst>
            <pc:docMk/>
            <pc:sldMk cId="4061125613" sldId="265"/>
            <ac:spMk id="2" creationId="{71D187F6-3586-D77C-983D-ADD05243115F}"/>
          </ac:spMkLst>
        </pc:spChg>
        <pc:spChg chg="mod">
          <ac:chgData name="Wekoslav Stefanovski" userId="bb32c3697bb3823c" providerId="LiveId" clId="{A610AA0D-D486-4E0A-AC3E-93D579BE9734}" dt="2023-10-09T09:53:16.315" v="1203" actId="2710"/>
          <ac:spMkLst>
            <pc:docMk/>
            <pc:sldMk cId="4061125613" sldId="265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A610AA0D-D486-4E0A-AC3E-93D579BE9734}" dt="2023-10-09T09:55:04.418" v="1328"/>
        <pc:sldMkLst>
          <pc:docMk/>
          <pc:sldMk cId="2391434308" sldId="266"/>
        </pc:sldMkLst>
        <pc:spChg chg="mod">
          <ac:chgData name="Wekoslav Stefanovski" userId="bb32c3697bb3823c" providerId="LiveId" clId="{A610AA0D-D486-4E0A-AC3E-93D579BE9734}" dt="2023-10-09T09:53:32.527" v="1216" actId="20577"/>
          <ac:spMkLst>
            <pc:docMk/>
            <pc:sldMk cId="2391434308" sldId="266"/>
            <ac:spMk id="2" creationId="{71D187F6-3586-D77C-983D-ADD05243115F}"/>
          </ac:spMkLst>
        </pc:spChg>
        <pc:spChg chg="mod">
          <ac:chgData name="Wekoslav Stefanovski" userId="bb32c3697bb3823c" providerId="LiveId" clId="{A610AA0D-D486-4E0A-AC3E-93D579BE9734}" dt="2023-10-09T09:55:04.418" v="1328"/>
          <ac:spMkLst>
            <pc:docMk/>
            <pc:sldMk cId="2391434308" sldId="266"/>
            <ac:spMk id="3" creationId="{E0A67EAC-000C-2B1B-968B-A2CA7076807E}"/>
          </ac:spMkLst>
        </pc:spChg>
      </pc:sldChg>
      <pc:sldChg chg="del">
        <pc:chgData name="Wekoslav Stefanovski" userId="bb32c3697bb3823c" providerId="LiveId" clId="{A610AA0D-D486-4E0A-AC3E-93D579BE9734}" dt="2023-10-09T09:54:32.143" v="1292" actId="47"/>
        <pc:sldMkLst>
          <pc:docMk/>
          <pc:sldMk cId="1214594250" sldId="267"/>
        </pc:sldMkLst>
      </pc:sldChg>
      <pc:sldChg chg="del">
        <pc:chgData name="Wekoslav Stefanovski" userId="bb32c3697bb3823c" providerId="LiveId" clId="{A610AA0D-D486-4E0A-AC3E-93D579BE9734}" dt="2023-10-09T09:54:33.305" v="1293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A610AA0D-D486-4E0A-AC3E-93D579BE9734}" dt="2023-10-09T09:54:34.320" v="1294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A610AA0D-D486-4E0A-AC3E-93D579BE9734}" dt="2023-10-09T09:54:35.036" v="1295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A610AA0D-D486-4E0A-AC3E-93D579BE9734}" dt="2023-10-09T09:54:35.568" v="1296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A610AA0D-D486-4E0A-AC3E-93D579BE9734}" dt="2023-10-09T09:54:36.234" v="1297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A610AA0D-D486-4E0A-AC3E-93D579BE9734}" dt="2023-10-09T09:54:37.147" v="1298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A610AA0D-D486-4E0A-AC3E-93D579BE9734}" dt="2023-10-09T09:54:37.868" v="1299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A610AA0D-D486-4E0A-AC3E-93D579BE9734}" dt="2023-10-09T09:54:38.619" v="1300" actId="47"/>
        <pc:sldMkLst>
          <pc:docMk/>
          <pc:sldMk cId="1689881419" sldId="275"/>
        </pc:sldMkLst>
      </pc:sldChg>
      <pc:sldChg chg="modSp add mod">
        <pc:chgData name="Wekoslav Stefanovski" userId="bb32c3697bb3823c" providerId="LiveId" clId="{A610AA0D-D486-4E0A-AC3E-93D579BE9734}" dt="2023-10-09T09:49:09.236" v="831" actId="20577"/>
        <pc:sldMkLst>
          <pc:docMk/>
          <pc:sldMk cId="362991162" sldId="276"/>
        </pc:sldMkLst>
        <pc:spChg chg="mod">
          <ac:chgData name="Wekoslav Stefanovski" userId="bb32c3697bb3823c" providerId="LiveId" clId="{A610AA0D-D486-4E0A-AC3E-93D579BE9734}" dt="2023-10-09T09:43:18.895" v="458" actId="20577"/>
          <ac:spMkLst>
            <pc:docMk/>
            <pc:sldMk cId="362991162" sldId="276"/>
            <ac:spMk id="2" creationId="{71D187F6-3586-D77C-983D-ADD05243115F}"/>
          </ac:spMkLst>
        </pc:spChg>
        <pc:spChg chg="mod">
          <ac:chgData name="Wekoslav Stefanovski" userId="bb32c3697bb3823c" providerId="LiveId" clId="{A610AA0D-D486-4E0A-AC3E-93D579BE9734}" dt="2023-10-09T09:49:09.236" v="831" actId="20577"/>
          <ac:spMkLst>
            <pc:docMk/>
            <pc:sldMk cId="362991162" sldId="27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A610AA0D-D486-4E0A-AC3E-93D579BE9734}" dt="2023-10-09T09:48:58.613" v="822" actId="27636"/>
        <pc:sldMkLst>
          <pc:docMk/>
          <pc:sldMk cId="603306818" sldId="277"/>
        </pc:sldMkLst>
        <pc:spChg chg="mod">
          <ac:chgData name="Wekoslav Stefanovski" userId="bb32c3697bb3823c" providerId="LiveId" clId="{A610AA0D-D486-4E0A-AC3E-93D579BE9734}" dt="2023-10-09T09:47:40.260" v="684" actId="20577"/>
          <ac:spMkLst>
            <pc:docMk/>
            <pc:sldMk cId="603306818" sldId="277"/>
            <ac:spMk id="2" creationId="{71D187F6-3586-D77C-983D-ADD05243115F}"/>
          </ac:spMkLst>
        </pc:spChg>
        <pc:spChg chg="mod">
          <ac:chgData name="Wekoslav Stefanovski" userId="bb32c3697bb3823c" providerId="LiveId" clId="{A610AA0D-D486-4E0A-AC3E-93D579BE9734}" dt="2023-10-09T09:48:58.613" v="822" actId="27636"/>
          <ac:spMkLst>
            <pc:docMk/>
            <pc:sldMk cId="603306818" sldId="277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A610AA0D-D486-4E0A-AC3E-93D579BE9734}" dt="2023-10-09T09:56:19.709" v="1481" actId="20577"/>
        <pc:sldMkLst>
          <pc:docMk/>
          <pc:sldMk cId="3686452074" sldId="278"/>
        </pc:sldMkLst>
        <pc:spChg chg="mod">
          <ac:chgData name="Wekoslav Stefanovski" userId="bb32c3697bb3823c" providerId="LiveId" clId="{A610AA0D-D486-4E0A-AC3E-93D579BE9734}" dt="2023-10-09T09:54:49.107" v="1326" actId="6549"/>
          <ac:spMkLst>
            <pc:docMk/>
            <pc:sldMk cId="3686452074" sldId="278"/>
            <ac:spMk id="2" creationId="{71D187F6-3586-D77C-983D-ADD05243115F}"/>
          </ac:spMkLst>
        </pc:spChg>
        <pc:spChg chg="mod">
          <ac:chgData name="Wekoslav Stefanovski" userId="bb32c3697bb3823c" providerId="LiveId" clId="{A610AA0D-D486-4E0A-AC3E-93D579BE9734}" dt="2023-10-09T09:56:19.709" v="1481" actId="20577"/>
          <ac:spMkLst>
            <pc:docMk/>
            <pc:sldMk cId="3686452074" sldId="278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#06- JavaScript Data Structures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Spread and rest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Spreading an array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Spreading an object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Shallowness of the spread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Collecting array elements with rest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Managing variadic functions with </a:t>
            </a:r>
            <a:r>
              <a:rPr lang="en-US" sz="2800">
                <a:latin typeface="Abadi" panose="020B0604020104020204" pitchFamily="34" charset="0"/>
              </a:rPr>
              <a:t>rest argument</a:t>
            </a: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52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Arrays - </a:t>
            </a:r>
            <a:r>
              <a:rPr lang="en-US" sz="2500" dirty="0">
                <a:latin typeface="Abadi" panose="020B0604020104020204" pitchFamily="34" charset="0"/>
              </a:rPr>
              <a:t>Creation, Manipulation and Iteration</a:t>
            </a:r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Objects - </a:t>
            </a:r>
            <a:r>
              <a:rPr lang="en-US" sz="2500" dirty="0">
                <a:latin typeface="Abadi" panose="020B0604020104020204" pitchFamily="34" charset="0"/>
              </a:rPr>
              <a:t>Creation and Manipulation</a:t>
            </a:r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2500" dirty="0">
                <a:latin typeface="Abadi" panose="020B0604020104020204" pitchFamily="34" charset="0"/>
              </a:rPr>
              <a:t>ES6+ features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Understanding 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Arrays as ordered collections of values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Not fixed size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Mixed data is allowed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Array literal creation</a:t>
            </a: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Accessing arrays with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Zero-based indexing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Access outside the array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Looping an array using the index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Looping an array using the items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badi" panose="020B0604020104020204" pitchFamily="34" charset="0"/>
              </a:rPr>
              <a:t>Array-like objects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7963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- Arrays substitute queues and stacks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- Adding/removing elements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	- push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	- pop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	- shift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	- unshift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	- splice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	- slice</a:t>
            </a:r>
          </a:p>
        </p:txBody>
      </p:sp>
    </p:spTree>
    <p:extLst>
      <p:ext uri="{BB962C8B-B14F-4D97-AF65-F5344CB8AC3E}">
        <p14:creationId xmlns:p14="http://schemas.microsoft.com/office/powerpoint/2010/main" val="36299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Array methods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- In place methods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	- sort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	- reverse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- Finding by index methods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- Advanced methods</a:t>
            </a:r>
            <a:br>
              <a:rPr lang="en-US" sz="2800" dirty="0">
                <a:latin typeface="Abadi" panose="020B0604020104020204" pitchFamily="34" charset="0"/>
              </a:rPr>
            </a:br>
            <a:r>
              <a:rPr lang="en-US" sz="2800" dirty="0">
                <a:latin typeface="Abadi" panose="020B0604020104020204" pitchFamily="34" charset="0"/>
              </a:rPr>
              <a:t>	- map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	- filter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	- find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latin typeface="Abadi" panose="020B0604020104020204" pitchFamily="34" charset="0"/>
              </a:rPr>
              <a:t>	- reduce</a:t>
            </a:r>
          </a:p>
        </p:txBody>
      </p:sp>
    </p:spTree>
    <p:extLst>
      <p:ext uri="{BB962C8B-B14F-4D97-AF65-F5344CB8AC3E}">
        <p14:creationId xmlns:p14="http://schemas.microsoft.com/office/powerpoint/2010/main" val="603306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Creating objects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Object literal syntax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Constructors</a:t>
            </a:r>
          </a:p>
          <a:p>
            <a:r>
              <a:rPr lang="en-US" sz="2800" dirty="0">
                <a:latin typeface="Abadi" panose="020B0604020104020204" pitchFamily="34" charset="0"/>
              </a:rPr>
              <a:t>Using and accessing properties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Dot notation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Bracket notation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Property iteration</a:t>
            </a:r>
          </a:p>
          <a:p>
            <a:r>
              <a:rPr lang="en-US" sz="2800" dirty="0">
                <a:latin typeface="Abadi" panose="020B0604020104020204" pitchFamily="34" charset="0"/>
              </a:rPr>
              <a:t>Using object methods</a:t>
            </a:r>
          </a:p>
        </p:txBody>
      </p:sp>
    </p:spTree>
    <p:extLst>
      <p:ext uri="{BB962C8B-B14F-4D97-AF65-F5344CB8AC3E}">
        <p14:creationId xmlns:p14="http://schemas.microsoft.com/office/powerpoint/2010/main" val="11419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 specific kind of object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Explicit key-value pairs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Built-in methods for data manipulation and accessing</a:t>
            </a: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2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Array destructuring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Object destructuring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Function parameters usage</a:t>
            </a: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34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21</TotalTime>
  <Words>249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Söhne</vt:lpstr>
      <vt:lpstr>Office Theme</vt:lpstr>
      <vt:lpstr>Internet Programming</vt:lpstr>
      <vt:lpstr>Agenda</vt:lpstr>
      <vt:lpstr>Understanding JavaScript Arrays</vt:lpstr>
      <vt:lpstr>Accessing arrays with indexes</vt:lpstr>
      <vt:lpstr>Array methods</vt:lpstr>
      <vt:lpstr>Array methods (cont.)</vt:lpstr>
      <vt:lpstr>Objects</vt:lpstr>
      <vt:lpstr>Maps</vt:lpstr>
      <vt:lpstr>Destructuring</vt:lpstr>
      <vt:lpstr>Spread and rest operators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2023-10-09T09:35:01Z</dcterms:created>
  <dcterms:modified xsi:type="dcterms:W3CDTF">2023-10-09T09:56:21Z</dcterms:modified>
</cp:coreProperties>
</file>