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6" r:id="rId4"/>
    <p:sldId id="277" r:id="rId5"/>
    <p:sldId id="278" r:id="rId6"/>
    <p:sldId id="280" r:id="rId7"/>
    <p:sldId id="279" r:id="rId8"/>
    <p:sldId id="28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4687810C-000F-4029-B573-C16B5D2C8363}"/>
    <pc:docChg chg="custSel addSld delSld modSld sldOrd">
      <pc:chgData name="Wekoslav Stefanovski" userId="bb32c3697bb3823c" providerId="LiveId" clId="{4687810C-000F-4029-B573-C16B5D2C8363}" dt="2023-12-11T14:34:05.405" v="932" actId="20577"/>
      <pc:docMkLst>
        <pc:docMk/>
      </pc:docMkLst>
      <pc:sldChg chg="del">
        <pc:chgData name="Wekoslav Stefanovski" userId="bb32c3697bb3823c" providerId="LiveId" clId="{4687810C-000F-4029-B573-C16B5D2C8363}" dt="2023-12-11T14:26:00.077" v="0" actId="47"/>
        <pc:sldMkLst>
          <pc:docMk/>
          <pc:sldMk cId="3373928603" sldId="258"/>
        </pc:sldMkLst>
      </pc:sldChg>
      <pc:sldChg chg="del">
        <pc:chgData name="Wekoslav Stefanovski" userId="bb32c3697bb3823c" providerId="LiveId" clId="{4687810C-000F-4029-B573-C16B5D2C8363}" dt="2023-12-11T14:26:57.939" v="134" actId="47"/>
        <pc:sldMkLst>
          <pc:docMk/>
          <pc:sldMk cId="1111713007" sldId="260"/>
        </pc:sldMkLst>
      </pc:sldChg>
      <pc:sldChg chg="modSp mod">
        <pc:chgData name="Wekoslav Stefanovski" userId="bb32c3697bb3823c" providerId="LiveId" clId="{4687810C-000F-4029-B573-C16B5D2C8363}" dt="2023-12-11T14:26:54.987" v="133" actId="6549"/>
        <pc:sldMkLst>
          <pc:docMk/>
          <pc:sldMk cId="2371489617" sldId="261"/>
        </pc:sldMkLst>
        <pc:spChg chg="mod">
          <ac:chgData name="Wekoslav Stefanovski" userId="bb32c3697bb3823c" providerId="LiveId" clId="{4687810C-000F-4029-B573-C16B5D2C8363}" dt="2023-12-11T14:26:54.987" v="133" actId="6549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4687810C-000F-4029-B573-C16B5D2C8363}" dt="2023-12-11T14:26:58.386" v="135" actId="47"/>
        <pc:sldMkLst>
          <pc:docMk/>
          <pc:sldMk cId="2979636932" sldId="262"/>
        </pc:sldMkLst>
      </pc:sldChg>
      <pc:sldChg chg="del">
        <pc:chgData name="Wekoslav Stefanovski" userId="bb32c3697bb3823c" providerId="LiveId" clId="{4687810C-000F-4029-B573-C16B5D2C8363}" dt="2023-12-11T14:26:59.084" v="136" actId="47"/>
        <pc:sldMkLst>
          <pc:docMk/>
          <pc:sldMk cId="1651794133" sldId="263"/>
        </pc:sldMkLst>
      </pc:sldChg>
      <pc:sldChg chg="del">
        <pc:chgData name="Wekoslav Stefanovski" userId="bb32c3697bb3823c" providerId="LiveId" clId="{4687810C-000F-4029-B573-C16B5D2C8363}" dt="2023-12-11T14:26:59.598" v="137" actId="47"/>
        <pc:sldMkLst>
          <pc:docMk/>
          <pc:sldMk cId="1141998883" sldId="264"/>
        </pc:sldMkLst>
      </pc:sldChg>
      <pc:sldChg chg="del">
        <pc:chgData name="Wekoslav Stefanovski" userId="bb32c3697bb3823c" providerId="LiveId" clId="{4687810C-000F-4029-B573-C16B5D2C8363}" dt="2023-12-11T14:27:00.117" v="138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4687810C-000F-4029-B573-C16B5D2C8363}" dt="2023-12-11T14:27:00.584" v="139" actId="47"/>
        <pc:sldMkLst>
          <pc:docMk/>
          <pc:sldMk cId="2391434308" sldId="266"/>
        </pc:sldMkLst>
      </pc:sldChg>
      <pc:sldChg chg="del">
        <pc:chgData name="Wekoslav Stefanovski" userId="bb32c3697bb3823c" providerId="LiveId" clId="{4687810C-000F-4029-B573-C16B5D2C8363}" dt="2023-12-11T14:27:01.054" v="140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4687810C-000F-4029-B573-C16B5D2C8363}" dt="2023-12-11T14:27:01.536" v="141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4687810C-000F-4029-B573-C16B5D2C8363}" dt="2023-12-11T14:27:02.011" v="142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4687810C-000F-4029-B573-C16B5D2C8363}" dt="2023-12-11T14:27:02.505" v="143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4687810C-000F-4029-B573-C16B5D2C8363}" dt="2023-12-11T14:27:03.034" v="144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4687810C-000F-4029-B573-C16B5D2C8363}" dt="2023-12-11T14:27:03.703" v="145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4687810C-000F-4029-B573-C16B5D2C8363}" dt="2023-12-11T14:27:04.257" v="146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4687810C-000F-4029-B573-C16B5D2C8363}" dt="2023-12-11T14:27:05.313" v="147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4687810C-000F-4029-B573-C16B5D2C8363}" dt="2023-12-11T14:27:09.650" v="149" actId="47"/>
        <pc:sldMkLst>
          <pc:docMk/>
          <pc:sldMk cId="1689881419" sldId="275"/>
        </pc:sldMkLst>
      </pc:sldChg>
      <pc:sldChg chg="modSp add mod">
        <pc:chgData name="Wekoslav Stefanovski" userId="bb32c3697bb3823c" providerId="LiveId" clId="{4687810C-000F-4029-B573-C16B5D2C8363}" dt="2023-12-11T14:28:25.923" v="300" actId="6549"/>
        <pc:sldMkLst>
          <pc:docMk/>
          <pc:sldMk cId="3853126745" sldId="276"/>
        </pc:sldMkLst>
        <pc:spChg chg="mod">
          <ac:chgData name="Wekoslav Stefanovski" userId="bb32c3697bb3823c" providerId="LiveId" clId="{4687810C-000F-4029-B573-C16B5D2C8363}" dt="2023-12-11T14:27:24.135" v="151" actId="6549"/>
          <ac:spMkLst>
            <pc:docMk/>
            <pc:sldMk cId="3853126745" sldId="276"/>
            <ac:spMk id="2" creationId="{71D187F6-3586-D77C-983D-ADD05243115F}"/>
          </ac:spMkLst>
        </pc:spChg>
        <pc:spChg chg="mod">
          <ac:chgData name="Wekoslav Stefanovski" userId="bb32c3697bb3823c" providerId="LiveId" clId="{4687810C-000F-4029-B573-C16B5D2C8363}" dt="2023-12-11T14:28:25.923" v="300" actId="6549"/>
          <ac:spMkLst>
            <pc:docMk/>
            <pc:sldMk cId="3853126745" sldId="27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4687810C-000F-4029-B573-C16B5D2C8363}" dt="2023-12-11T14:29:22.737" v="433" actId="20577"/>
        <pc:sldMkLst>
          <pc:docMk/>
          <pc:sldMk cId="1917747316" sldId="277"/>
        </pc:sldMkLst>
        <pc:spChg chg="mod">
          <ac:chgData name="Wekoslav Stefanovski" userId="bb32c3697bb3823c" providerId="LiveId" clId="{4687810C-000F-4029-B573-C16B5D2C8363}" dt="2023-12-11T14:28:40.571" v="323" actId="6549"/>
          <ac:spMkLst>
            <pc:docMk/>
            <pc:sldMk cId="1917747316" sldId="277"/>
            <ac:spMk id="2" creationId="{71D187F6-3586-D77C-983D-ADD05243115F}"/>
          </ac:spMkLst>
        </pc:spChg>
        <pc:spChg chg="mod">
          <ac:chgData name="Wekoslav Stefanovski" userId="bb32c3697bb3823c" providerId="LiveId" clId="{4687810C-000F-4029-B573-C16B5D2C8363}" dt="2023-12-11T14:29:22.737" v="433" actId="20577"/>
          <ac:spMkLst>
            <pc:docMk/>
            <pc:sldMk cId="1917747316" sldId="27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4687810C-000F-4029-B573-C16B5D2C8363}" dt="2023-12-11T14:30:36.063" v="555" actId="27636"/>
        <pc:sldMkLst>
          <pc:docMk/>
          <pc:sldMk cId="2450049621" sldId="278"/>
        </pc:sldMkLst>
        <pc:spChg chg="mod">
          <ac:chgData name="Wekoslav Stefanovski" userId="bb32c3697bb3823c" providerId="LiveId" clId="{4687810C-000F-4029-B573-C16B5D2C8363}" dt="2023-12-11T14:29:42.041" v="444" actId="20577"/>
          <ac:spMkLst>
            <pc:docMk/>
            <pc:sldMk cId="2450049621" sldId="278"/>
            <ac:spMk id="2" creationId="{71D187F6-3586-D77C-983D-ADD05243115F}"/>
          </ac:spMkLst>
        </pc:spChg>
        <pc:spChg chg="mod">
          <ac:chgData name="Wekoslav Stefanovski" userId="bb32c3697bb3823c" providerId="LiveId" clId="{4687810C-000F-4029-B573-C16B5D2C8363}" dt="2023-12-11T14:30:36.063" v="555" actId="27636"/>
          <ac:spMkLst>
            <pc:docMk/>
            <pc:sldMk cId="2450049621" sldId="278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4687810C-000F-4029-B573-C16B5D2C8363}" dt="2023-12-11T14:32:37.961" v="744" actId="27636"/>
        <pc:sldMkLst>
          <pc:docMk/>
          <pc:sldMk cId="1375777570" sldId="279"/>
        </pc:sldMkLst>
        <pc:spChg chg="mod">
          <ac:chgData name="Wekoslav Stefanovski" userId="bb32c3697bb3823c" providerId="LiveId" clId="{4687810C-000F-4029-B573-C16B5D2C8363}" dt="2023-12-11T14:32:34.642" v="742"/>
          <ac:spMkLst>
            <pc:docMk/>
            <pc:sldMk cId="1375777570" sldId="279"/>
            <ac:spMk id="2" creationId="{71D187F6-3586-D77C-983D-ADD05243115F}"/>
          </ac:spMkLst>
        </pc:spChg>
        <pc:spChg chg="mod">
          <ac:chgData name="Wekoslav Stefanovski" userId="bb32c3697bb3823c" providerId="LiveId" clId="{4687810C-000F-4029-B573-C16B5D2C8363}" dt="2023-12-11T14:32:37.961" v="744" actId="27636"/>
          <ac:spMkLst>
            <pc:docMk/>
            <pc:sldMk cId="1375777570" sldId="279"/>
            <ac:spMk id="3" creationId="{E0A67EAC-000C-2B1B-968B-A2CA7076807E}"/>
          </ac:spMkLst>
        </pc:spChg>
      </pc:sldChg>
      <pc:sldChg chg="modSp add mod ord">
        <pc:chgData name="Wekoslav Stefanovski" userId="bb32c3697bb3823c" providerId="LiveId" clId="{4687810C-000F-4029-B573-C16B5D2C8363}" dt="2023-12-11T14:33:09.296" v="817" actId="20577"/>
        <pc:sldMkLst>
          <pc:docMk/>
          <pc:sldMk cId="2975074702" sldId="280"/>
        </pc:sldMkLst>
        <pc:spChg chg="mod">
          <ac:chgData name="Wekoslav Stefanovski" userId="bb32c3697bb3823c" providerId="LiveId" clId="{4687810C-000F-4029-B573-C16B5D2C8363}" dt="2023-12-11T14:32:15.177" v="735" actId="20577"/>
          <ac:spMkLst>
            <pc:docMk/>
            <pc:sldMk cId="2975074702" sldId="280"/>
            <ac:spMk id="2" creationId="{71D187F6-3586-D77C-983D-ADD05243115F}"/>
          </ac:spMkLst>
        </pc:spChg>
        <pc:spChg chg="mod">
          <ac:chgData name="Wekoslav Stefanovski" userId="bb32c3697bb3823c" providerId="LiveId" clId="{4687810C-000F-4029-B573-C16B5D2C8363}" dt="2023-12-11T14:33:09.296" v="817" actId="20577"/>
          <ac:spMkLst>
            <pc:docMk/>
            <pc:sldMk cId="2975074702" sldId="280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4687810C-000F-4029-B573-C16B5D2C8363}" dt="2023-12-11T14:34:05.405" v="932" actId="20577"/>
        <pc:sldMkLst>
          <pc:docMk/>
          <pc:sldMk cId="3366916810" sldId="281"/>
        </pc:sldMkLst>
        <pc:spChg chg="mod">
          <ac:chgData name="Wekoslav Stefanovski" userId="bb32c3697bb3823c" providerId="LiveId" clId="{4687810C-000F-4029-B573-C16B5D2C8363}" dt="2023-12-11T14:33:31.503" v="847" actId="20577"/>
          <ac:spMkLst>
            <pc:docMk/>
            <pc:sldMk cId="3366916810" sldId="281"/>
            <ac:spMk id="2" creationId="{71D187F6-3586-D77C-983D-ADD05243115F}"/>
          </ac:spMkLst>
        </pc:spChg>
        <pc:spChg chg="mod">
          <ac:chgData name="Wekoslav Stefanovski" userId="bb32c3697bb3823c" providerId="LiveId" clId="{4687810C-000F-4029-B573-C16B5D2C8363}" dt="2023-12-11T14:34:05.405" v="932" actId="20577"/>
          <ac:spMkLst>
            <pc:docMk/>
            <pc:sldMk cId="3366916810" sldId="281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#19 - Understanding Observables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Recap of asynchronous operations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Exploring Observables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Operators and Transformations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Error Handling and Completion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" panose="020B0604020104020204" pitchFamily="34" charset="0"/>
              </a:rPr>
              <a:t>Recap of asynchronous operations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What was asynchronous programming?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Challenges with traditional callbacks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Promises and their limitations</a:t>
            </a:r>
          </a:p>
        </p:txBody>
      </p:sp>
    </p:spTree>
    <p:extLst>
      <p:ext uri="{BB962C8B-B14F-4D97-AF65-F5344CB8AC3E}">
        <p14:creationId xmlns:p14="http://schemas.microsoft.com/office/powerpoint/2010/main" val="385312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" panose="020B0604020104020204" pitchFamily="34" charset="0"/>
              </a:rPr>
              <a:t>Exploring Observables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Asynchronous Data Stream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Data Transformations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Cancelation and disposal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Differences with Promises</a:t>
            </a:r>
          </a:p>
        </p:txBody>
      </p:sp>
    </p:spTree>
    <p:extLst>
      <p:ext uri="{BB962C8B-B14F-4D97-AF65-F5344CB8AC3E}">
        <p14:creationId xmlns:p14="http://schemas.microsoft.com/office/powerpoint/2010/main" val="191774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" panose="020B0604020104020204" pitchFamily="34" charset="0"/>
              </a:rPr>
              <a:t>Using Observables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Creating Observables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Subscribing to Observables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Emitting values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Unsubscribing from Observables</a:t>
            </a:r>
          </a:p>
        </p:txBody>
      </p:sp>
    </p:spTree>
    <p:extLst>
      <p:ext uri="{BB962C8B-B14F-4D97-AF65-F5344CB8AC3E}">
        <p14:creationId xmlns:p14="http://schemas.microsoft.com/office/powerpoint/2010/main" val="245004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" panose="020B0604020104020204" pitchFamily="34" charset="0"/>
              </a:rPr>
              <a:t>Piping Observables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What are operators?</a:t>
            </a:r>
          </a:p>
          <a:p>
            <a:pPr lvl="1">
              <a:spcBef>
                <a:spcPts val="3000"/>
              </a:spcBef>
            </a:pPr>
            <a:r>
              <a:rPr lang="en-US" sz="2500" dirty="0">
                <a:latin typeface="Abadi" panose="020B0604020104020204" pitchFamily="34" charset="0"/>
              </a:rPr>
              <a:t>Pure functions</a:t>
            </a:r>
          </a:p>
          <a:p>
            <a:pPr lvl="1">
              <a:spcBef>
                <a:spcPts val="3000"/>
              </a:spcBef>
            </a:pPr>
            <a:r>
              <a:rPr lang="en-US" sz="2500" dirty="0">
                <a:latin typeface="Abadi" panose="020B0604020104020204" pitchFamily="34" charset="0"/>
              </a:rPr>
              <a:t>Chaining</a:t>
            </a:r>
          </a:p>
          <a:p>
            <a:pPr lvl="1">
              <a:spcBef>
                <a:spcPts val="3000"/>
              </a:spcBef>
            </a:pPr>
            <a:r>
              <a:rPr lang="en-US" sz="2500" dirty="0">
                <a:latin typeface="Abadi" panose="020B0604020104020204" pitchFamily="34" charset="0"/>
              </a:rPr>
              <a:t>Immutability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How to use the pipe function</a:t>
            </a:r>
          </a:p>
          <a:p>
            <a:pPr marL="342900" lvl="1" indent="0">
              <a:spcBef>
                <a:spcPts val="3000"/>
              </a:spcBef>
              <a:buNone/>
            </a:pP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7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sz="3600" dirty="0">
                <a:latin typeface="Abadi" panose="020B0604020104020204" pitchFamily="34" charset="0"/>
              </a:rPr>
              <a:t>Types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Transformation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Filtering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Combination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Utility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Logic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Aggregation</a:t>
            </a:r>
            <a:endParaRPr lang="en-US" sz="31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7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sz="3600" dirty="0">
                <a:latin typeface="Abadi" panose="020B0604020104020204" pitchFamily="34" charset="0"/>
              </a:rPr>
              <a:t>Error Handling and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Errors in observables</a:t>
            </a:r>
          </a:p>
          <a:p>
            <a:pPr>
              <a:spcBef>
                <a:spcPts val="3000"/>
              </a:spcBef>
            </a:pPr>
            <a:r>
              <a:rPr lang="en-US" sz="2800" dirty="0" err="1">
                <a:latin typeface="Abadi" panose="020B0604020104020204" pitchFamily="34" charset="0"/>
              </a:rPr>
              <a:t>CatchError</a:t>
            </a:r>
            <a:r>
              <a:rPr lang="en-US" sz="2800" dirty="0">
                <a:latin typeface="Abadi" panose="020B0604020104020204" pitchFamily="34" charset="0"/>
              </a:rPr>
              <a:t> operator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Completion of an observable</a:t>
            </a:r>
            <a:endParaRPr lang="en-US" sz="31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1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9</TotalTime>
  <Words>148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Recap of asynchronous operations</vt:lpstr>
      <vt:lpstr>Exploring Observables</vt:lpstr>
      <vt:lpstr>Using Observables</vt:lpstr>
      <vt:lpstr>Piping Observables</vt:lpstr>
      <vt:lpstr>Types of operators</vt:lpstr>
      <vt:lpstr>Error Handling and Completion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2023-12-11T14:24:55Z</dcterms:created>
  <dcterms:modified xsi:type="dcterms:W3CDTF">2023-12-11T14:34:14Z</dcterms:modified>
</cp:coreProperties>
</file>