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6" r:id="rId4"/>
    <p:sldId id="277" r:id="rId5"/>
    <p:sldId id="27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9D79DEEB-929A-4060-B6E7-67AD7B4139E3}"/>
    <pc:docChg chg="custSel delSld modSld">
      <pc:chgData name="Wekoslav Stefanovski" userId="bb32c3697bb3823c" providerId="LiveId" clId="{9D79DEEB-929A-4060-B6E7-67AD7B4139E3}" dt="2023-12-12T13:16:25.913" v="796" actId="20577"/>
      <pc:docMkLst>
        <pc:docMk/>
      </pc:docMkLst>
      <pc:sldChg chg="modSp mod">
        <pc:chgData name="Wekoslav Stefanovski" userId="bb32c3697bb3823c" providerId="LiveId" clId="{9D79DEEB-929A-4060-B6E7-67AD7B4139E3}" dt="2023-12-12T13:16:25.913" v="796" actId="20577"/>
        <pc:sldMkLst>
          <pc:docMk/>
          <pc:sldMk cId="3000377589" sldId="256"/>
        </pc:sldMkLst>
        <pc:spChg chg="mod">
          <ac:chgData name="Wekoslav Stefanovski" userId="bb32c3697bb3823c" providerId="LiveId" clId="{9D79DEEB-929A-4060-B6E7-67AD7B4139E3}" dt="2023-12-12T13:16:25.913" v="796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modSp mod">
        <pc:chgData name="Wekoslav Stefanovski" userId="bb32c3697bb3823c" providerId="LiveId" clId="{9D79DEEB-929A-4060-B6E7-67AD7B4139E3}" dt="2023-12-12T13:09:14.464" v="135" actId="20577"/>
        <pc:sldMkLst>
          <pc:docMk/>
          <pc:sldMk cId="2371489617" sldId="261"/>
        </pc:sldMkLst>
        <pc:spChg chg="mod">
          <ac:chgData name="Wekoslav Stefanovski" userId="bb32c3697bb3823c" providerId="LiveId" clId="{9D79DEEB-929A-4060-B6E7-67AD7B4139E3}" dt="2023-12-12T13:09:14.464" v="135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9D79DEEB-929A-4060-B6E7-67AD7B4139E3}" dt="2023-12-12T13:10:54.479" v="244" actId="20577"/>
        <pc:sldMkLst>
          <pc:docMk/>
          <pc:sldMk cId="3853126745" sldId="276"/>
        </pc:sldMkLst>
        <pc:spChg chg="mod">
          <ac:chgData name="Wekoslav Stefanovski" userId="bb32c3697bb3823c" providerId="LiveId" clId="{9D79DEEB-929A-4060-B6E7-67AD7B4139E3}" dt="2023-12-12T13:10:19.167" v="150" actId="20577"/>
          <ac:spMkLst>
            <pc:docMk/>
            <pc:sldMk cId="3853126745" sldId="276"/>
            <ac:spMk id="2" creationId="{71D187F6-3586-D77C-983D-ADD05243115F}"/>
          </ac:spMkLst>
        </pc:spChg>
        <pc:spChg chg="mod">
          <ac:chgData name="Wekoslav Stefanovski" userId="bb32c3697bb3823c" providerId="LiveId" clId="{9D79DEEB-929A-4060-B6E7-67AD7B4139E3}" dt="2023-12-12T13:10:54.479" v="244" actId="20577"/>
          <ac:spMkLst>
            <pc:docMk/>
            <pc:sldMk cId="3853126745" sldId="276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9D79DEEB-929A-4060-B6E7-67AD7B4139E3}" dt="2023-12-12T13:12:08.894" v="388" actId="20577"/>
        <pc:sldMkLst>
          <pc:docMk/>
          <pc:sldMk cId="1917747316" sldId="277"/>
        </pc:sldMkLst>
        <pc:spChg chg="mod">
          <ac:chgData name="Wekoslav Stefanovski" userId="bb32c3697bb3823c" providerId="LiveId" clId="{9D79DEEB-929A-4060-B6E7-67AD7B4139E3}" dt="2023-12-12T13:11:06.350" v="254" actId="20577"/>
          <ac:spMkLst>
            <pc:docMk/>
            <pc:sldMk cId="1917747316" sldId="277"/>
            <ac:spMk id="2" creationId="{71D187F6-3586-D77C-983D-ADD05243115F}"/>
          </ac:spMkLst>
        </pc:spChg>
        <pc:spChg chg="mod">
          <ac:chgData name="Wekoslav Stefanovski" userId="bb32c3697bb3823c" providerId="LiveId" clId="{9D79DEEB-929A-4060-B6E7-67AD7B4139E3}" dt="2023-12-12T13:12:08.894" v="388" actId="20577"/>
          <ac:spMkLst>
            <pc:docMk/>
            <pc:sldMk cId="1917747316" sldId="277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9D79DEEB-929A-4060-B6E7-67AD7B4139E3}" dt="2023-12-12T13:15:41.672" v="790" actId="20577"/>
        <pc:sldMkLst>
          <pc:docMk/>
          <pc:sldMk cId="2450049621" sldId="278"/>
        </pc:sldMkLst>
        <pc:spChg chg="mod">
          <ac:chgData name="Wekoslav Stefanovski" userId="bb32c3697bb3823c" providerId="LiveId" clId="{9D79DEEB-929A-4060-B6E7-67AD7B4139E3}" dt="2023-12-12T13:14:31.729" v="623" actId="20577"/>
          <ac:spMkLst>
            <pc:docMk/>
            <pc:sldMk cId="2450049621" sldId="278"/>
            <ac:spMk id="2" creationId="{71D187F6-3586-D77C-983D-ADD05243115F}"/>
          </ac:spMkLst>
        </pc:spChg>
        <pc:spChg chg="mod">
          <ac:chgData name="Wekoslav Stefanovski" userId="bb32c3697bb3823c" providerId="LiveId" clId="{9D79DEEB-929A-4060-B6E7-67AD7B4139E3}" dt="2023-12-12T13:15:41.672" v="790" actId="20577"/>
          <ac:spMkLst>
            <pc:docMk/>
            <pc:sldMk cId="2450049621" sldId="278"/>
            <ac:spMk id="3" creationId="{E0A67EAC-000C-2B1B-968B-A2CA7076807E}"/>
          </ac:spMkLst>
        </pc:spChg>
      </pc:sldChg>
      <pc:sldChg chg="del">
        <pc:chgData name="Wekoslav Stefanovski" userId="bb32c3697bb3823c" providerId="LiveId" clId="{9D79DEEB-929A-4060-B6E7-67AD7B4139E3}" dt="2023-12-12T13:16:17.634" v="792" actId="47"/>
        <pc:sldMkLst>
          <pc:docMk/>
          <pc:sldMk cId="1375777570" sldId="279"/>
        </pc:sldMkLst>
      </pc:sldChg>
      <pc:sldChg chg="modSp del mod">
        <pc:chgData name="Wekoslav Stefanovski" userId="bb32c3697bb3823c" providerId="LiveId" clId="{9D79DEEB-929A-4060-B6E7-67AD7B4139E3}" dt="2023-12-12T13:16:16.538" v="791" actId="47"/>
        <pc:sldMkLst>
          <pc:docMk/>
          <pc:sldMk cId="2975074702" sldId="280"/>
        </pc:sldMkLst>
        <pc:spChg chg="mod">
          <ac:chgData name="Wekoslav Stefanovski" userId="bb32c3697bb3823c" providerId="LiveId" clId="{9D79DEEB-929A-4060-B6E7-67AD7B4139E3}" dt="2023-12-12T13:13:45.289" v="595" actId="20577"/>
          <ac:spMkLst>
            <pc:docMk/>
            <pc:sldMk cId="2975074702" sldId="280"/>
            <ac:spMk id="2" creationId="{71D187F6-3586-D77C-983D-ADD05243115F}"/>
          </ac:spMkLst>
        </pc:spChg>
      </pc:sldChg>
      <pc:sldChg chg="del">
        <pc:chgData name="Wekoslav Stefanovski" userId="bb32c3697bb3823c" providerId="LiveId" clId="{9D79DEEB-929A-4060-B6E7-67AD7B4139E3}" dt="2023-12-12T13:16:18.848" v="793" actId="47"/>
        <pc:sldMkLst>
          <pc:docMk/>
          <pc:sldMk cId="3366916810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badi" panose="020B0604020104020204" pitchFamily="34" charset="0"/>
              </a:rPr>
              <a:t>#20 - </a:t>
            </a:r>
            <a:r>
              <a:rPr lang="en-US" sz="3200" dirty="0">
                <a:latin typeface="Abadi" panose="020B0604020104020204" pitchFamily="34" charset="0"/>
              </a:rPr>
              <a:t>Observables in Angular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Why Angular uses Observables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observables to fetch data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observables in routes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observables in forms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Why (and where) Angular uses Observables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Asynchronous Data Streams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 bit overused</a:t>
            </a:r>
          </a:p>
          <a:p>
            <a:pPr>
              <a:spcBef>
                <a:spcPts val="3000"/>
              </a:spcBef>
            </a:pPr>
            <a:r>
              <a:rPr lang="en-US" sz="2800" dirty="0" err="1">
                <a:latin typeface="Abadi" panose="020B0604020104020204" pitchFamily="34" charset="0"/>
              </a:rPr>
              <a:t>HttpClientModule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Routes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38531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badi" panose="020B0604020104020204" pitchFamily="34" charset="0"/>
              </a:rPr>
              <a:t>HttpClient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Preferred alternative to fetch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Observable based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Centralized Configuration</a:t>
            </a:r>
          </a:p>
          <a:p>
            <a:pPr>
              <a:spcBef>
                <a:spcPts val="3000"/>
              </a:spcBef>
            </a:pPr>
            <a:r>
              <a:rPr lang="en-US" sz="2800" dirty="0" err="1">
                <a:latin typeface="Abadi" panose="020B0604020104020204" pitchFamily="34" charset="0"/>
              </a:rPr>
              <a:t>Interceptable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get, post … methods</a:t>
            </a:r>
          </a:p>
        </p:txBody>
      </p:sp>
    </p:spTree>
    <p:extLst>
      <p:ext uri="{BB962C8B-B14F-4D97-AF65-F5344CB8AC3E}">
        <p14:creationId xmlns:p14="http://schemas.microsoft.com/office/powerpoint/2010/main" val="19177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Form Observables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Reactive forms expose observables</a:t>
            </a:r>
          </a:p>
          <a:p>
            <a:pPr>
              <a:spcBef>
                <a:spcPts val="3000"/>
              </a:spcBef>
            </a:pPr>
            <a:r>
              <a:rPr lang="en-US" sz="2800" dirty="0" err="1">
                <a:latin typeface="Abadi" panose="020B0604020104020204" pitchFamily="34" charset="0"/>
              </a:rPr>
              <a:t>valueChanges</a:t>
            </a:r>
            <a:r>
              <a:rPr lang="en-US" sz="2800" dirty="0">
                <a:latin typeface="Abadi" panose="020B0604020104020204" pitchFamily="34" charset="0"/>
              </a:rPr>
              <a:t> for validation and value actions</a:t>
            </a:r>
          </a:p>
          <a:p>
            <a:pPr>
              <a:spcBef>
                <a:spcPts val="3000"/>
              </a:spcBef>
            </a:pPr>
            <a:r>
              <a:rPr lang="en-US" sz="2800" dirty="0" err="1">
                <a:latin typeface="Abadi" panose="020B0604020104020204" pitchFamily="34" charset="0"/>
              </a:rPr>
              <a:t>statusChanges</a:t>
            </a:r>
            <a:r>
              <a:rPr lang="en-US" sz="2800" dirty="0">
                <a:latin typeface="Abadi" panose="020B0604020104020204" pitchFamily="34" charset="0"/>
              </a:rPr>
              <a:t> for submission and validation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Subject class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4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17</TotalTime>
  <Words>126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Why (and where) Angular uses Observables</vt:lpstr>
      <vt:lpstr>HttpClient</vt:lpstr>
      <vt:lpstr>Form Observables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2</cp:revision>
  <dcterms:created xsi:type="dcterms:W3CDTF">2023-12-11T14:24:55Z</dcterms:created>
  <dcterms:modified xsi:type="dcterms:W3CDTF">2023-12-12T13:16:26Z</dcterms:modified>
</cp:coreProperties>
</file>