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4E6284-6341-44AC-9405-D40840C224C0}" v="3" dt="2023-09-25T09:31:24.7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koslav Stefanovski" userId="bb32c3697bb3823c" providerId="LiveId" clId="{564E6284-6341-44AC-9405-D40840C224C0}"/>
    <pc:docChg chg="undo custSel addSld delSld modSld">
      <pc:chgData name="Wekoslav Stefanovski" userId="bb32c3697bb3823c" providerId="LiveId" clId="{564E6284-6341-44AC-9405-D40840C224C0}" dt="2023-09-25T11:14:58.941" v="1382" actId="20577"/>
      <pc:docMkLst>
        <pc:docMk/>
      </pc:docMkLst>
      <pc:sldChg chg="del">
        <pc:chgData name="Wekoslav Stefanovski" userId="bb32c3697bb3823c" providerId="LiveId" clId="{564E6284-6341-44AC-9405-D40840C224C0}" dt="2023-09-24T19:51:54.710" v="0" actId="47"/>
        <pc:sldMkLst>
          <pc:docMk/>
          <pc:sldMk cId="3373928603" sldId="258"/>
        </pc:sldMkLst>
      </pc:sldChg>
      <pc:sldChg chg="del">
        <pc:chgData name="Wekoslav Stefanovski" userId="bb32c3697bb3823c" providerId="LiveId" clId="{564E6284-6341-44AC-9405-D40840C224C0}" dt="2023-09-24T19:52:01.405" v="1" actId="47"/>
        <pc:sldMkLst>
          <pc:docMk/>
          <pc:sldMk cId="1111713007" sldId="260"/>
        </pc:sldMkLst>
      </pc:sldChg>
      <pc:sldChg chg="modSp mod">
        <pc:chgData name="Wekoslav Stefanovski" userId="bb32c3697bb3823c" providerId="LiveId" clId="{564E6284-6341-44AC-9405-D40840C224C0}" dt="2023-09-24T19:53:27.886" v="19" actId="2710"/>
        <pc:sldMkLst>
          <pc:docMk/>
          <pc:sldMk cId="2371489617" sldId="261"/>
        </pc:sldMkLst>
        <pc:spChg chg="mod">
          <ac:chgData name="Wekoslav Stefanovski" userId="bb32c3697bb3823c" providerId="LiveId" clId="{564E6284-6341-44AC-9405-D40840C224C0}" dt="2023-09-24T19:53:27.886" v="19" actId="2710"/>
          <ac:spMkLst>
            <pc:docMk/>
            <pc:sldMk cId="2371489617" sldId="261"/>
            <ac:spMk id="3" creationId="{E0A67EAC-000C-2B1B-968B-A2CA7076807E}"/>
          </ac:spMkLst>
        </pc:spChg>
      </pc:sldChg>
      <pc:sldChg chg="del">
        <pc:chgData name="Wekoslav Stefanovski" userId="bb32c3697bb3823c" providerId="LiveId" clId="{564E6284-6341-44AC-9405-D40840C224C0}" dt="2023-09-24T19:52:01.405" v="1" actId="47"/>
        <pc:sldMkLst>
          <pc:docMk/>
          <pc:sldMk cId="2979636932" sldId="262"/>
        </pc:sldMkLst>
      </pc:sldChg>
      <pc:sldChg chg="modSp add mod">
        <pc:chgData name="Wekoslav Stefanovski" userId="bb32c3697bb3823c" providerId="LiveId" clId="{564E6284-6341-44AC-9405-D40840C224C0}" dt="2023-09-25T09:24:00.396" v="109" actId="27636"/>
        <pc:sldMkLst>
          <pc:docMk/>
          <pc:sldMk cId="3254139648" sldId="262"/>
        </pc:sldMkLst>
        <pc:spChg chg="mod">
          <ac:chgData name="Wekoslav Stefanovski" userId="bb32c3697bb3823c" providerId="LiveId" clId="{564E6284-6341-44AC-9405-D40840C224C0}" dt="2023-09-24T19:54:18.546" v="55" actId="20577"/>
          <ac:spMkLst>
            <pc:docMk/>
            <pc:sldMk cId="3254139648" sldId="262"/>
            <ac:spMk id="2" creationId="{71D187F6-3586-D77C-983D-ADD05243115F}"/>
          </ac:spMkLst>
        </pc:spChg>
        <pc:spChg chg="mod">
          <ac:chgData name="Wekoslav Stefanovski" userId="bb32c3697bb3823c" providerId="LiveId" clId="{564E6284-6341-44AC-9405-D40840C224C0}" dt="2023-09-25T09:24:00.396" v="109" actId="27636"/>
          <ac:spMkLst>
            <pc:docMk/>
            <pc:sldMk cId="3254139648" sldId="262"/>
            <ac:spMk id="3" creationId="{E0A67EAC-000C-2B1B-968B-A2CA7076807E}"/>
          </ac:spMkLst>
        </pc:spChg>
      </pc:sldChg>
      <pc:sldChg chg="modSp add mod">
        <pc:chgData name="Wekoslav Stefanovski" userId="bb32c3697bb3823c" providerId="LiveId" clId="{564E6284-6341-44AC-9405-D40840C224C0}" dt="2023-09-25T09:26:58.941" v="300" actId="20577"/>
        <pc:sldMkLst>
          <pc:docMk/>
          <pc:sldMk cId="1449134048" sldId="263"/>
        </pc:sldMkLst>
        <pc:spChg chg="mod">
          <ac:chgData name="Wekoslav Stefanovski" userId="bb32c3697bb3823c" providerId="LiveId" clId="{564E6284-6341-44AC-9405-D40840C224C0}" dt="2023-09-25T09:24:40.334" v="112" actId="108"/>
          <ac:spMkLst>
            <pc:docMk/>
            <pc:sldMk cId="1449134048" sldId="263"/>
            <ac:spMk id="2" creationId="{71D187F6-3586-D77C-983D-ADD05243115F}"/>
          </ac:spMkLst>
        </pc:spChg>
        <pc:spChg chg="mod">
          <ac:chgData name="Wekoslav Stefanovski" userId="bb32c3697bb3823c" providerId="LiveId" clId="{564E6284-6341-44AC-9405-D40840C224C0}" dt="2023-09-25T09:26:58.941" v="300" actId="20577"/>
          <ac:spMkLst>
            <pc:docMk/>
            <pc:sldMk cId="1449134048" sldId="263"/>
            <ac:spMk id="3" creationId="{E0A67EAC-000C-2B1B-968B-A2CA7076807E}"/>
          </ac:spMkLst>
        </pc:spChg>
      </pc:sldChg>
      <pc:sldChg chg="del">
        <pc:chgData name="Wekoslav Stefanovski" userId="bb32c3697bb3823c" providerId="LiveId" clId="{564E6284-6341-44AC-9405-D40840C224C0}" dt="2023-09-24T19:52:01.405" v="1" actId="47"/>
        <pc:sldMkLst>
          <pc:docMk/>
          <pc:sldMk cId="1651794133" sldId="263"/>
        </pc:sldMkLst>
      </pc:sldChg>
      <pc:sldChg chg="del">
        <pc:chgData name="Wekoslav Stefanovski" userId="bb32c3697bb3823c" providerId="LiveId" clId="{564E6284-6341-44AC-9405-D40840C224C0}" dt="2023-09-24T19:52:01.405" v="1" actId="47"/>
        <pc:sldMkLst>
          <pc:docMk/>
          <pc:sldMk cId="1141998883" sldId="264"/>
        </pc:sldMkLst>
      </pc:sldChg>
      <pc:sldChg chg="modSp add mod">
        <pc:chgData name="Wekoslav Stefanovski" userId="bb32c3697bb3823c" providerId="LiveId" clId="{564E6284-6341-44AC-9405-D40840C224C0}" dt="2023-09-25T09:32:43.592" v="656" actId="33524"/>
        <pc:sldMkLst>
          <pc:docMk/>
          <pc:sldMk cId="1477300410" sldId="264"/>
        </pc:sldMkLst>
        <pc:spChg chg="mod">
          <ac:chgData name="Wekoslav Stefanovski" userId="bb32c3697bb3823c" providerId="LiveId" clId="{564E6284-6341-44AC-9405-D40840C224C0}" dt="2023-09-25T09:27:21.572" v="314" actId="20577"/>
          <ac:spMkLst>
            <pc:docMk/>
            <pc:sldMk cId="1477300410" sldId="264"/>
            <ac:spMk id="2" creationId="{71D187F6-3586-D77C-983D-ADD05243115F}"/>
          </ac:spMkLst>
        </pc:spChg>
        <pc:spChg chg="mod">
          <ac:chgData name="Wekoslav Stefanovski" userId="bb32c3697bb3823c" providerId="LiveId" clId="{564E6284-6341-44AC-9405-D40840C224C0}" dt="2023-09-25T09:32:43.592" v="656" actId="33524"/>
          <ac:spMkLst>
            <pc:docMk/>
            <pc:sldMk cId="1477300410" sldId="264"/>
            <ac:spMk id="3" creationId="{E0A67EAC-000C-2B1B-968B-A2CA7076807E}"/>
          </ac:spMkLst>
        </pc:spChg>
      </pc:sldChg>
      <pc:sldChg chg="del">
        <pc:chgData name="Wekoslav Stefanovski" userId="bb32c3697bb3823c" providerId="LiveId" clId="{564E6284-6341-44AC-9405-D40840C224C0}" dt="2023-09-24T19:52:01.405" v="1" actId="47"/>
        <pc:sldMkLst>
          <pc:docMk/>
          <pc:sldMk cId="4061125613" sldId="265"/>
        </pc:sldMkLst>
      </pc:sldChg>
      <pc:sldChg chg="modSp add mod">
        <pc:chgData name="Wekoslav Stefanovski" userId="bb32c3697bb3823c" providerId="LiveId" clId="{564E6284-6341-44AC-9405-D40840C224C0}" dt="2023-09-25T10:54:36.698" v="965" actId="108"/>
        <pc:sldMkLst>
          <pc:docMk/>
          <pc:sldMk cId="4195532597" sldId="265"/>
        </pc:sldMkLst>
        <pc:spChg chg="mod">
          <ac:chgData name="Wekoslav Stefanovski" userId="bb32c3697bb3823c" providerId="LiveId" clId="{564E6284-6341-44AC-9405-D40840C224C0}" dt="2023-09-25T09:33:19.597" v="681" actId="20577"/>
          <ac:spMkLst>
            <pc:docMk/>
            <pc:sldMk cId="4195532597" sldId="265"/>
            <ac:spMk id="2" creationId="{71D187F6-3586-D77C-983D-ADD05243115F}"/>
          </ac:spMkLst>
        </pc:spChg>
        <pc:spChg chg="mod">
          <ac:chgData name="Wekoslav Stefanovski" userId="bb32c3697bb3823c" providerId="LiveId" clId="{564E6284-6341-44AC-9405-D40840C224C0}" dt="2023-09-25T10:54:36.698" v="965" actId="108"/>
          <ac:spMkLst>
            <pc:docMk/>
            <pc:sldMk cId="4195532597" sldId="265"/>
            <ac:spMk id="3" creationId="{E0A67EAC-000C-2B1B-968B-A2CA7076807E}"/>
          </ac:spMkLst>
        </pc:spChg>
      </pc:sldChg>
      <pc:sldChg chg="del">
        <pc:chgData name="Wekoslav Stefanovski" userId="bb32c3697bb3823c" providerId="LiveId" clId="{564E6284-6341-44AC-9405-D40840C224C0}" dt="2023-09-24T19:52:01.405" v="1" actId="47"/>
        <pc:sldMkLst>
          <pc:docMk/>
          <pc:sldMk cId="2391434308" sldId="266"/>
        </pc:sldMkLst>
      </pc:sldChg>
      <pc:sldChg chg="add">
        <pc:chgData name="Wekoslav Stefanovski" userId="bb32c3697bb3823c" providerId="LiveId" clId="{564E6284-6341-44AC-9405-D40840C224C0}" dt="2023-09-25T11:07:31.233" v="966" actId="2890"/>
        <pc:sldMkLst>
          <pc:docMk/>
          <pc:sldMk cId="3799323931" sldId="266"/>
        </pc:sldMkLst>
      </pc:sldChg>
      <pc:sldChg chg="del">
        <pc:chgData name="Wekoslav Stefanovski" userId="bb32c3697bb3823c" providerId="LiveId" clId="{564E6284-6341-44AC-9405-D40840C224C0}" dt="2023-09-24T19:52:01.405" v="1" actId="47"/>
        <pc:sldMkLst>
          <pc:docMk/>
          <pc:sldMk cId="1214594250" sldId="267"/>
        </pc:sldMkLst>
      </pc:sldChg>
      <pc:sldChg chg="modSp add mod">
        <pc:chgData name="Wekoslav Stefanovski" userId="bb32c3697bb3823c" providerId="LiveId" clId="{564E6284-6341-44AC-9405-D40840C224C0}" dt="2023-09-25T11:13:05.061" v="1248" actId="20577"/>
        <pc:sldMkLst>
          <pc:docMk/>
          <pc:sldMk cId="4012870821" sldId="267"/>
        </pc:sldMkLst>
        <pc:spChg chg="mod">
          <ac:chgData name="Wekoslav Stefanovski" userId="bb32c3697bb3823c" providerId="LiveId" clId="{564E6284-6341-44AC-9405-D40840C224C0}" dt="2023-09-25T11:08:09.829" v="976" actId="20577"/>
          <ac:spMkLst>
            <pc:docMk/>
            <pc:sldMk cId="4012870821" sldId="267"/>
            <ac:spMk id="2" creationId="{71D187F6-3586-D77C-983D-ADD05243115F}"/>
          </ac:spMkLst>
        </pc:spChg>
        <pc:spChg chg="mod">
          <ac:chgData name="Wekoslav Stefanovski" userId="bb32c3697bb3823c" providerId="LiveId" clId="{564E6284-6341-44AC-9405-D40840C224C0}" dt="2023-09-25T11:13:05.061" v="1248" actId="20577"/>
          <ac:spMkLst>
            <pc:docMk/>
            <pc:sldMk cId="4012870821" sldId="267"/>
            <ac:spMk id="3" creationId="{E0A67EAC-000C-2B1B-968B-A2CA7076807E}"/>
          </ac:spMkLst>
        </pc:spChg>
      </pc:sldChg>
      <pc:sldChg chg="del">
        <pc:chgData name="Wekoslav Stefanovski" userId="bb32c3697bb3823c" providerId="LiveId" clId="{564E6284-6341-44AC-9405-D40840C224C0}" dt="2023-09-24T19:52:01.405" v="1" actId="47"/>
        <pc:sldMkLst>
          <pc:docMk/>
          <pc:sldMk cId="2175785782" sldId="268"/>
        </pc:sldMkLst>
      </pc:sldChg>
      <pc:sldChg chg="modSp add mod">
        <pc:chgData name="Wekoslav Stefanovski" userId="bb32c3697bb3823c" providerId="LiveId" clId="{564E6284-6341-44AC-9405-D40840C224C0}" dt="2023-09-25T11:13:57.276" v="1293" actId="20577"/>
        <pc:sldMkLst>
          <pc:docMk/>
          <pc:sldMk cId="2595567201" sldId="268"/>
        </pc:sldMkLst>
        <pc:spChg chg="mod">
          <ac:chgData name="Wekoslav Stefanovski" userId="bb32c3697bb3823c" providerId="LiveId" clId="{564E6284-6341-44AC-9405-D40840C224C0}" dt="2023-09-25T11:12:18.501" v="1183" actId="20577"/>
          <ac:spMkLst>
            <pc:docMk/>
            <pc:sldMk cId="2595567201" sldId="268"/>
            <ac:spMk id="2" creationId="{71D187F6-3586-D77C-983D-ADD05243115F}"/>
          </ac:spMkLst>
        </pc:spChg>
        <pc:spChg chg="mod">
          <ac:chgData name="Wekoslav Stefanovski" userId="bb32c3697bb3823c" providerId="LiveId" clId="{564E6284-6341-44AC-9405-D40840C224C0}" dt="2023-09-25T11:13:57.276" v="1293" actId="20577"/>
          <ac:spMkLst>
            <pc:docMk/>
            <pc:sldMk cId="2595567201" sldId="268"/>
            <ac:spMk id="3" creationId="{E0A67EAC-000C-2B1B-968B-A2CA7076807E}"/>
          </ac:spMkLst>
        </pc:spChg>
      </pc:sldChg>
      <pc:sldChg chg="del">
        <pc:chgData name="Wekoslav Stefanovski" userId="bb32c3697bb3823c" providerId="LiveId" clId="{564E6284-6341-44AC-9405-D40840C224C0}" dt="2023-09-24T19:52:01.405" v="1" actId="47"/>
        <pc:sldMkLst>
          <pc:docMk/>
          <pc:sldMk cId="3174978517" sldId="269"/>
        </pc:sldMkLst>
      </pc:sldChg>
      <pc:sldChg chg="modSp add mod">
        <pc:chgData name="Wekoslav Stefanovski" userId="bb32c3697bb3823c" providerId="LiveId" clId="{564E6284-6341-44AC-9405-D40840C224C0}" dt="2023-09-25T11:14:58.941" v="1382" actId="20577"/>
        <pc:sldMkLst>
          <pc:docMk/>
          <pc:sldMk cId="3241940215" sldId="269"/>
        </pc:sldMkLst>
        <pc:spChg chg="mod">
          <ac:chgData name="Wekoslav Stefanovski" userId="bb32c3697bb3823c" providerId="LiveId" clId="{564E6284-6341-44AC-9405-D40840C224C0}" dt="2023-09-25T11:14:22.853" v="1314" actId="20577"/>
          <ac:spMkLst>
            <pc:docMk/>
            <pc:sldMk cId="3241940215" sldId="269"/>
            <ac:spMk id="2" creationId="{71D187F6-3586-D77C-983D-ADD05243115F}"/>
          </ac:spMkLst>
        </pc:spChg>
        <pc:spChg chg="mod">
          <ac:chgData name="Wekoslav Stefanovski" userId="bb32c3697bb3823c" providerId="LiveId" clId="{564E6284-6341-44AC-9405-D40840C224C0}" dt="2023-09-25T11:14:58.941" v="1382" actId="20577"/>
          <ac:spMkLst>
            <pc:docMk/>
            <pc:sldMk cId="3241940215" sldId="269"/>
            <ac:spMk id="3" creationId="{E0A67EAC-000C-2B1B-968B-A2CA7076807E}"/>
          </ac:spMkLst>
        </pc:spChg>
      </pc:sldChg>
      <pc:sldChg chg="del">
        <pc:chgData name="Wekoslav Stefanovski" userId="bb32c3697bb3823c" providerId="LiveId" clId="{564E6284-6341-44AC-9405-D40840C224C0}" dt="2023-09-24T19:52:01.405" v="1" actId="47"/>
        <pc:sldMkLst>
          <pc:docMk/>
          <pc:sldMk cId="1950019468" sldId="270"/>
        </pc:sldMkLst>
      </pc:sldChg>
      <pc:sldChg chg="del">
        <pc:chgData name="Wekoslav Stefanovski" userId="bb32c3697bb3823c" providerId="LiveId" clId="{564E6284-6341-44AC-9405-D40840C224C0}" dt="2023-09-24T19:52:01.405" v="1" actId="47"/>
        <pc:sldMkLst>
          <pc:docMk/>
          <pc:sldMk cId="3789626234" sldId="271"/>
        </pc:sldMkLst>
      </pc:sldChg>
      <pc:sldChg chg="del">
        <pc:chgData name="Wekoslav Stefanovski" userId="bb32c3697bb3823c" providerId="LiveId" clId="{564E6284-6341-44AC-9405-D40840C224C0}" dt="2023-09-24T19:52:01.405" v="1" actId="47"/>
        <pc:sldMkLst>
          <pc:docMk/>
          <pc:sldMk cId="3298003414" sldId="272"/>
        </pc:sldMkLst>
      </pc:sldChg>
      <pc:sldChg chg="del">
        <pc:chgData name="Wekoslav Stefanovski" userId="bb32c3697bb3823c" providerId="LiveId" clId="{564E6284-6341-44AC-9405-D40840C224C0}" dt="2023-09-24T19:52:01.405" v="1" actId="47"/>
        <pc:sldMkLst>
          <pc:docMk/>
          <pc:sldMk cId="2370137659" sldId="273"/>
        </pc:sldMkLst>
      </pc:sldChg>
      <pc:sldChg chg="del">
        <pc:chgData name="Wekoslav Stefanovski" userId="bb32c3697bb3823c" providerId="LiveId" clId="{564E6284-6341-44AC-9405-D40840C224C0}" dt="2023-09-24T19:52:01.405" v="1" actId="47"/>
        <pc:sldMkLst>
          <pc:docMk/>
          <pc:sldMk cId="2256590151" sldId="274"/>
        </pc:sldMkLst>
      </pc:sldChg>
      <pc:sldChg chg="del">
        <pc:chgData name="Wekoslav Stefanovski" userId="bb32c3697bb3823c" providerId="LiveId" clId="{564E6284-6341-44AC-9405-D40840C224C0}" dt="2023-09-24T19:52:01.405" v="1" actId="47"/>
        <pc:sldMkLst>
          <pc:docMk/>
          <pc:sldMk cId="1689881419" sldId="27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77C14-660E-C75C-BBD9-6E249CB3E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1FA8B-1572-3184-EB6D-099B561F4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355FF-3E1C-6802-49C0-6418DDC11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C7599-29A7-5ADF-9AFD-FCD6D10A5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08D56-1961-B8F8-B88B-B4FF188D0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4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9E7EB-2039-DEFE-572A-DD0D1692F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80659-47A2-698E-01F0-DE8672BB3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4274A-1A59-5F10-235E-F3476FBFF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39919-55CB-E7E5-06F9-868674EF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1C87D-CF9E-7B45-51E3-C3C94CB44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C16552-4CC1-4B4A-19E7-7E32AA449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6121B-3BC8-97FD-AD22-1D5F7DBAB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EB1F9-9E81-9C32-0788-1A2AC18F4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ECA7B-07DC-804E-94DF-BD639AF02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40723-5BF5-C121-865E-1DF17DA10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66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F76-A3E1-E859-1F18-B5DD24281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392DA-7395-CCE6-002B-1862EA3D6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D6635-8B51-1A07-F737-6F1BB290B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77DE1-DCBC-2AEF-D234-EC8163394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CD882-B4B0-A1F2-FDC3-CB0C0BA1D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B758-F694-43EF-A450-D04A35484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88F2D-B2A6-E30C-F37E-F5991E69C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1B48F-3207-A898-BD9D-55F854D77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F081C-D9A3-6481-9BDE-D2EE2C3AC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4BE96-427F-6E70-B550-BE3D2C805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43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3B3DD-1A98-6EB9-F364-0BDBCFBD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4E639-4B2E-AED9-AB19-4FACD1774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48E2B-4123-2859-CCFB-04627A3B1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48EDA-F8A0-785D-5E8C-FE43E48A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1D623-357E-D926-8964-F17AA762D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D44C3-4E2B-47B0-AD0D-8FE3B885C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4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29B5-E80F-B0CA-957A-B6D9B1818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11D17-58D3-2CC8-5387-6D1F3E7D8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F0C81-A9A2-F470-5754-11BA7D86B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C24071-A6B0-155C-7FA4-9E7DE46F8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CA53BA-645E-E989-5DC3-777AE3EF9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397123-1FF9-D7B8-4B13-16FD75FEE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C1F9F-C934-5AE1-FC8C-127EFACE4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48001C-51AA-1951-D989-39F38F96D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EDBF7-5711-640E-1DF0-3ECA1334D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0DBD8-50A6-87D9-FACE-DE18C2DA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14488-FD18-9099-411C-442FC9889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B6FD6-6B6C-E8CA-9769-F5556E825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6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348E8D-8E8F-4C43-4008-B62A9E1D6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ED39E1-CF2A-C6F2-52A0-F49DDCF4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8B1B3-C291-EC80-CCDF-F8034FF3B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46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5DF46-E93B-59D4-8040-D8394A00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DDF4D-C555-9169-64C5-3BB8EA870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13EFB-7257-A48D-5FDC-3467CE0C3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4A5A7-A75A-5710-A277-5EBCA0145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A7C07-E2FB-6F73-84F4-66B84C949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2EA71-916C-A7F1-BBEF-A721C9A50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2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B04A-C517-B81A-9C3E-61E55CCA4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92F30-3A87-567D-A3C3-6AAF77D53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6BE21-CA13-69CF-A1B6-FECEFAB22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59757-A8B6-BACE-A42A-A9F207703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19DD9-065D-49E9-0349-F0FEEF10B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899B4-0617-B404-74E0-0ED8C0A0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0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D20C4B-F24D-3C24-07D0-DB70AF4D7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9088F-FE5D-9F30-B07F-D8AF1FB69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299A2-D250-E73D-F49F-44D7070D28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36D89-3664-4D4B-9D57-535A908AD601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70744-BFA5-3BE4-3201-C4D04900A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60856-0DE9-3588-7FE1-C1A6A60DD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4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swekster@gmail.com" TargetMode="External"/><Relationship Id="rId2" Type="http://schemas.openxmlformats.org/officeDocument/2006/relationships/hyperlink" Target="https://discord.gg/uWZ3RJfBQ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@swekster" TargetMode="External"/><Relationship Id="rId4" Type="http://schemas.openxmlformats.org/officeDocument/2006/relationships/hyperlink" Target="https://github.com/sweko/uacs-internet-programming-202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0A65F-7CAF-2653-4F6D-7735ACD1E7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badi" panose="020F0502020204030204" pitchFamily="34" charset="0"/>
              </a:rPr>
              <a:t>Internet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4E8579-F876-47B7-4420-B3F64EFEE1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badi" panose="020B0604020104020204" pitchFamily="34" charset="0"/>
              </a:rPr>
              <a:t>#0</a:t>
            </a:r>
            <a:r>
              <a:rPr lang="mk-MK" sz="3200" dirty="0">
                <a:latin typeface="Abadi" panose="020B0604020104020204" pitchFamily="34" charset="0"/>
              </a:rPr>
              <a:t>2</a:t>
            </a:r>
            <a:r>
              <a:rPr lang="en-US" sz="3200" dirty="0">
                <a:latin typeface="Abadi" panose="020B0604020104020204" pitchFamily="34" charset="0"/>
              </a:rPr>
              <a:t>- Getting Started with JavaScript</a:t>
            </a:r>
          </a:p>
          <a:p>
            <a:endParaRPr lang="en-US" sz="3200" dirty="0">
              <a:latin typeface="Abadi" panose="020B0604020104020204" pitchFamily="34" charset="0"/>
            </a:endParaRPr>
          </a:p>
          <a:p>
            <a:r>
              <a:rPr lang="en-US" sz="3200" dirty="0">
                <a:latin typeface="Abadi" panose="020B0604020104020204" pitchFamily="34" charset="0"/>
              </a:rPr>
              <a:t>Wekoslav Stefanovski</a:t>
            </a:r>
          </a:p>
          <a:p>
            <a:endParaRPr lang="en-US" sz="3200" dirty="0">
              <a:latin typeface="Abadi" panose="020B0604020104020204" pitchFamily="34" charset="0"/>
            </a:endParaRPr>
          </a:p>
          <a:p>
            <a:endParaRPr lang="en-US" sz="32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377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When things go wrong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Using developer tools</a:t>
            </a:r>
          </a:p>
          <a:p>
            <a:pPr lvl="1">
              <a:lnSpc>
                <a:spcPct val="150000"/>
              </a:lnSpc>
            </a:pPr>
            <a:r>
              <a:rPr lang="en-US" sz="2500" dirty="0">
                <a:latin typeface="Abadi" panose="020B0604020104020204" pitchFamily="34" charset="0"/>
              </a:rPr>
              <a:t>Console tab</a:t>
            </a:r>
          </a:p>
          <a:p>
            <a:pPr lvl="1">
              <a:lnSpc>
                <a:spcPct val="150000"/>
              </a:lnSpc>
            </a:pPr>
            <a:r>
              <a:rPr lang="en-US" sz="2500" dirty="0">
                <a:latin typeface="Abadi" panose="020B0604020104020204" pitchFamily="34" charset="0"/>
              </a:rPr>
              <a:t>Network tab</a:t>
            </a:r>
          </a:p>
          <a:p>
            <a:pPr lvl="1">
              <a:lnSpc>
                <a:spcPct val="150000"/>
              </a:lnSpc>
            </a:pPr>
            <a:r>
              <a:rPr lang="en-US" sz="2500" dirty="0">
                <a:latin typeface="Abadi" panose="020B0604020104020204" pitchFamily="34" charset="0"/>
              </a:rPr>
              <a:t>Sources tab</a:t>
            </a:r>
          </a:p>
          <a:p>
            <a:pPr>
              <a:lnSpc>
                <a:spcPct val="150000"/>
              </a:lnSpc>
            </a:pPr>
            <a:endParaRPr lang="en-US" sz="1600" b="0" dirty="0">
              <a:solidFill>
                <a:srgbClr val="D4D4D4"/>
              </a:solidFill>
              <a:effectLst/>
              <a:latin typeface="CaskaydiaCove NF" panose="020B05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rgbClr val="569CD6"/>
              </a:solidFill>
              <a:effectLst/>
              <a:latin typeface="CaskaydiaCove NF" panose="020B05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2000" b="0" dirty="0">
              <a:solidFill>
                <a:srgbClr val="D4D4D4"/>
              </a:solidFill>
              <a:effectLst/>
              <a:latin typeface="CaskaydiaCove NF" panose="020B05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2800" dirty="0">
              <a:latin typeface="Abadi" panose="020B0604020104020204" pitchFamily="34" charset="0"/>
            </a:endParaRPr>
          </a:p>
          <a:p>
            <a:endParaRPr lang="de-DE" sz="900" b="0" dirty="0">
              <a:solidFill>
                <a:srgbClr val="D4D4D4"/>
              </a:solidFill>
              <a:effectLst/>
              <a:latin typeface="CaskaydiaCove NF" panose="020B0509020204030204" pitchFamily="49" charset="0"/>
            </a:endParaRPr>
          </a:p>
          <a:p>
            <a:endParaRPr lang="en-US" sz="1050" b="0" dirty="0">
              <a:solidFill>
                <a:srgbClr val="D4D4D4"/>
              </a:solidFill>
              <a:effectLst/>
              <a:latin typeface="CaskaydiaCove NF" panose="020B0509020204030204" pitchFamily="49" charset="0"/>
            </a:endParaRPr>
          </a:p>
          <a:p>
            <a:endParaRPr lang="en-US" sz="1200" b="1" dirty="0">
              <a:solidFill>
                <a:srgbClr val="569CD6"/>
              </a:solidFill>
              <a:effectLst/>
              <a:latin typeface="CaskaydiaCove NF" panose="020B0509020204030204" pitchFamily="49" charset="0"/>
            </a:endParaRPr>
          </a:p>
          <a:p>
            <a:endParaRPr lang="en-US" sz="1200" b="0" dirty="0">
              <a:solidFill>
                <a:srgbClr val="D4D4D4"/>
              </a:solidFill>
              <a:effectLst/>
              <a:latin typeface="CaskaydiaCove NF" panose="020B0509020204030204" pitchFamily="49" charset="0"/>
            </a:endParaRPr>
          </a:p>
          <a:p>
            <a:endParaRPr lang="en-US" sz="1600" b="0" dirty="0">
              <a:solidFill>
                <a:srgbClr val="D4D4D4"/>
              </a:solidFill>
              <a:effectLst/>
              <a:latin typeface="CaskaydiaCove NF" panose="020B05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940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Twitter Handle - @swekster</a:t>
            </a:r>
          </a:p>
          <a:p>
            <a:r>
              <a:rPr lang="en-US" dirty="0">
                <a:latin typeface="Abadi" panose="020B0604020104020204" pitchFamily="34" charset="0"/>
              </a:rPr>
              <a:t>Discord Server - </a:t>
            </a:r>
            <a:r>
              <a:rPr lang="en-US" dirty="0">
                <a:latin typeface="Abadi" panose="020B0604020104020204" pitchFamily="34" charset="0"/>
                <a:hlinkClick r:id="rId2"/>
              </a:rPr>
              <a:t>https://discord.gg/uWZ3RJfBQ5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>
                <a:latin typeface="Abadi" panose="020B0604020104020204" pitchFamily="34" charset="0"/>
              </a:rPr>
              <a:t>Email - </a:t>
            </a:r>
            <a:r>
              <a:rPr lang="en-US" dirty="0">
                <a:latin typeface="Abadi" panose="020B0604020104020204" pitchFamily="34" charset="0"/>
                <a:hlinkClick r:id="rId3"/>
              </a:rPr>
              <a:t>swekster@gmail.com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 err="1">
                <a:latin typeface="Abadi" panose="020B0604020104020204" pitchFamily="34" charset="0"/>
              </a:rPr>
              <a:t>Github</a:t>
            </a:r>
            <a:r>
              <a:rPr lang="en-US" dirty="0">
                <a:latin typeface="Abadi" panose="020B0604020104020204" pitchFamily="34" charset="0"/>
              </a:rPr>
              <a:t> - </a:t>
            </a:r>
            <a:r>
              <a:rPr lang="en-US" dirty="0">
                <a:latin typeface="Abadi" panose="020B0604020104020204" pitchFamily="34" charset="0"/>
                <a:hlinkClick r:id="rId4"/>
              </a:rPr>
              <a:t>https://github.com/sweko/uacs-internet-programming-2023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 err="1">
                <a:latin typeface="Abadi" panose="020B0604020104020204" pitchFamily="34" charset="0"/>
              </a:rPr>
              <a:t>Youtube</a:t>
            </a:r>
            <a:r>
              <a:rPr lang="en-US" dirty="0">
                <a:latin typeface="Abadi" panose="020B0604020104020204" pitchFamily="34" charset="0"/>
              </a:rPr>
              <a:t> - </a:t>
            </a:r>
            <a:r>
              <a:rPr lang="en-US" dirty="0">
                <a:latin typeface="Abadi" panose="020B0604020104020204" pitchFamily="34" charset="0"/>
                <a:hlinkClick r:id="rId5"/>
              </a:rPr>
              <a:t>https://www.youtube.com/@swekster</a:t>
            </a:r>
            <a:endParaRPr lang="en-US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dirty="0">
              <a:latin typeface="Abadi" panose="020B0604020104020204" pitchFamily="34" charset="0"/>
            </a:endParaRPr>
          </a:p>
          <a:p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289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Introduction to JavaScript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Variables, Data Types, and Operators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Writing Your First JavaScript Code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Debugging Techniques</a:t>
            </a:r>
          </a:p>
        </p:txBody>
      </p:sp>
    </p:spTree>
    <p:extLst>
      <p:ext uri="{BB962C8B-B14F-4D97-AF65-F5344CB8AC3E}">
        <p14:creationId xmlns:p14="http://schemas.microsoft.com/office/powerpoint/2010/main" val="2371489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History of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>
                <a:latin typeface="Abadi" panose="020B0604020104020204" pitchFamily="34" charset="0"/>
              </a:rPr>
              <a:t>Origins in the First Browser War (1990s)</a:t>
            </a:r>
          </a:p>
          <a:p>
            <a:r>
              <a:rPr lang="en-US" sz="2800" dirty="0">
                <a:latin typeface="Abadi" panose="020B0604020104020204" pitchFamily="34" charset="0"/>
              </a:rPr>
              <a:t>Netscape's Creation of </a:t>
            </a:r>
            <a:r>
              <a:rPr lang="en-US" sz="2800" dirty="0" err="1">
                <a:latin typeface="Abadi" panose="020B0604020104020204" pitchFamily="34" charset="0"/>
              </a:rPr>
              <a:t>LiveScript</a:t>
            </a:r>
            <a:r>
              <a:rPr lang="en-US" sz="2800" dirty="0">
                <a:latin typeface="Abadi" panose="020B0604020104020204" pitchFamily="34" charset="0"/>
              </a:rPr>
              <a:t> (1995)</a:t>
            </a:r>
          </a:p>
          <a:p>
            <a:r>
              <a:rPr lang="en-US" sz="2800" dirty="0">
                <a:latin typeface="Abadi" panose="020B0604020104020204" pitchFamily="34" charset="0"/>
              </a:rPr>
              <a:t>Renaming to JavaScript (1995)</a:t>
            </a:r>
          </a:p>
          <a:p>
            <a:r>
              <a:rPr lang="en-US" sz="2800" dirty="0">
                <a:latin typeface="Abadi" panose="020B0604020104020204" pitchFamily="34" charset="0"/>
              </a:rPr>
              <a:t>Standardization (ECMAScript)</a:t>
            </a:r>
          </a:p>
          <a:p>
            <a:r>
              <a:rPr lang="en-US" sz="2800" dirty="0">
                <a:latin typeface="Abadi" panose="020B0604020104020204" pitchFamily="34" charset="0"/>
              </a:rPr>
              <a:t>Microsoft's JScript (1996)</a:t>
            </a:r>
          </a:p>
          <a:p>
            <a:r>
              <a:rPr lang="en-US" sz="2800" dirty="0">
                <a:latin typeface="Abadi" panose="020B0604020104020204" pitchFamily="34" charset="0"/>
              </a:rPr>
              <a:t>JavaScript Proliferation (Late 1990s)</a:t>
            </a:r>
          </a:p>
          <a:p>
            <a:r>
              <a:rPr lang="en-US" sz="2800" dirty="0">
                <a:latin typeface="Abadi" panose="020B0604020104020204" pitchFamily="34" charset="0"/>
              </a:rPr>
              <a:t>JavaScript Beyond the Browser (Early 2000s)</a:t>
            </a:r>
          </a:p>
          <a:p>
            <a:r>
              <a:rPr lang="de-DE" sz="2800" dirty="0">
                <a:latin typeface="Abadi" panose="020B0604020104020204" pitchFamily="34" charset="0"/>
              </a:rPr>
              <a:t>Modern JavaScript and ES6 (2015)</a:t>
            </a:r>
          </a:p>
          <a:p>
            <a:r>
              <a:rPr lang="en-US" sz="2800" dirty="0">
                <a:latin typeface="Abadi" panose="020B0604020104020204" pitchFamily="34" charset="0"/>
              </a:rPr>
              <a:t>Frameworks and Libraries (2010s - Present)</a:t>
            </a:r>
          </a:p>
          <a:p>
            <a:r>
              <a:rPr lang="en-US" sz="2800" dirty="0">
                <a:latin typeface="Abadi" panose="020B0604020104020204" pitchFamily="34" charset="0"/>
              </a:rPr>
              <a:t>The JavaScript Ecosystem Today</a:t>
            </a:r>
          </a:p>
          <a:p>
            <a:endParaRPr lang="en-US" sz="800" b="0" dirty="0">
              <a:solidFill>
                <a:srgbClr val="D4D4D4"/>
              </a:solidFill>
              <a:effectLst/>
              <a:latin typeface="CaskaydiaCove NF" panose="020B0509020204030204" pitchFamily="49" charset="0"/>
            </a:endParaRPr>
          </a:p>
          <a:p>
            <a:endParaRPr lang="de-DE" sz="900" b="0" dirty="0">
              <a:solidFill>
                <a:srgbClr val="D4D4D4"/>
              </a:solidFill>
              <a:effectLst/>
              <a:latin typeface="CaskaydiaCove NF" panose="020B0509020204030204" pitchFamily="49" charset="0"/>
            </a:endParaRPr>
          </a:p>
          <a:p>
            <a:endParaRPr lang="en-US" sz="1050" b="0" dirty="0">
              <a:solidFill>
                <a:srgbClr val="D4D4D4"/>
              </a:solidFill>
              <a:effectLst/>
              <a:latin typeface="CaskaydiaCove NF" panose="020B0509020204030204" pitchFamily="49" charset="0"/>
            </a:endParaRPr>
          </a:p>
          <a:p>
            <a:endParaRPr lang="en-US" sz="1200" b="1" dirty="0">
              <a:solidFill>
                <a:srgbClr val="569CD6"/>
              </a:solidFill>
              <a:effectLst/>
              <a:latin typeface="CaskaydiaCove NF" panose="020B0509020204030204" pitchFamily="49" charset="0"/>
            </a:endParaRPr>
          </a:p>
          <a:p>
            <a:endParaRPr lang="en-US" sz="1200" b="0" dirty="0">
              <a:solidFill>
                <a:srgbClr val="D4D4D4"/>
              </a:solidFill>
              <a:effectLst/>
              <a:latin typeface="CaskaydiaCove NF" panose="020B0509020204030204" pitchFamily="49" charset="0"/>
            </a:endParaRPr>
          </a:p>
          <a:p>
            <a:endParaRPr lang="en-US" sz="1600" b="0" dirty="0">
              <a:solidFill>
                <a:srgbClr val="D4D4D4"/>
              </a:solidFill>
              <a:effectLst/>
              <a:latin typeface="CaskaydiaCove NF" panose="020B05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139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JavaScript: The Language of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badi" panose="020B0604020104020204" pitchFamily="34" charset="0"/>
              </a:rPr>
              <a:t>Scripting language (</a:t>
            </a:r>
            <a:r>
              <a:rPr lang="en-US" sz="2800" dirty="0" err="1">
                <a:latin typeface="Abadi" panose="020B0604020104020204" pitchFamily="34" charset="0"/>
              </a:rPr>
              <a:t>a.k.a</a:t>
            </a:r>
            <a:r>
              <a:rPr lang="en-US" sz="2800" dirty="0">
                <a:latin typeface="Abadi" panose="020B0604020104020204" pitchFamily="34" charset="0"/>
              </a:rPr>
              <a:t> Interpreted Language)</a:t>
            </a:r>
          </a:p>
          <a:p>
            <a:pPr lvl="1"/>
            <a:r>
              <a:rPr lang="en-US" sz="2500" dirty="0">
                <a:latin typeface="Abadi" panose="020B0604020104020204" pitchFamily="34" charset="0"/>
              </a:rPr>
              <a:t>Browsers</a:t>
            </a:r>
          </a:p>
          <a:p>
            <a:pPr lvl="1"/>
            <a:r>
              <a:rPr lang="en-US" sz="2500" dirty="0">
                <a:latin typeface="Abadi" panose="020B0604020104020204" pitchFamily="34" charset="0"/>
              </a:rPr>
              <a:t>Node / </a:t>
            </a:r>
            <a:r>
              <a:rPr lang="en-US" sz="2500" dirty="0" err="1">
                <a:latin typeface="Abadi" panose="020B0604020104020204" pitchFamily="34" charset="0"/>
              </a:rPr>
              <a:t>Deno</a:t>
            </a:r>
            <a:r>
              <a:rPr lang="en-US" sz="2500" dirty="0">
                <a:latin typeface="Abadi" panose="020B0604020104020204" pitchFamily="34" charset="0"/>
              </a:rPr>
              <a:t> / Bun</a:t>
            </a:r>
          </a:p>
          <a:p>
            <a:r>
              <a:rPr lang="en-US" sz="2800" dirty="0">
                <a:latin typeface="Abadi" panose="020B0604020104020204" pitchFamily="34" charset="0"/>
              </a:rPr>
              <a:t>Dynamic typing</a:t>
            </a:r>
          </a:p>
          <a:p>
            <a:r>
              <a:rPr lang="en-US" sz="2800" dirty="0">
                <a:latin typeface="Abadi" panose="020B0604020104020204" pitchFamily="34" charset="0"/>
              </a:rPr>
              <a:t>Prototypal Inheritance</a:t>
            </a:r>
          </a:p>
          <a:p>
            <a:r>
              <a:rPr lang="en-US" sz="2800" dirty="0">
                <a:latin typeface="Abadi" panose="020B0604020104020204" pitchFamily="34" charset="0"/>
              </a:rPr>
              <a:t>Single-threaded execution model</a:t>
            </a:r>
          </a:p>
          <a:p>
            <a:r>
              <a:rPr lang="en-US" sz="2800" dirty="0">
                <a:latin typeface="Abadi" panose="020B0604020104020204" pitchFamily="34" charset="0"/>
              </a:rPr>
              <a:t>Event-driven</a:t>
            </a:r>
          </a:p>
          <a:p>
            <a:pPr marL="685800" lvl="2" indent="0">
              <a:buNone/>
            </a:pPr>
            <a:endParaRPr lang="en-US" sz="2200" dirty="0">
              <a:latin typeface="Abadi" panose="020B0604020104020204" pitchFamily="34" charset="0"/>
            </a:endParaRPr>
          </a:p>
          <a:p>
            <a:endParaRPr lang="en-US" sz="800" b="0" dirty="0">
              <a:solidFill>
                <a:srgbClr val="D4D4D4"/>
              </a:solidFill>
              <a:effectLst/>
              <a:latin typeface="CaskaydiaCove NF" panose="020B0509020204030204" pitchFamily="49" charset="0"/>
            </a:endParaRPr>
          </a:p>
          <a:p>
            <a:endParaRPr lang="de-DE" sz="900" b="0" dirty="0">
              <a:solidFill>
                <a:srgbClr val="D4D4D4"/>
              </a:solidFill>
              <a:effectLst/>
              <a:latin typeface="CaskaydiaCove NF" panose="020B0509020204030204" pitchFamily="49" charset="0"/>
            </a:endParaRPr>
          </a:p>
          <a:p>
            <a:endParaRPr lang="en-US" sz="1050" b="0" dirty="0">
              <a:solidFill>
                <a:srgbClr val="D4D4D4"/>
              </a:solidFill>
              <a:effectLst/>
              <a:latin typeface="CaskaydiaCove NF" panose="020B0509020204030204" pitchFamily="49" charset="0"/>
            </a:endParaRPr>
          </a:p>
          <a:p>
            <a:endParaRPr lang="en-US" sz="1200" b="1" dirty="0">
              <a:solidFill>
                <a:srgbClr val="569CD6"/>
              </a:solidFill>
              <a:effectLst/>
              <a:latin typeface="CaskaydiaCove NF" panose="020B0509020204030204" pitchFamily="49" charset="0"/>
            </a:endParaRPr>
          </a:p>
          <a:p>
            <a:endParaRPr lang="en-US" sz="1200" b="0" dirty="0">
              <a:solidFill>
                <a:srgbClr val="D4D4D4"/>
              </a:solidFill>
              <a:effectLst/>
              <a:latin typeface="CaskaydiaCove NF" panose="020B0509020204030204" pitchFamily="49" charset="0"/>
            </a:endParaRPr>
          </a:p>
          <a:p>
            <a:endParaRPr lang="en-US" sz="1600" b="0" dirty="0">
              <a:solidFill>
                <a:srgbClr val="D4D4D4"/>
              </a:solidFill>
              <a:effectLst/>
              <a:latin typeface="CaskaydiaCove NF" panose="020B05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134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Basic syntax of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Variables declared with </a:t>
            </a:r>
            <a:r>
              <a:rPr lang="en-US" sz="2800" strike="sngStrike" dirty="0">
                <a:solidFill>
                  <a:schemeClr val="bg1"/>
                </a:solidFill>
                <a:highlight>
                  <a:srgbClr val="000000"/>
                </a:highlight>
                <a:latin typeface="FiraCode Nerd Font" panose="020B0809050000020004" pitchFamily="50" charset="0"/>
                <a:ea typeface="FiraCode Nerd Font" panose="020B0809050000020004" pitchFamily="50" charset="0"/>
              </a:rPr>
              <a:t>var</a:t>
            </a:r>
            <a:r>
              <a:rPr lang="en-US" sz="2800" dirty="0">
                <a:latin typeface="Abadi" panose="020B0604020104020204" pitchFamily="34" charset="0"/>
              </a:rPr>
              <a:t>, </a:t>
            </a:r>
            <a:r>
              <a:rPr lang="en-US" sz="2800" dirty="0">
                <a:solidFill>
                  <a:schemeClr val="bg1"/>
                </a:solidFill>
                <a:highlight>
                  <a:srgbClr val="000000"/>
                </a:highlight>
                <a:latin typeface="FiraCode Nerd Font" panose="020B0809050000020004" pitchFamily="50" charset="0"/>
                <a:ea typeface="FiraCode Nerd Font" panose="020B0809050000020004" pitchFamily="50" charset="0"/>
              </a:rPr>
              <a:t>let</a:t>
            </a:r>
            <a:r>
              <a:rPr lang="en-US" sz="2800" dirty="0">
                <a:latin typeface="Abadi" panose="020B0604020104020204" pitchFamily="34" charset="0"/>
              </a:rPr>
              <a:t> and </a:t>
            </a:r>
            <a:r>
              <a:rPr lang="en-US" sz="2800" dirty="0">
                <a:solidFill>
                  <a:schemeClr val="bg1"/>
                </a:solidFill>
                <a:highlight>
                  <a:srgbClr val="000000"/>
                </a:highlight>
                <a:latin typeface="FiraCode Nerd Font" panose="020B0809050000020004" pitchFamily="50" charset="0"/>
                <a:ea typeface="FiraCode Nerd Font" panose="020B0809050000020004" pitchFamily="50" charset="0"/>
              </a:rPr>
              <a:t>const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Different data types (dynamic is </a:t>
            </a:r>
            <a:r>
              <a:rPr lang="en-US" sz="2800" b="1" dirty="0">
                <a:latin typeface="Abadi" panose="020B0604020104020204" pitchFamily="34" charset="0"/>
              </a:rPr>
              <a:t>NOT</a:t>
            </a:r>
            <a:r>
              <a:rPr lang="en-US" sz="2800" dirty="0">
                <a:latin typeface="Abadi" panose="020B0604020104020204" pitchFamily="34" charset="0"/>
              </a:rPr>
              <a:t> typeless)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Functions (even as first-class citizens)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Conditional statements and loops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Objects with methods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Execution environment API’s</a:t>
            </a:r>
            <a:endParaRPr lang="en-US" sz="2200" dirty="0">
              <a:latin typeface="Abadi" panose="020B0604020104020204" pitchFamily="34" charset="0"/>
            </a:endParaRPr>
          </a:p>
          <a:p>
            <a:endParaRPr lang="en-US" sz="800" b="0" dirty="0">
              <a:solidFill>
                <a:srgbClr val="D4D4D4"/>
              </a:solidFill>
              <a:effectLst/>
              <a:latin typeface="CaskaydiaCove NF" panose="020B0509020204030204" pitchFamily="49" charset="0"/>
            </a:endParaRPr>
          </a:p>
          <a:p>
            <a:endParaRPr lang="de-DE" sz="900" b="0" dirty="0">
              <a:solidFill>
                <a:srgbClr val="D4D4D4"/>
              </a:solidFill>
              <a:effectLst/>
              <a:latin typeface="CaskaydiaCove NF" panose="020B0509020204030204" pitchFamily="49" charset="0"/>
            </a:endParaRPr>
          </a:p>
          <a:p>
            <a:endParaRPr lang="en-US" sz="1050" b="0" dirty="0">
              <a:solidFill>
                <a:srgbClr val="D4D4D4"/>
              </a:solidFill>
              <a:effectLst/>
              <a:latin typeface="CaskaydiaCove NF" panose="020B0509020204030204" pitchFamily="49" charset="0"/>
            </a:endParaRPr>
          </a:p>
          <a:p>
            <a:endParaRPr lang="en-US" sz="1200" b="1" dirty="0">
              <a:solidFill>
                <a:srgbClr val="569CD6"/>
              </a:solidFill>
              <a:effectLst/>
              <a:latin typeface="CaskaydiaCove NF" panose="020B0509020204030204" pitchFamily="49" charset="0"/>
            </a:endParaRPr>
          </a:p>
          <a:p>
            <a:endParaRPr lang="en-US" sz="1200" b="0" dirty="0">
              <a:solidFill>
                <a:srgbClr val="D4D4D4"/>
              </a:solidFill>
              <a:effectLst/>
              <a:latin typeface="CaskaydiaCove NF" panose="020B0509020204030204" pitchFamily="49" charset="0"/>
            </a:endParaRPr>
          </a:p>
          <a:p>
            <a:endParaRPr lang="en-US" sz="1600" b="0" dirty="0">
              <a:solidFill>
                <a:srgbClr val="D4D4D4"/>
              </a:solidFill>
              <a:effectLst/>
              <a:latin typeface="CaskaydiaCove NF" panose="020B05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300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Data Types in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Primitives</a:t>
            </a:r>
          </a:p>
          <a:p>
            <a:pPr lvl="1">
              <a:lnSpc>
                <a:spcPct val="150000"/>
              </a:lnSpc>
            </a:pPr>
            <a:r>
              <a:rPr lang="en-US" sz="2500" dirty="0">
                <a:solidFill>
                  <a:schemeClr val="bg1"/>
                </a:solidFill>
                <a:highlight>
                  <a:srgbClr val="000000"/>
                </a:highlight>
                <a:latin typeface="FiraCode Nerd Font" panose="020B0809050000020004" pitchFamily="50" charset="0"/>
                <a:ea typeface="FiraCode Nerd Font" panose="020B0809050000020004" pitchFamily="50" charset="0"/>
              </a:rPr>
              <a:t>Number</a:t>
            </a:r>
            <a:r>
              <a:rPr lang="en-US" sz="3200" dirty="0">
                <a:latin typeface="Abadi" panose="020B0604020104020204" pitchFamily="34" charset="0"/>
              </a:rPr>
              <a:t> - a single type for integers and floating-point</a:t>
            </a:r>
          </a:p>
          <a:p>
            <a:pPr lvl="1">
              <a:lnSpc>
                <a:spcPct val="150000"/>
              </a:lnSpc>
            </a:pPr>
            <a:r>
              <a:rPr lang="en-US" sz="2500" dirty="0">
                <a:solidFill>
                  <a:schemeClr val="bg1"/>
                </a:solidFill>
                <a:highlight>
                  <a:srgbClr val="000000"/>
                </a:highlight>
                <a:latin typeface="FiraCode Nerd Font" panose="020B0809050000020004" pitchFamily="50" charset="0"/>
                <a:ea typeface="FiraCode Nerd Font" panose="020B0809050000020004" pitchFamily="50" charset="0"/>
              </a:rPr>
              <a:t>String</a:t>
            </a:r>
            <a:r>
              <a:rPr lang="en-US" sz="2800" dirty="0">
                <a:latin typeface="Abadi" panose="020B0604020104020204" pitchFamily="34" charset="0"/>
              </a:rPr>
              <a:t> - a single type for strings and characters</a:t>
            </a:r>
            <a:endParaRPr lang="en-US" sz="2500" dirty="0">
              <a:solidFill>
                <a:schemeClr val="bg1"/>
              </a:solidFill>
              <a:highlight>
                <a:srgbClr val="000000"/>
              </a:highlight>
              <a:latin typeface="FiraCode Nerd Font" panose="020B0809050000020004" pitchFamily="50" charset="0"/>
              <a:ea typeface="FiraCode Nerd Font" panose="020B0809050000020004" pitchFamily="50" charset="0"/>
            </a:endParaRPr>
          </a:p>
          <a:p>
            <a:pPr lvl="1">
              <a:lnSpc>
                <a:spcPct val="150000"/>
              </a:lnSpc>
            </a:pPr>
            <a:r>
              <a:rPr lang="en-US" sz="2500" dirty="0">
                <a:solidFill>
                  <a:schemeClr val="bg1"/>
                </a:solidFill>
                <a:highlight>
                  <a:srgbClr val="000000"/>
                </a:highlight>
                <a:latin typeface="FiraCode Nerd Font" panose="020B0809050000020004" pitchFamily="50" charset="0"/>
                <a:ea typeface="FiraCode Nerd Font" panose="020B0809050000020004" pitchFamily="50" charset="0"/>
              </a:rPr>
              <a:t>Boolean</a:t>
            </a:r>
            <a:r>
              <a:rPr lang="en-US" sz="2800" dirty="0">
                <a:latin typeface="Abadi" panose="020B0604020104020204" pitchFamily="34" charset="0"/>
              </a:rPr>
              <a:t> </a:t>
            </a:r>
            <a:r>
              <a:rPr lang="en-US" sz="2900" dirty="0">
                <a:latin typeface="Abadi" panose="020B0604020104020204" pitchFamily="34" charset="0"/>
              </a:rPr>
              <a:t>- a type with </a:t>
            </a:r>
            <a:r>
              <a:rPr lang="en-US" sz="2500" dirty="0">
                <a:solidFill>
                  <a:schemeClr val="bg1"/>
                </a:solidFill>
                <a:highlight>
                  <a:srgbClr val="000000"/>
                </a:highlight>
                <a:latin typeface="FiraCode Nerd Font" panose="020B0809050000020004" pitchFamily="50" charset="0"/>
                <a:ea typeface="FiraCode Nerd Font" panose="020B0809050000020004" pitchFamily="50" charset="0"/>
              </a:rPr>
              <a:t>false</a:t>
            </a:r>
            <a:r>
              <a:rPr lang="en-US" sz="2900" dirty="0">
                <a:latin typeface="Abadi" panose="020B0604020104020204" pitchFamily="34" charset="0"/>
              </a:rPr>
              <a:t> and </a:t>
            </a:r>
            <a:r>
              <a:rPr lang="en-US" sz="2500" dirty="0">
                <a:solidFill>
                  <a:schemeClr val="bg1"/>
                </a:solidFill>
                <a:highlight>
                  <a:srgbClr val="000000"/>
                </a:highlight>
                <a:latin typeface="FiraCode Nerd Font" panose="020B0809050000020004" pitchFamily="50" charset="0"/>
                <a:ea typeface="FiraCode Nerd Font" panose="020B0809050000020004" pitchFamily="50" charset="0"/>
              </a:rPr>
              <a:t>true</a:t>
            </a:r>
            <a:r>
              <a:rPr lang="en-US" sz="2900" dirty="0">
                <a:latin typeface="Abadi" panose="020B0604020104020204" pitchFamily="34" charset="0"/>
              </a:rPr>
              <a:t> values</a:t>
            </a:r>
          </a:p>
          <a:p>
            <a:pPr lvl="1">
              <a:lnSpc>
                <a:spcPct val="150000"/>
              </a:lnSpc>
            </a:pPr>
            <a:r>
              <a:rPr lang="en-US" sz="2500" dirty="0">
                <a:solidFill>
                  <a:schemeClr val="bg1"/>
                </a:solidFill>
                <a:highlight>
                  <a:srgbClr val="000000"/>
                </a:highlight>
                <a:latin typeface="FiraCode Nerd Font" panose="020B0809050000020004" pitchFamily="50" charset="0"/>
                <a:ea typeface="FiraCode Nerd Font" panose="020B0809050000020004" pitchFamily="50" charset="0"/>
              </a:rPr>
              <a:t>undefined</a:t>
            </a:r>
            <a:r>
              <a:rPr lang="en-US" sz="2900" dirty="0">
                <a:latin typeface="Abadi" panose="020B0604020104020204" pitchFamily="34" charset="0"/>
              </a:rPr>
              <a:t> and </a:t>
            </a:r>
            <a:r>
              <a:rPr lang="en-US" sz="2500" dirty="0">
                <a:solidFill>
                  <a:schemeClr val="bg1"/>
                </a:solidFill>
                <a:highlight>
                  <a:srgbClr val="000000"/>
                </a:highlight>
                <a:latin typeface="FiraCode Nerd Font" panose="020B0809050000020004" pitchFamily="50" charset="0"/>
                <a:ea typeface="FiraCode Nerd Font" panose="020B0809050000020004" pitchFamily="50" charset="0"/>
              </a:rPr>
              <a:t>null</a:t>
            </a:r>
            <a:r>
              <a:rPr lang="en-US" sz="2900" dirty="0">
                <a:latin typeface="Abadi" panose="020B0604020104020204" pitchFamily="34" charset="0"/>
              </a:rPr>
              <a:t> - yes, two slightly different values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Complex</a:t>
            </a:r>
          </a:p>
          <a:p>
            <a:pPr lvl="1">
              <a:lnSpc>
                <a:spcPct val="150000"/>
              </a:lnSpc>
            </a:pPr>
            <a:r>
              <a:rPr lang="en-US" sz="2500" dirty="0">
                <a:solidFill>
                  <a:schemeClr val="bg1"/>
                </a:solidFill>
                <a:highlight>
                  <a:srgbClr val="000000"/>
                </a:highlight>
                <a:latin typeface="FiraCode Nerd Font" panose="020B0809050000020004" pitchFamily="50" charset="0"/>
                <a:ea typeface="FiraCode Nerd Font" panose="020B0809050000020004" pitchFamily="50" charset="0"/>
              </a:rPr>
              <a:t>Object</a:t>
            </a:r>
          </a:p>
          <a:p>
            <a:pPr lvl="1">
              <a:lnSpc>
                <a:spcPct val="150000"/>
              </a:lnSpc>
            </a:pPr>
            <a:r>
              <a:rPr lang="en-US" sz="2500" dirty="0">
                <a:solidFill>
                  <a:schemeClr val="bg1"/>
                </a:solidFill>
                <a:highlight>
                  <a:srgbClr val="000000"/>
                </a:highlight>
                <a:latin typeface="FiraCode Nerd Font" panose="020B0809050000020004" pitchFamily="50" charset="0"/>
                <a:ea typeface="FiraCode Nerd Font" panose="020B0809050000020004" pitchFamily="50" charset="0"/>
              </a:rPr>
              <a:t>Array</a:t>
            </a:r>
          </a:p>
          <a:p>
            <a:pPr lvl="1">
              <a:lnSpc>
                <a:spcPct val="150000"/>
              </a:lnSpc>
            </a:pPr>
            <a:r>
              <a:rPr lang="en-US" sz="2500" dirty="0">
                <a:solidFill>
                  <a:schemeClr val="bg1"/>
                </a:solidFill>
                <a:highlight>
                  <a:srgbClr val="000000"/>
                </a:highlight>
                <a:latin typeface="FiraCode Nerd Font" panose="020B0809050000020004" pitchFamily="50" charset="0"/>
                <a:ea typeface="FiraCode Nerd Font" panose="020B0809050000020004" pitchFamily="50" charset="0"/>
              </a:rPr>
              <a:t>Function</a:t>
            </a:r>
            <a:endParaRPr lang="en-US" sz="800" b="0" dirty="0">
              <a:solidFill>
                <a:srgbClr val="D4D4D4"/>
              </a:solidFill>
              <a:effectLst/>
              <a:latin typeface="CaskaydiaCove NF" panose="020B0509020204030204" pitchFamily="49" charset="0"/>
            </a:endParaRPr>
          </a:p>
          <a:p>
            <a:endParaRPr lang="de-DE" sz="900" b="0" dirty="0">
              <a:solidFill>
                <a:srgbClr val="D4D4D4"/>
              </a:solidFill>
              <a:effectLst/>
              <a:latin typeface="CaskaydiaCove NF" panose="020B0509020204030204" pitchFamily="49" charset="0"/>
            </a:endParaRPr>
          </a:p>
          <a:p>
            <a:endParaRPr lang="en-US" sz="1050" b="0" dirty="0">
              <a:solidFill>
                <a:srgbClr val="D4D4D4"/>
              </a:solidFill>
              <a:effectLst/>
              <a:latin typeface="CaskaydiaCove NF" panose="020B0509020204030204" pitchFamily="49" charset="0"/>
            </a:endParaRPr>
          </a:p>
          <a:p>
            <a:endParaRPr lang="en-US" sz="1200" b="1" dirty="0">
              <a:solidFill>
                <a:srgbClr val="569CD6"/>
              </a:solidFill>
              <a:effectLst/>
              <a:latin typeface="CaskaydiaCove NF" panose="020B0509020204030204" pitchFamily="49" charset="0"/>
            </a:endParaRPr>
          </a:p>
          <a:p>
            <a:endParaRPr lang="en-US" sz="1200" b="0" dirty="0">
              <a:solidFill>
                <a:srgbClr val="D4D4D4"/>
              </a:solidFill>
              <a:effectLst/>
              <a:latin typeface="CaskaydiaCove NF" panose="020B0509020204030204" pitchFamily="49" charset="0"/>
            </a:endParaRPr>
          </a:p>
          <a:p>
            <a:endParaRPr lang="en-US" sz="1600" b="0" dirty="0">
              <a:solidFill>
                <a:srgbClr val="D4D4D4"/>
              </a:solidFill>
              <a:effectLst/>
              <a:latin typeface="CaskaydiaCove NF" panose="020B05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532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Data Types in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Primitives</a:t>
            </a:r>
          </a:p>
          <a:p>
            <a:pPr lvl="1">
              <a:lnSpc>
                <a:spcPct val="150000"/>
              </a:lnSpc>
            </a:pPr>
            <a:r>
              <a:rPr lang="en-US" sz="2500" dirty="0">
                <a:solidFill>
                  <a:schemeClr val="bg1"/>
                </a:solidFill>
                <a:highlight>
                  <a:srgbClr val="000000"/>
                </a:highlight>
                <a:latin typeface="FiraCode Nerd Font" panose="020B0809050000020004" pitchFamily="50" charset="0"/>
                <a:ea typeface="FiraCode Nerd Font" panose="020B0809050000020004" pitchFamily="50" charset="0"/>
              </a:rPr>
              <a:t>Number</a:t>
            </a:r>
            <a:r>
              <a:rPr lang="en-US" sz="3200" dirty="0">
                <a:latin typeface="Abadi" panose="020B0604020104020204" pitchFamily="34" charset="0"/>
              </a:rPr>
              <a:t> - a single type for integers and floating-point</a:t>
            </a:r>
          </a:p>
          <a:p>
            <a:pPr lvl="1">
              <a:lnSpc>
                <a:spcPct val="150000"/>
              </a:lnSpc>
            </a:pPr>
            <a:r>
              <a:rPr lang="en-US" sz="2500" dirty="0">
                <a:solidFill>
                  <a:schemeClr val="bg1"/>
                </a:solidFill>
                <a:highlight>
                  <a:srgbClr val="000000"/>
                </a:highlight>
                <a:latin typeface="FiraCode Nerd Font" panose="020B0809050000020004" pitchFamily="50" charset="0"/>
                <a:ea typeface="FiraCode Nerd Font" panose="020B0809050000020004" pitchFamily="50" charset="0"/>
              </a:rPr>
              <a:t>String</a:t>
            </a:r>
            <a:r>
              <a:rPr lang="en-US" sz="2800" dirty="0">
                <a:latin typeface="Abadi" panose="020B0604020104020204" pitchFamily="34" charset="0"/>
              </a:rPr>
              <a:t> - a single type for strings and characters</a:t>
            </a:r>
            <a:endParaRPr lang="en-US" sz="2500" dirty="0">
              <a:solidFill>
                <a:schemeClr val="bg1"/>
              </a:solidFill>
              <a:highlight>
                <a:srgbClr val="000000"/>
              </a:highlight>
              <a:latin typeface="FiraCode Nerd Font" panose="020B0809050000020004" pitchFamily="50" charset="0"/>
              <a:ea typeface="FiraCode Nerd Font" panose="020B0809050000020004" pitchFamily="50" charset="0"/>
            </a:endParaRPr>
          </a:p>
          <a:p>
            <a:pPr lvl="1">
              <a:lnSpc>
                <a:spcPct val="150000"/>
              </a:lnSpc>
            </a:pPr>
            <a:r>
              <a:rPr lang="en-US" sz="2500" dirty="0">
                <a:solidFill>
                  <a:schemeClr val="bg1"/>
                </a:solidFill>
                <a:highlight>
                  <a:srgbClr val="000000"/>
                </a:highlight>
                <a:latin typeface="FiraCode Nerd Font" panose="020B0809050000020004" pitchFamily="50" charset="0"/>
                <a:ea typeface="FiraCode Nerd Font" panose="020B0809050000020004" pitchFamily="50" charset="0"/>
              </a:rPr>
              <a:t>Boolean</a:t>
            </a:r>
            <a:r>
              <a:rPr lang="en-US" sz="2800" dirty="0">
                <a:latin typeface="Abadi" panose="020B0604020104020204" pitchFamily="34" charset="0"/>
              </a:rPr>
              <a:t> </a:t>
            </a:r>
            <a:r>
              <a:rPr lang="en-US" sz="2900" dirty="0">
                <a:latin typeface="Abadi" panose="020B0604020104020204" pitchFamily="34" charset="0"/>
              </a:rPr>
              <a:t>- a type with </a:t>
            </a:r>
            <a:r>
              <a:rPr lang="en-US" sz="2500" dirty="0">
                <a:solidFill>
                  <a:schemeClr val="bg1"/>
                </a:solidFill>
                <a:highlight>
                  <a:srgbClr val="000000"/>
                </a:highlight>
                <a:latin typeface="FiraCode Nerd Font" panose="020B0809050000020004" pitchFamily="50" charset="0"/>
                <a:ea typeface="FiraCode Nerd Font" panose="020B0809050000020004" pitchFamily="50" charset="0"/>
              </a:rPr>
              <a:t>false</a:t>
            </a:r>
            <a:r>
              <a:rPr lang="en-US" sz="2900" dirty="0">
                <a:latin typeface="Abadi" panose="020B0604020104020204" pitchFamily="34" charset="0"/>
              </a:rPr>
              <a:t> and </a:t>
            </a:r>
            <a:r>
              <a:rPr lang="en-US" sz="2500" dirty="0">
                <a:solidFill>
                  <a:schemeClr val="bg1"/>
                </a:solidFill>
                <a:highlight>
                  <a:srgbClr val="000000"/>
                </a:highlight>
                <a:latin typeface="FiraCode Nerd Font" panose="020B0809050000020004" pitchFamily="50" charset="0"/>
                <a:ea typeface="FiraCode Nerd Font" panose="020B0809050000020004" pitchFamily="50" charset="0"/>
              </a:rPr>
              <a:t>true</a:t>
            </a:r>
            <a:r>
              <a:rPr lang="en-US" sz="2900" dirty="0">
                <a:latin typeface="Abadi" panose="020B0604020104020204" pitchFamily="34" charset="0"/>
              </a:rPr>
              <a:t> values</a:t>
            </a:r>
          </a:p>
          <a:p>
            <a:pPr lvl="1">
              <a:lnSpc>
                <a:spcPct val="150000"/>
              </a:lnSpc>
            </a:pPr>
            <a:r>
              <a:rPr lang="en-US" sz="2500" dirty="0">
                <a:solidFill>
                  <a:schemeClr val="bg1"/>
                </a:solidFill>
                <a:highlight>
                  <a:srgbClr val="000000"/>
                </a:highlight>
                <a:latin typeface="FiraCode Nerd Font" panose="020B0809050000020004" pitchFamily="50" charset="0"/>
                <a:ea typeface="FiraCode Nerd Font" panose="020B0809050000020004" pitchFamily="50" charset="0"/>
              </a:rPr>
              <a:t>undefined</a:t>
            </a:r>
            <a:r>
              <a:rPr lang="en-US" sz="2900" dirty="0">
                <a:latin typeface="Abadi" panose="020B0604020104020204" pitchFamily="34" charset="0"/>
              </a:rPr>
              <a:t> and </a:t>
            </a:r>
            <a:r>
              <a:rPr lang="en-US" sz="2500" dirty="0">
                <a:solidFill>
                  <a:schemeClr val="bg1"/>
                </a:solidFill>
                <a:highlight>
                  <a:srgbClr val="000000"/>
                </a:highlight>
                <a:latin typeface="FiraCode Nerd Font" panose="020B0809050000020004" pitchFamily="50" charset="0"/>
                <a:ea typeface="FiraCode Nerd Font" panose="020B0809050000020004" pitchFamily="50" charset="0"/>
              </a:rPr>
              <a:t>null</a:t>
            </a:r>
            <a:r>
              <a:rPr lang="en-US" sz="2900" dirty="0">
                <a:latin typeface="Abadi" panose="020B0604020104020204" pitchFamily="34" charset="0"/>
              </a:rPr>
              <a:t> - yes, two slightly different values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Complex</a:t>
            </a:r>
          </a:p>
          <a:p>
            <a:pPr lvl="1">
              <a:lnSpc>
                <a:spcPct val="150000"/>
              </a:lnSpc>
            </a:pPr>
            <a:r>
              <a:rPr lang="en-US" sz="2500" dirty="0">
                <a:solidFill>
                  <a:schemeClr val="bg1"/>
                </a:solidFill>
                <a:highlight>
                  <a:srgbClr val="000000"/>
                </a:highlight>
                <a:latin typeface="FiraCode Nerd Font" panose="020B0809050000020004" pitchFamily="50" charset="0"/>
                <a:ea typeface="FiraCode Nerd Font" panose="020B0809050000020004" pitchFamily="50" charset="0"/>
              </a:rPr>
              <a:t>Object</a:t>
            </a:r>
          </a:p>
          <a:p>
            <a:pPr lvl="1">
              <a:lnSpc>
                <a:spcPct val="150000"/>
              </a:lnSpc>
            </a:pPr>
            <a:r>
              <a:rPr lang="en-US" sz="2500" dirty="0">
                <a:solidFill>
                  <a:schemeClr val="bg1"/>
                </a:solidFill>
                <a:highlight>
                  <a:srgbClr val="000000"/>
                </a:highlight>
                <a:latin typeface="FiraCode Nerd Font" panose="020B0809050000020004" pitchFamily="50" charset="0"/>
                <a:ea typeface="FiraCode Nerd Font" panose="020B0809050000020004" pitchFamily="50" charset="0"/>
              </a:rPr>
              <a:t>Array</a:t>
            </a:r>
          </a:p>
          <a:p>
            <a:pPr lvl="1">
              <a:lnSpc>
                <a:spcPct val="150000"/>
              </a:lnSpc>
            </a:pPr>
            <a:r>
              <a:rPr lang="en-US" sz="2500" dirty="0">
                <a:solidFill>
                  <a:schemeClr val="bg1"/>
                </a:solidFill>
                <a:highlight>
                  <a:srgbClr val="000000"/>
                </a:highlight>
                <a:latin typeface="FiraCode Nerd Font" panose="020B0809050000020004" pitchFamily="50" charset="0"/>
                <a:ea typeface="FiraCode Nerd Font" panose="020B0809050000020004" pitchFamily="50" charset="0"/>
              </a:rPr>
              <a:t>Function</a:t>
            </a:r>
            <a:endParaRPr lang="en-US" sz="800" b="0" dirty="0">
              <a:solidFill>
                <a:srgbClr val="D4D4D4"/>
              </a:solidFill>
              <a:effectLst/>
              <a:latin typeface="CaskaydiaCove NF" panose="020B0509020204030204" pitchFamily="49" charset="0"/>
            </a:endParaRPr>
          </a:p>
          <a:p>
            <a:endParaRPr lang="de-DE" sz="900" b="0" dirty="0">
              <a:solidFill>
                <a:srgbClr val="D4D4D4"/>
              </a:solidFill>
              <a:effectLst/>
              <a:latin typeface="CaskaydiaCove NF" panose="020B0509020204030204" pitchFamily="49" charset="0"/>
            </a:endParaRPr>
          </a:p>
          <a:p>
            <a:endParaRPr lang="en-US" sz="1050" b="0" dirty="0">
              <a:solidFill>
                <a:srgbClr val="D4D4D4"/>
              </a:solidFill>
              <a:effectLst/>
              <a:latin typeface="CaskaydiaCove NF" panose="020B0509020204030204" pitchFamily="49" charset="0"/>
            </a:endParaRPr>
          </a:p>
          <a:p>
            <a:endParaRPr lang="en-US" sz="1200" b="1" dirty="0">
              <a:solidFill>
                <a:srgbClr val="569CD6"/>
              </a:solidFill>
              <a:effectLst/>
              <a:latin typeface="CaskaydiaCove NF" panose="020B0509020204030204" pitchFamily="49" charset="0"/>
            </a:endParaRPr>
          </a:p>
          <a:p>
            <a:endParaRPr lang="en-US" sz="1200" b="0" dirty="0">
              <a:solidFill>
                <a:srgbClr val="D4D4D4"/>
              </a:solidFill>
              <a:effectLst/>
              <a:latin typeface="CaskaydiaCove NF" panose="020B0509020204030204" pitchFamily="49" charset="0"/>
            </a:endParaRPr>
          </a:p>
          <a:p>
            <a:endParaRPr lang="en-US" sz="1600" b="0" dirty="0">
              <a:solidFill>
                <a:srgbClr val="D4D4D4"/>
              </a:solidFill>
              <a:effectLst/>
              <a:latin typeface="CaskaydiaCove NF" panose="020B05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323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Operators in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Arithmetic Operators ( </a:t>
            </a:r>
            <a:r>
              <a:rPr lang="en-US" sz="1800" dirty="0">
                <a:solidFill>
                  <a:schemeClr val="bg1"/>
                </a:solidFill>
                <a:highlight>
                  <a:srgbClr val="000000"/>
                </a:highlight>
                <a:latin typeface="FiraCode Nerd Font" panose="020B0809050000020004" pitchFamily="50" charset="0"/>
                <a:ea typeface="FiraCode Nerd Font" panose="020B0809050000020004" pitchFamily="50" charset="0"/>
              </a:rPr>
              <a:t>+</a:t>
            </a:r>
            <a:r>
              <a:rPr lang="en-US" sz="2800" dirty="0">
                <a:latin typeface="Abadi" panose="020B0604020104020204" pitchFamily="34" charset="0"/>
              </a:rPr>
              <a:t>, </a:t>
            </a:r>
            <a:r>
              <a:rPr lang="en-US" sz="1800" dirty="0">
                <a:solidFill>
                  <a:schemeClr val="bg1"/>
                </a:solidFill>
                <a:highlight>
                  <a:srgbClr val="000000"/>
                </a:highlight>
                <a:latin typeface="FiraCode Nerd Font" panose="020B0809050000020004" pitchFamily="50" charset="0"/>
                <a:ea typeface="FiraCode Nerd Font" panose="020B0809050000020004" pitchFamily="50" charset="0"/>
              </a:rPr>
              <a:t>-</a:t>
            </a:r>
            <a:r>
              <a:rPr lang="en-US" sz="2800" dirty="0">
                <a:latin typeface="Abadi" panose="020B0604020104020204" pitchFamily="34" charset="0"/>
              </a:rPr>
              <a:t> …)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Assignment Operators ( </a:t>
            </a:r>
            <a:r>
              <a:rPr lang="en-US" sz="1800" dirty="0">
                <a:solidFill>
                  <a:schemeClr val="bg1"/>
                </a:solidFill>
                <a:highlight>
                  <a:srgbClr val="000000"/>
                </a:highlight>
                <a:latin typeface="FiraCode Nerd Font" panose="020B0809050000020004" pitchFamily="50" charset="0"/>
                <a:ea typeface="FiraCode Nerd Font" panose="020B0809050000020004" pitchFamily="50" charset="0"/>
              </a:rPr>
              <a:t>=</a:t>
            </a:r>
            <a:r>
              <a:rPr lang="en-US" sz="2800" dirty="0">
                <a:latin typeface="Abadi" panose="020B0604020104020204" pitchFamily="34" charset="0"/>
              </a:rPr>
              <a:t>, </a:t>
            </a:r>
            <a:r>
              <a:rPr lang="en-US" sz="1800" dirty="0">
                <a:solidFill>
                  <a:schemeClr val="bg1"/>
                </a:solidFill>
                <a:highlight>
                  <a:srgbClr val="000000"/>
                </a:highlight>
                <a:latin typeface="FiraCode Nerd Font" panose="020B0809050000020004" pitchFamily="50" charset="0"/>
                <a:ea typeface="FiraCode Nerd Font" panose="020B0809050000020004" pitchFamily="50" charset="0"/>
              </a:rPr>
              <a:t>+=</a:t>
            </a:r>
            <a:r>
              <a:rPr lang="en-US" sz="2800" dirty="0">
                <a:latin typeface="Abadi" panose="020B0604020104020204" pitchFamily="34" charset="0"/>
              </a:rPr>
              <a:t> …)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Comparison Operators (</a:t>
            </a:r>
            <a:r>
              <a:rPr lang="en-US" sz="1800" dirty="0">
                <a:solidFill>
                  <a:schemeClr val="bg1"/>
                </a:solidFill>
                <a:highlight>
                  <a:srgbClr val="000000"/>
                </a:highlight>
                <a:latin typeface="FiraCode Nerd Font" panose="020B0809050000020004" pitchFamily="50" charset="0"/>
                <a:ea typeface="FiraCode Nerd Font" panose="020B0809050000020004" pitchFamily="50" charset="0"/>
              </a:rPr>
              <a:t>==</a:t>
            </a:r>
            <a:r>
              <a:rPr lang="en-US" sz="2800" dirty="0">
                <a:latin typeface="Abadi" panose="020B0604020104020204" pitchFamily="34" charset="0"/>
              </a:rPr>
              <a:t>, </a:t>
            </a:r>
            <a:r>
              <a:rPr lang="en-US" sz="1800" dirty="0">
                <a:solidFill>
                  <a:schemeClr val="bg1"/>
                </a:solidFill>
                <a:highlight>
                  <a:srgbClr val="000000"/>
                </a:highlight>
                <a:latin typeface="FiraCode Nerd Font" panose="020B0809050000020004" pitchFamily="50" charset="0"/>
                <a:ea typeface="FiraCode Nerd Font" panose="020B0809050000020004" pitchFamily="50" charset="0"/>
              </a:rPr>
              <a:t>===</a:t>
            </a:r>
            <a:r>
              <a:rPr lang="en-US" sz="2800" dirty="0">
                <a:latin typeface="Abadi" panose="020B0604020104020204" pitchFamily="34" charset="0"/>
              </a:rPr>
              <a:t>, </a:t>
            </a:r>
            <a:r>
              <a:rPr lang="en-US" sz="1800" dirty="0">
                <a:solidFill>
                  <a:schemeClr val="bg1"/>
                </a:solidFill>
                <a:highlight>
                  <a:srgbClr val="000000"/>
                </a:highlight>
                <a:latin typeface="FiraCode Nerd Font" panose="020B0809050000020004" pitchFamily="50" charset="0"/>
                <a:ea typeface="FiraCode Nerd Font" panose="020B0809050000020004" pitchFamily="50" charset="0"/>
              </a:rPr>
              <a:t>!=</a:t>
            </a:r>
            <a:r>
              <a:rPr lang="en-US" sz="2800" dirty="0">
                <a:latin typeface="Abadi" panose="020B0604020104020204" pitchFamily="34" charset="0"/>
              </a:rPr>
              <a:t> …)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Logical Operators ( </a:t>
            </a:r>
            <a:r>
              <a:rPr lang="en-US" sz="1800" dirty="0">
                <a:solidFill>
                  <a:schemeClr val="bg1"/>
                </a:solidFill>
                <a:highlight>
                  <a:srgbClr val="000000"/>
                </a:highlight>
                <a:latin typeface="FiraCode Nerd Font" panose="020B0809050000020004" pitchFamily="50" charset="0"/>
                <a:ea typeface="FiraCode Nerd Font" panose="020B0809050000020004" pitchFamily="50" charset="0"/>
              </a:rPr>
              <a:t>&amp;&amp;</a:t>
            </a:r>
            <a:r>
              <a:rPr lang="en-US" sz="2800" dirty="0">
                <a:latin typeface="Abadi" panose="020B0604020104020204" pitchFamily="34" charset="0"/>
              </a:rPr>
              <a:t>, </a:t>
            </a:r>
            <a:r>
              <a:rPr lang="en-US" sz="1800" dirty="0">
                <a:solidFill>
                  <a:schemeClr val="bg1"/>
                </a:solidFill>
                <a:highlight>
                  <a:srgbClr val="000000"/>
                </a:highlight>
                <a:latin typeface="FiraCode Nerd Font" panose="020B0809050000020004" pitchFamily="50" charset="0"/>
                <a:ea typeface="FiraCode Nerd Font" panose="020B0809050000020004" pitchFamily="50" charset="0"/>
              </a:rPr>
              <a:t>||</a:t>
            </a:r>
            <a:r>
              <a:rPr lang="en-US" sz="2800" dirty="0">
                <a:latin typeface="Abadi" panose="020B0604020104020204" pitchFamily="34" charset="0"/>
              </a:rPr>
              <a:t>, </a:t>
            </a:r>
            <a:r>
              <a:rPr lang="en-US" sz="1800" dirty="0">
                <a:solidFill>
                  <a:schemeClr val="bg1"/>
                </a:solidFill>
                <a:highlight>
                  <a:srgbClr val="000000"/>
                </a:highlight>
                <a:latin typeface="FiraCode Nerd Font" panose="020B0809050000020004" pitchFamily="50" charset="0"/>
                <a:ea typeface="FiraCode Nerd Font" panose="020B0809050000020004" pitchFamily="50" charset="0"/>
              </a:rPr>
              <a:t>!</a:t>
            </a:r>
            <a:r>
              <a:rPr lang="en-US" sz="2800" dirty="0">
                <a:latin typeface="Abadi" panose="020B0604020104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Conditional (Ternary) Operator (</a:t>
            </a:r>
            <a:r>
              <a:rPr lang="en-US" sz="1800" dirty="0">
                <a:solidFill>
                  <a:schemeClr val="bg1"/>
                </a:solidFill>
                <a:highlight>
                  <a:srgbClr val="000000"/>
                </a:highlight>
                <a:latin typeface="FiraCode Nerd Font" panose="020B0809050000020004" pitchFamily="50" charset="0"/>
                <a:ea typeface="FiraCode Nerd Font" panose="020B0809050000020004" pitchFamily="50" charset="0"/>
              </a:rPr>
              <a:t>?:</a:t>
            </a:r>
            <a:r>
              <a:rPr lang="en-US" sz="2800" dirty="0">
                <a:latin typeface="Abadi" panose="020B0604020104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Bitwise Operators ( </a:t>
            </a:r>
            <a:r>
              <a:rPr lang="en-US" sz="1800" dirty="0">
                <a:solidFill>
                  <a:schemeClr val="bg1"/>
                </a:solidFill>
                <a:highlight>
                  <a:srgbClr val="000000"/>
                </a:highlight>
                <a:latin typeface="FiraCode Nerd Font" panose="020B0809050000020004" pitchFamily="50" charset="0"/>
                <a:ea typeface="FiraCode Nerd Font" panose="020B0809050000020004" pitchFamily="50" charset="0"/>
              </a:rPr>
              <a:t>&amp;</a:t>
            </a:r>
            <a:r>
              <a:rPr lang="en-US" sz="2800" dirty="0">
                <a:latin typeface="Abadi" panose="020B0604020104020204" pitchFamily="34" charset="0"/>
              </a:rPr>
              <a:t>, </a:t>
            </a:r>
            <a:r>
              <a:rPr lang="en-US" sz="1800" dirty="0">
                <a:solidFill>
                  <a:schemeClr val="bg1"/>
                </a:solidFill>
                <a:highlight>
                  <a:srgbClr val="000000"/>
                </a:highlight>
                <a:latin typeface="FiraCode Nerd Font" panose="020B0809050000020004" pitchFamily="50" charset="0"/>
                <a:ea typeface="FiraCode Nerd Font" panose="020B0809050000020004" pitchFamily="50" charset="0"/>
              </a:rPr>
              <a:t>|</a:t>
            </a:r>
            <a:r>
              <a:rPr lang="en-US" sz="2800" dirty="0">
                <a:latin typeface="Abadi" panose="020B0604020104020204" pitchFamily="34" charset="0"/>
              </a:rPr>
              <a:t>, …)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dirty="0">
              <a:latin typeface="Abadi" panose="020B0604020104020204" pitchFamily="34" charset="0"/>
            </a:endParaRPr>
          </a:p>
          <a:p>
            <a:pPr>
              <a:lnSpc>
                <a:spcPct val="150000"/>
              </a:lnSpc>
            </a:pPr>
            <a:endParaRPr lang="en-US" sz="1600" b="0" dirty="0">
              <a:solidFill>
                <a:srgbClr val="D4D4D4"/>
              </a:solidFill>
              <a:effectLst/>
              <a:latin typeface="CaskaydiaCove NF" panose="020B05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rgbClr val="569CD6"/>
              </a:solidFill>
              <a:effectLst/>
              <a:latin typeface="CaskaydiaCove NF" panose="020B05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2000" b="0" dirty="0">
              <a:solidFill>
                <a:srgbClr val="D4D4D4"/>
              </a:solidFill>
              <a:effectLst/>
              <a:latin typeface="CaskaydiaCove NF" panose="020B05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2800" dirty="0">
              <a:latin typeface="Abadi" panose="020B0604020104020204" pitchFamily="34" charset="0"/>
            </a:endParaRPr>
          </a:p>
          <a:p>
            <a:endParaRPr lang="de-DE" sz="900" b="0" dirty="0">
              <a:solidFill>
                <a:srgbClr val="D4D4D4"/>
              </a:solidFill>
              <a:effectLst/>
              <a:latin typeface="CaskaydiaCove NF" panose="020B0509020204030204" pitchFamily="49" charset="0"/>
            </a:endParaRPr>
          </a:p>
          <a:p>
            <a:endParaRPr lang="en-US" sz="1050" b="0" dirty="0">
              <a:solidFill>
                <a:srgbClr val="D4D4D4"/>
              </a:solidFill>
              <a:effectLst/>
              <a:latin typeface="CaskaydiaCove NF" panose="020B0509020204030204" pitchFamily="49" charset="0"/>
            </a:endParaRPr>
          </a:p>
          <a:p>
            <a:endParaRPr lang="en-US" sz="1200" b="1" dirty="0">
              <a:solidFill>
                <a:srgbClr val="569CD6"/>
              </a:solidFill>
              <a:effectLst/>
              <a:latin typeface="CaskaydiaCove NF" panose="020B0509020204030204" pitchFamily="49" charset="0"/>
            </a:endParaRPr>
          </a:p>
          <a:p>
            <a:endParaRPr lang="en-US" sz="1200" b="0" dirty="0">
              <a:solidFill>
                <a:srgbClr val="D4D4D4"/>
              </a:solidFill>
              <a:effectLst/>
              <a:latin typeface="CaskaydiaCove NF" panose="020B0509020204030204" pitchFamily="49" charset="0"/>
            </a:endParaRPr>
          </a:p>
          <a:p>
            <a:endParaRPr lang="en-US" sz="1600" b="0" dirty="0">
              <a:solidFill>
                <a:srgbClr val="D4D4D4"/>
              </a:solidFill>
              <a:effectLst/>
              <a:latin typeface="CaskaydiaCove NF" panose="020B05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870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The weirdness of JavaScript (Type </a:t>
            </a:r>
            <a:r>
              <a:rPr lang="en-US" dirty="0" err="1">
                <a:latin typeface="Abadi" panose="020B0604020104020204" pitchFamily="34" charset="0"/>
              </a:rPr>
              <a:t>Coersion</a:t>
            </a:r>
            <a:r>
              <a:rPr lang="en-US" dirty="0">
                <a:latin typeface="Abadi" panose="020B0604020104020204" pitchFamily="34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Equality by value (</a:t>
            </a:r>
            <a:r>
              <a:rPr lang="en-US" sz="1800" dirty="0">
                <a:solidFill>
                  <a:schemeClr val="bg1"/>
                </a:solidFill>
                <a:highlight>
                  <a:srgbClr val="000000"/>
                </a:highlight>
                <a:latin typeface="FiraCode Nerd Font" panose="020B0809050000020004" pitchFamily="50" charset="0"/>
                <a:ea typeface="FiraCode Nerd Font" panose="020B0809050000020004" pitchFamily="50" charset="0"/>
              </a:rPr>
              <a:t>==</a:t>
            </a:r>
            <a:r>
              <a:rPr lang="en-US" sz="2800" dirty="0">
                <a:latin typeface="Abadi" panose="020B0604020104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Equality by type and value (</a:t>
            </a:r>
            <a:r>
              <a:rPr lang="en-US" sz="1800" dirty="0">
                <a:solidFill>
                  <a:schemeClr val="bg1"/>
                </a:solidFill>
                <a:highlight>
                  <a:srgbClr val="000000"/>
                </a:highlight>
                <a:latin typeface="FiraCode Nerd Font" panose="020B0809050000020004" pitchFamily="50" charset="0"/>
                <a:ea typeface="FiraCode Nerd Font" panose="020B0809050000020004" pitchFamily="50" charset="0"/>
              </a:rPr>
              <a:t>===</a:t>
            </a:r>
            <a:r>
              <a:rPr lang="en-US" sz="2800" dirty="0">
                <a:latin typeface="Abadi" panose="020B0604020104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Truthy and Falsy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Adding up things</a:t>
            </a:r>
          </a:p>
          <a:p>
            <a:pPr>
              <a:lnSpc>
                <a:spcPct val="150000"/>
              </a:lnSpc>
            </a:pPr>
            <a:endParaRPr lang="en-US" sz="1600" b="0" dirty="0">
              <a:solidFill>
                <a:srgbClr val="D4D4D4"/>
              </a:solidFill>
              <a:effectLst/>
              <a:latin typeface="CaskaydiaCove NF" panose="020B05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rgbClr val="569CD6"/>
              </a:solidFill>
              <a:effectLst/>
              <a:latin typeface="CaskaydiaCove NF" panose="020B05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2000" b="0" dirty="0">
              <a:solidFill>
                <a:srgbClr val="D4D4D4"/>
              </a:solidFill>
              <a:effectLst/>
              <a:latin typeface="CaskaydiaCove NF" panose="020B05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2800" dirty="0">
              <a:latin typeface="Abadi" panose="020B0604020104020204" pitchFamily="34" charset="0"/>
            </a:endParaRPr>
          </a:p>
          <a:p>
            <a:endParaRPr lang="de-DE" sz="900" b="0" dirty="0">
              <a:solidFill>
                <a:srgbClr val="D4D4D4"/>
              </a:solidFill>
              <a:effectLst/>
              <a:latin typeface="CaskaydiaCove NF" panose="020B0509020204030204" pitchFamily="49" charset="0"/>
            </a:endParaRPr>
          </a:p>
          <a:p>
            <a:endParaRPr lang="en-US" sz="1050" b="0" dirty="0">
              <a:solidFill>
                <a:srgbClr val="D4D4D4"/>
              </a:solidFill>
              <a:effectLst/>
              <a:latin typeface="CaskaydiaCove NF" panose="020B0509020204030204" pitchFamily="49" charset="0"/>
            </a:endParaRPr>
          </a:p>
          <a:p>
            <a:endParaRPr lang="en-US" sz="1200" b="1" dirty="0">
              <a:solidFill>
                <a:srgbClr val="569CD6"/>
              </a:solidFill>
              <a:effectLst/>
              <a:latin typeface="CaskaydiaCove NF" panose="020B0509020204030204" pitchFamily="49" charset="0"/>
            </a:endParaRPr>
          </a:p>
          <a:p>
            <a:endParaRPr lang="en-US" sz="1200" b="0" dirty="0">
              <a:solidFill>
                <a:srgbClr val="D4D4D4"/>
              </a:solidFill>
              <a:effectLst/>
              <a:latin typeface="CaskaydiaCove NF" panose="020B0509020204030204" pitchFamily="49" charset="0"/>
            </a:endParaRPr>
          </a:p>
          <a:p>
            <a:endParaRPr lang="en-US" sz="1600" b="0" dirty="0">
              <a:solidFill>
                <a:srgbClr val="D4D4D4"/>
              </a:solidFill>
              <a:effectLst/>
              <a:latin typeface="CaskaydiaCove NF" panose="020B05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567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ACS Template.potx" id="{08DC6A8F-7F96-433E-A88E-2AF4AC21CEF5}" vid="{13EF5A67-143A-4FDE-9269-96140DA75D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UACS Template</Template>
  <TotalTime>924</TotalTime>
  <Words>380</Words>
  <Application>Microsoft Office PowerPoint</Application>
  <PresentationFormat>Widescreen</PresentationFormat>
  <Paragraphs>119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Abadi</vt:lpstr>
      <vt:lpstr>Arial</vt:lpstr>
      <vt:lpstr>Calibri</vt:lpstr>
      <vt:lpstr>Calibri Light</vt:lpstr>
      <vt:lpstr>CaskaydiaCove NF</vt:lpstr>
      <vt:lpstr>FiraCode Nerd Font</vt:lpstr>
      <vt:lpstr>Office Theme</vt:lpstr>
      <vt:lpstr>Internet Programming</vt:lpstr>
      <vt:lpstr>Agenda</vt:lpstr>
      <vt:lpstr>History of JavaScript</vt:lpstr>
      <vt:lpstr>JavaScript: The Language of the Web</vt:lpstr>
      <vt:lpstr>Basic syntax of JavaScript</vt:lpstr>
      <vt:lpstr>Data Types in JavaScript</vt:lpstr>
      <vt:lpstr>Data Types in JavaScript</vt:lpstr>
      <vt:lpstr>Operators in JavaScript</vt:lpstr>
      <vt:lpstr>The weirdness of JavaScript (Type Coersion)</vt:lpstr>
      <vt:lpstr>When things go wrong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Programming</dc:title>
  <dc:creator>Wekoslav Stefanovski</dc:creator>
  <cp:lastModifiedBy>Wekoslav Stefanovski</cp:lastModifiedBy>
  <cp:revision>1</cp:revision>
  <dcterms:created xsi:type="dcterms:W3CDTF">2023-09-24T19:50:48Z</dcterms:created>
  <dcterms:modified xsi:type="dcterms:W3CDTF">2023-09-25T11:15:12Z</dcterms:modified>
</cp:coreProperties>
</file>