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AF598E-45F4-4110-AEF3-27241C7721B5}" v="1" dt="2023-09-25T11:44:04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koslav Stefanovski" userId="bb32c3697bb3823c" providerId="LiveId" clId="{AEAF598E-45F4-4110-AEF3-27241C7721B5}"/>
    <pc:docChg chg="custSel addSld modSld">
      <pc:chgData name="Wekoslav Stefanovski" userId="bb32c3697bb3823c" providerId="LiveId" clId="{AEAF598E-45F4-4110-AEF3-27241C7721B5}" dt="2023-09-25T11:48:40.367" v="130" actId="6549"/>
      <pc:docMkLst>
        <pc:docMk/>
      </pc:docMkLst>
      <pc:sldChg chg="modSp mod">
        <pc:chgData name="Wekoslav Stefanovski" userId="bb32c3697bb3823c" providerId="LiveId" clId="{AEAF598E-45F4-4110-AEF3-27241C7721B5}" dt="2023-09-25T11:45:56.597" v="63" actId="20577"/>
        <pc:sldMkLst>
          <pc:docMk/>
          <pc:sldMk cId="1651794133" sldId="263"/>
        </pc:sldMkLst>
        <pc:spChg chg="mod">
          <ac:chgData name="Wekoslav Stefanovski" userId="bb32c3697bb3823c" providerId="LiveId" clId="{AEAF598E-45F4-4110-AEF3-27241C7721B5}" dt="2023-09-25T11:45:56.597" v="63" actId="20577"/>
          <ac:spMkLst>
            <pc:docMk/>
            <pc:sldMk cId="1651794133" sldId="263"/>
            <ac:spMk id="2" creationId="{71D187F6-3586-D77C-983D-ADD05243115F}"/>
          </ac:spMkLst>
        </pc:spChg>
        <pc:spChg chg="mod">
          <ac:chgData name="Wekoslav Stefanovski" userId="bb32c3697bb3823c" providerId="LiveId" clId="{AEAF598E-45F4-4110-AEF3-27241C7721B5}" dt="2023-09-25T11:44:57.774" v="45" actId="20577"/>
          <ac:spMkLst>
            <pc:docMk/>
            <pc:sldMk cId="1651794133" sldId="263"/>
            <ac:spMk id="3" creationId="{E0A67EAC-000C-2B1B-968B-A2CA7076807E}"/>
          </ac:spMkLst>
        </pc:spChg>
      </pc:sldChg>
      <pc:sldChg chg="modSp add mod setBg">
        <pc:chgData name="Wekoslav Stefanovski" userId="bb32c3697bb3823c" providerId="LiveId" clId="{AEAF598E-45F4-4110-AEF3-27241C7721B5}" dt="2023-09-25T11:45:59.989" v="66" actId="20577"/>
        <pc:sldMkLst>
          <pc:docMk/>
          <pc:sldMk cId="2111087669" sldId="264"/>
        </pc:sldMkLst>
        <pc:spChg chg="mod">
          <ac:chgData name="Wekoslav Stefanovski" userId="bb32c3697bb3823c" providerId="LiveId" clId="{AEAF598E-45F4-4110-AEF3-27241C7721B5}" dt="2023-09-25T11:45:59.989" v="66" actId="20577"/>
          <ac:spMkLst>
            <pc:docMk/>
            <pc:sldMk cId="2111087669" sldId="264"/>
            <ac:spMk id="2" creationId="{71D187F6-3586-D77C-983D-ADD05243115F}"/>
          </ac:spMkLst>
        </pc:spChg>
        <pc:spChg chg="mod">
          <ac:chgData name="Wekoslav Stefanovski" userId="bb32c3697bb3823c" providerId="LiveId" clId="{AEAF598E-45F4-4110-AEF3-27241C7721B5}" dt="2023-09-25T11:44:50.846" v="44" actId="20577"/>
          <ac:spMkLst>
            <pc:docMk/>
            <pc:sldMk cId="2111087669" sldId="264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AEAF598E-45F4-4110-AEF3-27241C7721B5}" dt="2023-09-25T11:46:03.982" v="69" actId="20577"/>
        <pc:sldMkLst>
          <pc:docMk/>
          <pc:sldMk cId="766168247" sldId="265"/>
        </pc:sldMkLst>
        <pc:spChg chg="mod">
          <ac:chgData name="Wekoslav Stefanovski" userId="bb32c3697bb3823c" providerId="LiveId" clId="{AEAF598E-45F4-4110-AEF3-27241C7721B5}" dt="2023-09-25T11:46:03.982" v="69" actId="20577"/>
          <ac:spMkLst>
            <pc:docMk/>
            <pc:sldMk cId="766168247" sldId="265"/>
            <ac:spMk id="2" creationId="{71D187F6-3586-D77C-983D-ADD05243115F}"/>
          </ac:spMkLst>
        </pc:spChg>
        <pc:spChg chg="mod">
          <ac:chgData name="Wekoslav Stefanovski" userId="bb32c3697bb3823c" providerId="LiveId" clId="{AEAF598E-45F4-4110-AEF3-27241C7721B5}" dt="2023-09-25T11:45:39.975" v="58" actId="6549"/>
          <ac:spMkLst>
            <pc:docMk/>
            <pc:sldMk cId="766168247" sldId="265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AEAF598E-45F4-4110-AEF3-27241C7721B5}" dt="2023-09-25T11:46:28.607" v="75" actId="20577"/>
        <pc:sldMkLst>
          <pc:docMk/>
          <pc:sldMk cId="1551970889" sldId="266"/>
        </pc:sldMkLst>
        <pc:spChg chg="mod">
          <ac:chgData name="Wekoslav Stefanovski" userId="bb32c3697bb3823c" providerId="LiveId" clId="{AEAF598E-45F4-4110-AEF3-27241C7721B5}" dt="2023-09-25T11:46:08.286" v="72" actId="20577"/>
          <ac:spMkLst>
            <pc:docMk/>
            <pc:sldMk cId="1551970889" sldId="266"/>
            <ac:spMk id="2" creationId="{71D187F6-3586-D77C-983D-ADD05243115F}"/>
          </ac:spMkLst>
        </pc:spChg>
        <pc:spChg chg="mod">
          <ac:chgData name="Wekoslav Stefanovski" userId="bb32c3697bb3823c" providerId="LiveId" clId="{AEAF598E-45F4-4110-AEF3-27241C7721B5}" dt="2023-09-25T11:46:28.607" v="75" actId="20577"/>
          <ac:spMkLst>
            <pc:docMk/>
            <pc:sldMk cId="1551970889" sldId="266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AEAF598E-45F4-4110-AEF3-27241C7721B5}" dt="2023-09-25T11:47:04.029" v="83" actId="20577"/>
        <pc:sldMkLst>
          <pc:docMk/>
          <pc:sldMk cId="2273421204" sldId="267"/>
        </pc:sldMkLst>
        <pc:spChg chg="mod">
          <ac:chgData name="Wekoslav Stefanovski" userId="bb32c3697bb3823c" providerId="LiveId" clId="{AEAF598E-45F4-4110-AEF3-27241C7721B5}" dt="2023-09-25T11:47:04.029" v="83" actId="20577"/>
          <ac:spMkLst>
            <pc:docMk/>
            <pc:sldMk cId="2273421204" sldId="267"/>
            <ac:spMk id="2" creationId="{71D187F6-3586-D77C-983D-ADD05243115F}"/>
          </ac:spMkLst>
        </pc:spChg>
        <pc:spChg chg="mod">
          <ac:chgData name="Wekoslav Stefanovski" userId="bb32c3697bb3823c" providerId="LiveId" clId="{AEAF598E-45F4-4110-AEF3-27241C7721B5}" dt="2023-09-25T11:46:56.912" v="81" actId="27636"/>
          <ac:spMkLst>
            <pc:docMk/>
            <pc:sldMk cId="2273421204" sldId="267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AEAF598E-45F4-4110-AEF3-27241C7721B5}" dt="2023-09-25T11:47:51.478" v="100" actId="20577"/>
        <pc:sldMkLst>
          <pc:docMk/>
          <pc:sldMk cId="3940621416" sldId="268"/>
        </pc:sldMkLst>
        <pc:spChg chg="mod">
          <ac:chgData name="Wekoslav Stefanovski" userId="bb32c3697bb3823c" providerId="LiveId" clId="{AEAF598E-45F4-4110-AEF3-27241C7721B5}" dt="2023-09-25T11:47:32.074" v="90"/>
          <ac:spMkLst>
            <pc:docMk/>
            <pc:sldMk cId="3940621416" sldId="268"/>
            <ac:spMk id="2" creationId="{71D187F6-3586-D77C-983D-ADD05243115F}"/>
          </ac:spMkLst>
        </pc:spChg>
        <pc:spChg chg="mod">
          <ac:chgData name="Wekoslav Stefanovski" userId="bb32c3697bb3823c" providerId="LiveId" clId="{AEAF598E-45F4-4110-AEF3-27241C7721B5}" dt="2023-09-25T11:47:51.478" v="100" actId="20577"/>
          <ac:spMkLst>
            <pc:docMk/>
            <pc:sldMk cId="3940621416" sldId="268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AEAF598E-45F4-4110-AEF3-27241C7721B5}" dt="2023-09-25T11:48:40.367" v="130" actId="6549"/>
        <pc:sldMkLst>
          <pc:docMk/>
          <pc:sldMk cId="1692061311" sldId="269"/>
        </pc:sldMkLst>
        <pc:spChg chg="mod">
          <ac:chgData name="Wekoslav Stefanovski" userId="bb32c3697bb3823c" providerId="LiveId" clId="{AEAF598E-45F4-4110-AEF3-27241C7721B5}" dt="2023-09-25T11:48:05.370" v="101"/>
          <ac:spMkLst>
            <pc:docMk/>
            <pc:sldMk cId="1692061311" sldId="269"/>
            <ac:spMk id="2" creationId="{71D187F6-3586-D77C-983D-ADD05243115F}"/>
          </ac:spMkLst>
        </pc:spChg>
        <pc:spChg chg="mod">
          <ac:chgData name="Wekoslav Stefanovski" userId="bb32c3697bb3823c" providerId="LiveId" clId="{AEAF598E-45F4-4110-AEF3-27241C7721B5}" dt="2023-09-25T11:48:40.367" v="130" actId="6549"/>
          <ac:spMkLst>
            <pc:docMk/>
            <pc:sldMk cId="1692061311" sldId="269"/>
            <ac:spMk id="3" creationId="{E0A67EAC-000C-2B1B-968B-A2CA7076807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77C14-660E-C75C-BBD9-6E249CB3E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1FA8B-1572-3184-EB6D-099B561F4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355FF-3E1C-6802-49C0-6418DDC1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C7599-29A7-5ADF-9AFD-FCD6D10A5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08D56-1961-B8F8-B88B-B4FF188D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4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E7EB-2039-DEFE-572A-DD0D1692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80659-47A2-698E-01F0-DE8672BB3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4274A-1A59-5F10-235E-F3476FBF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39919-55CB-E7E5-06F9-868674EF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1C87D-CF9E-7B45-51E3-C3C94CB4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C16552-4CC1-4B4A-19E7-7E32AA449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6121B-3BC8-97FD-AD22-1D5F7DBAB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EB1F9-9E81-9C32-0788-1A2AC18F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ECA7B-07DC-804E-94DF-BD639AF0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40723-5BF5-C121-865E-1DF17DA1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6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F76-A3E1-E859-1F18-B5DD2428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92DA-7395-CCE6-002B-1862EA3D6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D6635-8B51-1A07-F737-6F1BB290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77DE1-DCBC-2AEF-D234-EC816339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CD882-B4B0-A1F2-FDC3-CB0C0BA1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B758-F694-43EF-A450-D04A3548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8F2D-B2A6-E30C-F37E-F5991E69C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1B48F-3207-A898-BD9D-55F854D7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F081C-D9A3-6481-9BDE-D2EE2C3A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4BE96-427F-6E70-B550-BE3D2C80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4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B3DD-1A98-6EB9-F364-0BDBCFBD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E639-4B2E-AED9-AB19-4FACD1774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48E2B-4123-2859-CCFB-04627A3B1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48EDA-F8A0-785D-5E8C-FE43E48A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1D623-357E-D926-8964-F17AA762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D44C3-4E2B-47B0-AD0D-8FE3B885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4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29B5-E80F-B0CA-957A-B6D9B181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11D17-58D3-2CC8-5387-6D1F3E7D8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F0C81-A9A2-F470-5754-11BA7D86B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24071-A6B0-155C-7FA4-9E7DE46F8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CA53BA-645E-E989-5DC3-777AE3EF9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397123-1FF9-D7B8-4B13-16FD75FE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C1F9F-C934-5AE1-FC8C-127EFACE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8001C-51AA-1951-D989-39F38F96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EDBF7-5711-640E-1DF0-3ECA1334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0DBD8-50A6-87D9-FACE-DE18C2DA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14488-FD18-9099-411C-442FC988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B6FD6-6B6C-E8CA-9769-F5556E82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6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48E8D-8E8F-4C43-4008-B62A9E1D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D39E1-CF2A-C6F2-52A0-F49DDCF4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8B1B3-C291-EC80-CCDF-F8034FF3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4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DF46-E93B-59D4-8040-D8394A00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DDF4D-C555-9169-64C5-3BB8EA870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13EFB-7257-A48D-5FDC-3467CE0C3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4A5A7-A75A-5710-A277-5EBCA014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A7C07-E2FB-6F73-84F4-66B84C949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2EA71-916C-A7F1-BBEF-A721C9A5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2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B04A-C517-B81A-9C3E-61E55CCA4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92F30-3A87-567D-A3C3-6AAF77D53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6BE21-CA13-69CF-A1B6-FECEFAB22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59757-A8B6-BACE-A42A-A9F20770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19DD9-065D-49E9-0349-F0FEEF10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899B4-0617-B404-74E0-0ED8C0A0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0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D20C4B-F24D-3C24-07D0-DB70AF4D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9088F-FE5D-9F30-B07F-D8AF1FB69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299A2-D250-E73D-F49F-44D7070D2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36D89-3664-4D4B-9D57-535A908AD601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70744-BFA5-3BE4-3201-C4D04900A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60856-0DE9-3588-7FE1-C1A6A60DD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4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swekster@gmail.com" TargetMode="External"/><Relationship Id="rId2" Type="http://schemas.openxmlformats.org/officeDocument/2006/relationships/hyperlink" Target="https://discord.gg/uWZ3RJfBQ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@swekster" TargetMode="External"/><Relationship Id="rId4" Type="http://schemas.openxmlformats.org/officeDocument/2006/relationships/hyperlink" Target="https://github.com/sweko/uacs-internet-programming-202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A65F-7CAF-2653-4F6D-7735ACD1E7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badi" panose="020F0502020204030204" pitchFamily="34" charset="0"/>
              </a:rPr>
              <a:t>Internet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E8579-F876-47B7-4420-B3F64EFEE1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badi" panose="020B0604020104020204" pitchFamily="34" charset="0"/>
              </a:rPr>
              <a:t>Exercises #01</a:t>
            </a:r>
          </a:p>
          <a:p>
            <a:r>
              <a:rPr lang="en-US" sz="3200" dirty="0">
                <a:latin typeface="Abadi" panose="020B0604020104020204" pitchFamily="34" charset="0"/>
              </a:rPr>
              <a:t>Wekoslav Stefanovski</a:t>
            </a:r>
          </a:p>
          <a:p>
            <a:endParaRPr lang="en-US" sz="3200" dirty="0">
              <a:latin typeface="Abadi" panose="020B0604020104020204" pitchFamily="34" charset="0"/>
            </a:endParaRPr>
          </a:p>
          <a:p>
            <a:endParaRPr lang="en-US" sz="3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37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047" y="424947"/>
            <a:ext cx="10937905" cy="1325563"/>
          </a:xfrm>
        </p:spPr>
        <p:txBody>
          <a:bodyPr/>
          <a:lstStyle/>
          <a:p>
            <a:pPr algn="ctr"/>
            <a:r>
              <a:rPr lang="en-US" sz="2800" dirty="0">
                <a:latin typeface="Abadi" panose="020B0604020104020204" pitchFamily="34" charset="0"/>
                <a:ea typeface="+mn-ea"/>
                <a:cs typeface="+mn-cs"/>
              </a:rPr>
              <a:t>1. Setting Up a 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4882" y="2167456"/>
            <a:ext cx="5922236" cy="23874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Abadi" panose="020B0604020104020204" pitchFamily="34" charset="0"/>
              </a:rPr>
              <a:t>Set up a basic web development environment on their computers. This includes installing a text editor (e.g., Visual Studio Code) and a web browser (e.g., Google Chrome)</a:t>
            </a:r>
          </a:p>
        </p:txBody>
      </p:sp>
    </p:spTree>
    <p:extLst>
      <p:ext uri="{BB962C8B-B14F-4D97-AF65-F5344CB8AC3E}">
        <p14:creationId xmlns:p14="http://schemas.microsoft.com/office/powerpoint/2010/main" val="165179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047" y="424947"/>
            <a:ext cx="10937905" cy="1325563"/>
          </a:xfrm>
        </p:spPr>
        <p:txBody>
          <a:bodyPr/>
          <a:lstStyle/>
          <a:p>
            <a:pPr algn="ctr"/>
            <a:r>
              <a:rPr lang="en-US" sz="2800" dirty="0">
                <a:latin typeface="Abadi" panose="020B0604020104020204" pitchFamily="34" charset="0"/>
                <a:ea typeface="+mn-ea"/>
                <a:cs typeface="+mn-cs"/>
              </a:rPr>
              <a:t>2. Creating a Simple HTML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4882" y="2167456"/>
            <a:ext cx="5922236" cy="23874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Abadi" panose="020B0604020104020204" pitchFamily="34" charset="0"/>
              </a:rPr>
              <a:t>Create a basic HTML webpage with a title, headings, paragraphs, and links. Analyze and understand the structure of the document</a:t>
            </a:r>
          </a:p>
        </p:txBody>
      </p:sp>
    </p:spTree>
    <p:extLst>
      <p:ext uri="{BB962C8B-B14F-4D97-AF65-F5344CB8AC3E}">
        <p14:creationId xmlns:p14="http://schemas.microsoft.com/office/powerpoint/2010/main" val="2111087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047" y="424947"/>
            <a:ext cx="10937905" cy="1325563"/>
          </a:xfrm>
        </p:spPr>
        <p:txBody>
          <a:bodyPr/>
          <a:lstStyle/>
          <a:p>
            <a:pPr algn="ctr"/>
            <a:r>
              <a:rPr lang="en-US" sz="2800" dirty="0">
                <a:latin typeface="Abadi" panose="020B0604020104020204" pitchFamily="34" charset="0"/>
                <a:ea typeface="+mn-ea"/>
                <a:cs typeface="+mn-cs"/>
              </a:rPr>
              <a:t>3. JavaScript Console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4882" y="2167456"/>
            <a:ext cx="5922236" cy="23874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Abadi" panose="020B0604020104020204" pitchFamily="34" charset="0"/>
              </a:rPr>
              <a:t>Open the browser's developer console. Experiment with simple JavaScript commands.</a:t>
            </a:r>
          </a:p>
        </p:txBody>
      </p:sp>
    </p:spTree>
    <p:extLst>
      <p:ext uri="{BB962C8B-B14F-4D97-AF65-F5344CB8AC3E}">
        <p14:creationId xmlns:p14="http://schemas.microsoft.com/office/powerpoint/2010/main" val="766168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047" y="424947"/>
            <a:ext cx="10937905" cy="1325563"/>
          </a:xfrm>
        </p:spPr>
        <p:txBody>
          <a:bodyPr/>
          <a:lstStyle/>
          <a:p>
            <a:pPr algn="ctr"/>
            <a:r>
              <a:rPr lang="en-US" sz="2800" dirty="0">
                <a:latin typeface="Abadi" panose="020B0604020104020204" pitchFamily="34" charset="0"/>
                <a:ea typeface="+mn-ea"/>
                <a:cs typeface="+mn-cs"/>
              </a:rPr>
              <a:t>4. Understanding 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4882" y="2167456"/>
            <a:ext cx="5922236" cy="23874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Abadi" panose="020B0604020104020204" pitchFamily="34" charset="0"/>
              </a:rPr>
              <a:t>Use the browser's developer tools to inspect network requests when loading a webpage. Look at request headers, response headers, and content.</a:t>
            </a:r>
          </a:p>
        </p:txBody>
      </p:sp>
    </p:spTree>
    <p:extLst>
      <p:ext uri="{BB962C8B-B14F-4D97-AF65-F5344CB8AC3E}">
        <p14:creationId xmlns:p14="http://schemas.microsoft.com/office/powerpoint/2010/main" val="1551970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047" y="424947"/>
            <a:ext cx="10937905" cy="1325563"/>
          </a:xfrm>
        </p:spPr>
        <p:txBody>
          <a:bodyPr/>
          <a:lstStyle/>
          <a:p>
            <a:pPr algn="ctr"/>
            <a:r>
              <a:rPr lang="en-US" sz="2800" dirty="0">
                <a:latin typeface="Abadi" panose="020B0604020104020204" pitchFamily="34" charset="0"/>
                <a:ea typeface="+mn-ea"/>
                <a:cs typeface="+mn-cs"/>
              </a:rPr>
              <a:t>5. JavaScript Variables and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4882" y="2167456"/>
            <a:ext cx="5922236" cy="23874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Abadi" panose="020B0604020104020204" pitchFamily="34" charset="0"/>
              </a:rPr>
              <a:t>Assign variables and explore different data types (e.g., numbers, strings, </a:t>
            </a:r>
            <a:r>
              <a:rPr lang="en-US" sz="2800" dirty="0" err="1">
                <a:latin typeface="Abadi" panose="020B0604020104020204" pitchFamily="34" charset="0"/>
              </a:rPr>
              <a:t>booleans</a:t>
            </a:r>
            <a:r>
              <a:rPr lang="en-US" sz="2800" dirty="0">
                <a:latin typeface="Abadi" panose="020B0604020104020204" pitchFamily="34" charset="0"/>
              </a:rPr>
              <a:t>, arrays) in JavaScript. Experiment with variable assignments and type conversions.</a:t>
            </a:r>
          </a:p>
        </p:txBody>
      </p:sp>
    </p:spTree>
    <p:extLst>
      <p:ext uri="{BB962C8B-B14F-4D97-AF65-F5344CB8AC3E}">
        <p14:creationId xmlns:p14="http://schemas.microsoft.com/office/powerpoint/2010/main" val="2273421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047" y="424947"/>
            <a:ext cx="10937905" cy="1325563"/>
          </a:xfrm>
        </p:spPr>
        <p:txBody>
          <a:bodyPr/>
          <a:lstStyle/>
          <a:p>
            <a:pPr algn="ctr"/>
            <a:r>
              <a:rPr lang="en-US" sz="2800" dirty="0">
                <a:latin typeface="Abadi" panose="020B0604020104020204" pitchFamily="34" charset="0"/>
                <a:ea typeface="+mn-ea"/>
                <a:cs typeface="+mn-cs"/>
              </a:rPr>
              <a:t>6. Basic JavaScript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4882" y="2167456"/>
            <a:ext cx="5922236" cy="23874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Abadi" panose="020B0604020104020204" pitchFamily="34" charset="0"/>
              </a:rPr>
              <a:t>Create simple functions that perform calculations or manipulate strings. Analyze the use of parameters and return statements.</a:t>
            </a:r>
          </a:p>
        </p:txBody>
      </p:sp>
    </p:spTree>
    <p:extLst>
      <p:ext uri="{BB962C8B-B14F-4D97-AF65-F5344CB8AC3E}">
        <p14:creationId xmlns:p14="http://schemas.microsoft.com/office/powerpoint/2010/main" val="3940621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047" y="424947"/>
            <a:ext cx="10937905" cy="1325563"/>
          </a:xfrm>
        </p:spPr>
        <p:txBody>
          <a:bodyPr/>
          <a:lstStyle/>
          <a:p>
            <a:pPr algn="ctr"/>
            <a:r>
              <a:rPr lang="en-US" sz="2800" dirty="0">
                <a:latin typeface="Abadi" panose="020B0604020104020204" pitchFamily="34" charset="0"/>
                <a:ea typeface="+mn-ea"/>
                <a:cs typeface="+mn-cs"/>
              </a:rPr>
              <a:t>7. DOM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4882" y="2167456"/>
            <a:ext cx="5922236" cy="23874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Abadi" panose="020B0604020104020204" pitchFamily="34" charset="0"/>
              </a:rPr>
              <a:t>For a given web page, use JavaScript to manipulate the DOM. E.g., change the text of an HTML element or hide/show </a:t>
            </a:r>
            <a:r>
              <a:rPr lang="en-US" sz="2800">
                <a:latin typeface="Abadi" panose="020B0604020104020204" pitchFamily="34" charset="0"/>
              </a:rPr>
              <a:t>elements dynamically</a:t>
            </a:r>
            <a:endParaRPr lang="en-US" sz="28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061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Twitter Handle - @swekster</a:t>
            </a:r>
          </a:p>
          <a:p>
            <a:r>
              <a:rPr lang="en-US" dirty="0">
                <a:latin typeface="Abadi" panose="020B0604020104020204" pitchFamily="34" charset="0"/>
              </a:rPr>
              <a:t>Discord Server - </a:t>
            </a:r>
            <a:r>
              <a:rPr lang="en-US" dirty="0">
                <a:latin typeface="Abadi" panose="020B0604020104020204" pitchFamily="34" charset="0"/>
                <a:hlinkClick r:id="rId2"/>
              </a:rPr>
              <a:t>https://discord.gg/uWZ3RJfBQ5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Email - </a:t>
            </a:r>
            <a:r>
              <a:rPr lang="en-US" dirty="0">
                <a:latin typeface="Abadi" panose="020B0604020104020204" pitchFamily="34" charset="0"/>
                <a:hlinkClick r:id="rId3"/>
              </a:rPr>
              <a:t>swekster@gmail.com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 err="1">
                <a:latin typeface="Abadi" panose="020B0604020104020204" pitchFamily="34" charset="0"/>
              </a:rPr>
              <a:t>Github</a:t>
            </a:r>
            <a:r>
              <a:rPr lang="en-US" dirty="0">
                <a:latin typeface="Abadi" panose="020B0604020104020204" pitchFamily="34" charset="0"/>
              </a:rPr>
              <a:t> - </a:t>
            </a:r>
            <a:r>
              <a:rPr lang="en-US" dirty="0">
                <a:latin typeface="Abadi" panose="020B0604020104020204" pitchFamily="34" charset="0"/>
                <a:hlinkClick r:id="rId4"/>
              </a:rPr>
              <a:t>https://github.com/sweko/uacs-internet-programming-2023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 err="1">
                <a:latin typeface="Abadi" panose="020B0604020104020204" pitchFamily="34" charset="0"/>
              </a:rPr>
              <a:t>Youtube</a:t>
            </a:r>
            <a:r>
              <a:rPr lang="en-US" dirty="0">
                <a:latin typeface="Abadi" panose="020B0604020104020204" pitchFamily="34" charset="0"/>
              </a:rPr>
              <a:t> - </a:t>
            </a:r>
            <a:r>
              <a:rPr lang="en-US" dirty="0">
                <a:latin typeface="Abadi" panose="020B0604020104020204" pitchFamily="34" charset="0"/>
                <a:hlinkClick r:id="rId5"/>
              </a:rPr>
              <a:t>https://www.youtube.com/@swekster</a:t>
            </a:r>
            <a:endParaRPr lang="en-US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dirty="0">
              <a:latin typeface="Abadi" panose="020B0604020104020204" pitchFamily="34" charset="0"/>
            </a:endParaRPr>
          </a:p>
          <a:p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289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CS Template - Exercises.potx" id="{4F52ABC8-5823-455C-A083-6029444B9555}" vid="{41067C0B-97D4-4366-94AA-021CCE2DA4DB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270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Abadi</vt:lpstr>
      <vt:lpstr>Arial</vt:lpstr>
      <vt:lpstr>Calibri</vt:lpstr>
      <vt:lpstr>Calibri Light</vt:lpstr>
      <vt:lpstr>Office Theme</vt:lpstr>
      <vt:lpstr>Internet Programming</vt:lpstr>
      <vt:lpstr>1. Setting Up a Development Environment</vt:lpstr>
      <vt:lpstr>2. Creating a Simple HTML Page</vt:lpstr>
      <vt:lpstr>3. JavaScript Console Interaction</vt:lpstr>
      <vt:lpstr>4. Understanding HTTP</vt:lpstr>
      <vt:lpstr>5. JavaScript Variables and Data Types</vt:lpstr>
      <vt:lpstr>6. Basic JavaScript Functions</vt:lpstr>
      <vt:lpstr>7. DOM Manipulation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Programming</dc:title>
  <dc:creator>Wekoslav Stefanovski</dc:creator>
  <cp:lastModifiedBy>Wekoslav Stefanovski</cp:lastModifiedBy>
  <cp:revision>1</cp:revision>
  <dcterms:created xsi:type="dcterms:W3CDTF">2023-09-25T11:41:55Z</dcterms:created>
  <dcterms:modified xsi:type="dcterms:W3CDTF">2023-09-26T18:16:33Z</dcterms:modified>
</cp:coreProperties>
</file>