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0" r:id="rId2"/>
    <p:sldId id="262" r:id="rId3"/>
    <p:sldId id="263" r:id="rId4"/>
    <p:sldId id="261" r:id="rId5"/>
  </p:sldIdLst>
  <p:sldSz cx="9144000" cy="5143500" type="screen16x9"/>
  <p:notesSz cx="7099300" cy="10234613"/>
  <p:custDataLst>
    <p:tags r:id="rId8"/>
  </p:custDataLst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">
          <p15:clr>
            <a:srgbClr val="A4A3A4"/>
          </p15:clr>
        </p15:guide>
        <p15:guide id="2" orient="horz" pos="2890">
          <p15:clr>
            <a:srgbClr val="A4A3A4"/>
          </p15:clr>
        </p15:guide>
        <p15:guide id="3" orient="horz" pos="2164">
          <p15:clr>
            <a:srgbClr val="A4A3A4"/>
          </p15:clr>
        </p15:guide>
        <p15:guide id="4" orient="horz" pos="1983">
          <p15:clr>
            <a:srgbClr val="A4A3A4"/>
          </p15:clr>
        </p15:guide>
        <p15:guide id="5" orient="horz" pos="1257">
          <p15:clr>
            <a:srgbClr val="A4A3A4"/>
          </p15:clr>
        </p15:guide>
        <p15:guide id="6" orient="horz" pos="1076">
          <p15:clr>
            <a:srgbClr val="A4A3A4"/>
          </p15:clr>
        </p15:guide>
        <p15:guide id="7" pos="385">
          <p15:clr>
            <a:srgbClr val="A4A3A4"/>
          </p15:clr>
        </p15:guide>
        <p15:guide id="8" pos="5375">
          <p15:clr>
            <a:srgbClr val="A4A3A4"/>
          </p15:clr>
        </p15:guide>
        <p15:guide id="9" pos="3833">
          <p15:clr>
            <a:srgbClr val="A4A3A4"/>
          </p15:clr>
        </p15:guide>
        <p15:guide id="10" pos="3651">
          <p15:clr>
            <a:srgbClr val="A4A3A4"/>
          </p15:clr>
        </p15:guide>
        <p15:guide id="11" pos="2109">
          <p15:clr>
            <a:srgbClr val="A4A3A4"/>
          </p15:clr>
        </p15:guide>
        <p15:guide id="12" pos="19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1">
          <p15:clr>
            <a:srgbClr val="A4A3A4"/>
          </p15:clr>
        </p15:guide>
        <p15:guide id="2" orient="horz" pos="2565">
          <p15:clr>
            <a:srgbClr val="A4A3A4"/>
          </p15:clr>
        </p15:guide>
        <p15:guide id="3" orient="horz" pos="2792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206">
          <p15:clr>
            <a:srgbClr val="A4A3A4"/>
          </p15:clr>
        </p15:guide>
        <p15:guide id="6" pos="4265">
          <p15:clr>
            <a:srgbClr val="A4A3A4"/>
          </p15:clr>
        </p15:guide>
        <p15:guide id="7" pos="3143">
          <p15:clr>
            <a:srgbClr val="A4A3A4"/>
          </p15:clr>
        </p15:guide>
        <p15:guide id="8" pos="29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5050"/>
    <a:srgbClr val="C1D631"/>
    <a:srgbClr val="75DBFF"/>
    <a:srgbClr val="E3EC9E"/>
    <a:srgbClr val="D3E1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2419" autoAdjust="0"/>
  </p:normalViewPr>
  <p:slideViewPr>
    <p:cSldViewPr snapToObjects="1" showGuides="1">
      <p:cViewPr varScale="1">
        <p:scale>
          <a:sx n="103" d="100"/>
          <a:sy n="103" d="100"/>
        </p:scale>
        <p:origin x="480" y="90"/>
      </p:cViewPr>
      <p:guideLst>
        <p:guide orient="horz" pos="350"/>
        <p:guide orient="horz" pos="2890"/>
        <p:guide orient="horz" pos="2164"/>
        <p:guide orient="horz" pos="1983"/>
        <p:guide orient="horz" pos="1257"/>
        <p:guide orient="horz" pos="1076"/>
        <p:guide pos="385"/>
        <p:guide pos="5375"/>
        <p:guide pos="3833"/>
        <p:guide pos="3651"/>
        <p:guide pos="2109"/>
        <p:guide pos="19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63" d="100"/>
          <a:sy n="63" d="100"/>
        </p:scale>
        <p:origin x="-3192" y="-82"/>
      </p:cViewPr>
      <p:guideLst>
        <p:guide orient="horz" pos="281"/>
        <p:guide orient="horz" pos="2565"/>
        <p:guide orient="horz" pos="2792"/>
        <p:guide orient="horz" pos="6262"/>
        <p:guide pos="206"/>
        <p:guide pos="4265"/>
        <p:guide pos="3143"/>
        <p:guide pos="291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84ABD84-B427-486C-B91D-F8364DDF0A46}" type="datetimeFigureOut">
              <a:rPr lang="en-GB" smtClean="0"/>
              <a:t>12/05/2017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04F07B2-80B6-43CA-AA4A-473635943C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89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327024" y="446088"/>
            <a:ext cx="6443664" cy="3624704"/>
          </a:xfrm>
          <a:prstGeom prst="rect">
            <a:avLst/>
          </a:prstGeom>
          <a:noFill/>
          <a:ln w="12700">
            <a:noFill/>
          </a:ln>
          <a:effectLst>
            <a:outerShdw blurRad="254000" dist="12700" dir="16200000" algn="ctr" rotWithShape="0">
              <a:schemeClr val="tx1">
                <a:alpha val="30000"/>
              </a:schemeClr>
            </a:outerShdw>
          </a:effectLst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27051" y="4432299"/>
            <a:ext cx="4302099" cy="5508625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TextBox 5"/>
          <p:cNvSpPr txBox="1"/>
          <p:nvPr/>
        </p:nvSpPr>
        <p:spPr bwMode="gray">
          <a:xfrm>
            <a:off x="4989514" y="1"/>
            <a:ext cx="1781636" cy="184757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600" b="1" dirty="0">
                <a:solidFill>
                  <a:schemeClr val="bg1"/>
                </a:solidFill>
              </a:rPr>
              <a:t>Presentation </a:t>
            </a:r>
            <a:r>
              <a:rPr lang="en-GB" sz="600" b="1" dirty="0" err="1">
                <a:solidFill>
                  <a:schemeClr val="bg1"/>
                </a:solidFill>
              </a:rPr>
              <a:t>handout</a:t>
            </a:r>
            <a:r>
              <a:rPr lang="en-GB" sz="600" b="1" dirty="0">
                <a:solidFill>
                  <a:schemeClr val="bg1"/>
                </a:solidFill>
              </a:rPr>
              <a:t>/notes</a:t>
            </a:r>
          </a:p>
        </p:txBody>
      </p:sp>
      <p:cxnSp>
        <p:nvCxnSpPr>
          <p:cNvPr id="7" name="Straight Connector 6"/>
          <p:cNvCxnSpPr/>
          <p:nvPr/>
        </p:nvCxnSpPr>
        <p:spPr bwMode="gray">
          <a:xfrm flipH="1">
            <a:off x="4989513" y="4776589"/>
            <a:ext cx="1781175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 bwMode="gray">
          <a:xfrm flipH="1">
            <a:off x="4989513" y="5120878"/>
            <a:ext cx="1781175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gray">
          <a:xfrm flipH="1">
            <a:off x="4989513" y="5465167"/>
            <a:ext cx="1781175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gray">
          <a:xfrm flipH="1">
            <a:off x="4989513" y="5809456"/>
            <a:ext cx="1781175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 flipH="1">
            <a:off x="4989513" y="6153745"/>
            <a:ext cx="1781175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 flipH="1">
            <a:off x="4989513" y="6498034"/>
            <a:ext cx="1781175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 flipH="1">
            <a:off x="4989513" y="6842323"/>
            <a:ext cx="1781175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 flipH="1">
            <a:off x="4989513" y="7186612"/>
            <a:ext cx="1781175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 flipH="1">
            <a:off x="4989513" y="7530901"/>
            <a:ext cx="1781175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 flipH="1">
            <a:off x="4989513" y="7875190"/>
            <a:ext cx="1781175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gray">
          <a:xfrm flipH="1">
            <a:off x="4989513" y="8219479"/>
            <a:ext cx="1781175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 flipH="1">
            <a:off x="4989513" y="8563768"/>
            <a:ext cx="1781175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gray">
          <a:xfrm flipH="1">
            <a:off x="4989513" y="8908057"/>
            <a:ext cx="1781175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gray">
          <a:xfrm flipH="1">
            <a:off x="4989513" y="9252346"/>
            <a:ext cx="1781175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gray">
          <a:xfrm flipH="1">
            <a:off x="4989513" y="9596635"/>
            <a:ext cx="1781175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gray">
          <a:xfrm flipH="1">
            <a:off x="4989513" y="9940925"/>
            <a:ext cx="1781175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 bwMode="gray">
          <a:xfrm>
            <a:off x="4989513" y="4432300"/>
            <a:ext cx="1781175" cy="21509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GB" sz="800" b="1" dirty="0">
                <a:solidFill>
                  <a:schemeClr val="bg1">
                    <a:lumMod val="50000"/>
                  </a:schemeClr>
                </a:solidFill>
              </a:rPr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3741765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lnSpc>
        <a:spcPct val="110000"/>
      </a:lnSpc>
      <a:buClr>
        <a:schemeClr val="accent1"/>
      </a:buClr>
      <a:buFont typeface="Arial" pitchFamily="34" charset="0"/>
      <a:buNone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08000" indent="-108000" algn="l" defTabSz="914400" rtl="0" eaLnBrk="1" latinLnBrk="0" hangingPunct="1">
      <a:lnSpc>
        <a:spcPct val="110000"/>
      </a:lnSpc>
      <a:buClr>
        <a:schemeClr val="accent1"/>
      </a:buClr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216000" indent="-108000" algn="l" defTabSz="914400" rtl="0" eaLnBrk="1" latinLnBrk="0" hangingPunct="1">
      <a:lnSpc>
        <a:spcPct val="110000"/>
      </a:lnSpc>
      <a:buClr>
        <a:schemeClr val="accent1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08000" indent="-108000" algn="l" defTabSz="914400" rtl="0" eaLnBrk="1" latinLnBrk="0" hangingPunct="1">
      <a:lnSpc>
        <a:spcPct val="110000"/>
      </a:lnSpc>
      <a:buClr>
        <a:schemeClr val="accent1"/>
      </a:buClr>
      <a:buFont typeface="+mj-lt"/>
      <a:buAutoNum type="arabicPeriod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216000" indent="-108000" algn="l" defTabSz="914400" rtl="0" eaLnBrk="1" latinLnBrk="0" hangingPunct="1">
      <a:lnSpc>
        <a:spcPct val="110000"/>
      </a:lnSpc>
      <a:buClr>
        <a:schemeClr val="accent1"/>
      </a:buClr>
      <a:buFont typeface="+mj-lt"/>
      <a:buAutoNum type="arabicPeriod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7025" y="446088"/>
            <a:ext cx="6443663" cy="362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346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1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2592387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11188" y="3148013"/>
            <a:ext cx="7920000" cy="323837"/>
          </a:xfrm>
        </p:spPr>
        <p:txBody>
          <a:bodyPr tIns="0" anchor="t" anchorCtr="0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0" indent="0" algn="ctr">
              <a:buNone/>
              <a:defRPr sz="180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800">
                <a:solidFill>
                  <a:schemeClr val="bg1"/>
                </a:solidFill>
              </a:defRPr>
            </a:lvl3pPr>
            <a:lvl4pPr marL="0" indent="0" algn="ctr">
              <a:buNone/>
              <a:defRPr sz="800">
                <a:solidFill>
                  <a:schemeClr val="bg1"/>
                </a:solidFill>
              </a:defRPr>
            </a:lvl4pPr>
            <a:lvl5pPr marL="0" indent="0" algn="ctr">
              <a:buNone/>
              <a:defRPr sz="800">
                <a:solidFill>
                  <a:schemeClr val="bg1"/>
                </a:solidFill>
              </a:defRPr>
            </a:lvl5pPr>
            <a:lvl6pPr marL="0" indent="0" algn="ctr">
              <a:buNone/>
              <a:defRPr sz="800">
                <a:solidFill>
                  <a:schemeClr val="bg1"/>
                </a:solidFill>
              </a:defRPr>
            </a:lvl6pPr>
            <a:lvl7pPr marL="0" indent="0" algn="ctr">
              <a:buNone/>
              <a:defRPr sz="800">
                <a:solidFill>
                  <a:schemeClr val="bg1"/>
                </a:solidFill>
              </a:defRPr>
            </a:lvl7pPr>
            <a:lvl8pPr marL="0" indent="0" algn="ctr">
              <a:buNone/>
              <a:defRPr sz="800">
                <a:solidFill>
                  <a:schemeClr val="bg1"/>
                </a:solidFill>
              </a:defRPr>
            </a:lvl8pPr>
            <a:lvl9pPr marL="0" indent="0" algn="ctr"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/>
              <a:t>Click to edit Master subtitle style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11188" y="3435350"/>
            <a:ext cx="7920037" cy="1152525"/>
          </a:xfrm>
        </p:spPr>
        <p:txBody>
          <a:bodyPr tIns="180000"/>
          <a:lstStyle>
            <a:lvl1pPr algn="ctr">
              <a:spcBef>
                <a:spcPts val="0"/>
              </a:spcBef>
              <a:defRPr sz="80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80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80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8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/>
              <a:t>Click to edit Master text styles </a:t>
            </a: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88908" y="555625"/>
            <a:ext cx="36000" cy="4029869"/>
            <a:chOff x="-57158" y="555625"/>
            <a:chExt cx="36000" cy="4029869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 userDrawn="1"/>
        </p:nvGrpSpPr>
        <p:grpSpPr bwMode="gray">
          <a:xfrm>
            <a:off x="611188" y="-56831"/>
            <a:ext cx="7920833" cy="36000"/>
            <a:chOff x="611188" y="-44926"/>
            <a:chExt cx="7920833" cy="3600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 userDrawn="1"/>
        </p:nvGrpSpPr>
        <p:grpSpPr bwMode="gray">
          <a:xfrm>
            <a:off x="611188" y="5164331"/>
            <a:ext cx="7920833" cy="36000"/>
            <a:chOff x="611188" y="-44926"/>
            <a:chExt cx="7920833" cy="36000"/>
          </a:xfrm>
        </p:grpSpPr>
        <p:cxnSp>
          <p:nvCxnSpPr>
            <p:cNvPr id="23" name="Straight Connector 22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 userDrawn="1"/>
        </p:nvGrpSpPr>
        <p:grpSpPr bwMode="gray">
          <a:xfrm>
            <a:off x="9162411" y="555625"/>
            <a:ext cx="36000" cy="4029869"/>
            <a:chOff x="-57158" y="555625"/>
            <a:chExt cx="36000" cy="4029869"/>
          </a:xfrm>
        </p:grpSpPr>
        <p:cxnSp>
          <p:nvCxnSpPr>
            <p:cNvPr id="30" name="Straight Connector 29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807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4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179BAAD-060F-4966-A776-486A0D15B201}" type="datetime1">
              <a:rPr lang="en-US" noProof="0" smtClean="0"/>
              <a:t>5/12/2017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NEO logo analysis - by BIG DATA INCUBATION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8036" y="555624"/>
            <a:ext cx="5184000" cy="115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GB" noProof="0"/>
              <a:t>Click to edit Master text styles </a:t>
            </a:r>
          </a:p>
          <a:p>
            <a:pPr lvl="1"/>
            <a:r>
              <a:rPr lang="en-GB" noProof="0"/>
              <a:t>Second level </a:t>
            </a:r>
          </a:p>
          <a:p>
            <a:pPr lvl="2"/>
            <a:r>
              <a:rPr lang="en-GB" noProof="0"/>
              <a:t>Third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1189" y="1995487"/>
            <a:ext cx="79208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Icon to </a:t>
            </a:r>
            <a:br>
              <a:rPr lang="en-GB" noProof="0"/>
            </a:br>
            <a:r>
              <a:rPr lang="en-GB" noProof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83867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5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0" y="0"/>
            <a:ext cx="9144001" cy="3435350"/>
          </a:xfrm>
          <a:prstGeom prst="rect">
            <a:avLst/>
          </a:prstGeom>
          <a:solidFill>
            <a:schemeClr val="accent1"/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06373" y="3435350"/>
            <a:ext cx="7926440" cy="1152525"/>
          </a:xfrm>
        </p:spPr>
        <p:txBody>
          <a:bodyPr anchor="b" anchorCtr="0">
            <a:noAutofit/>
          </a:bodyPr>
          <a:lstStyle>
            <a:lvl1pPr algn="ctr">
              <a:spcBef>
                <a:spcPts val="600"/>
              </a:spcBef>
              <a:defRPr>
                <a:latin typeface="+mn-lt"/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402880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-size Imag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ACE1C-048D-4EDB-8933-0515BF88B350}" type="datetime1">
              <a:rPr lang="en-US" noProof="0" smtClean="0"/>
              <a:t>5/12/2017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NEO logo analysis - by BIG DATA INCUBATION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36C6D1-1D7D-45E1-A7D6-44C33DC01A2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 </a:t>
            </a:r>
          </a:p>
        </p:txBody>
      </p:sp>
      <p:grpSp>
        <p:nvGrpSpPr>
          <p:cNvPr id="332" name="Group 331"/>
          <p:cNvGrpSpPr/>
          <p:nvPr userDrawn="1"/>
        </p:nvGrpSpPr>
        <p:grpSpPr bwMode="gray">
          <a:xfrm>
            <a:off x="-88908" y="555625"/>
            <a:ext cx="36000" cy="4029869"/>
            <a:chOff x="-57158" y="555625"/>
            <a:chExt cx="36000" cy="4029869"/>
          </a:xfrm>
        </p:grpSpPr>
        <p:cxnSp>
          <p:nvCxnSpPr>
            <p:cNvPr id="333" name="Straight Connector 332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9" name="Group 338"/>
          <p:cNvGrpSpPr/>
          <p:nvPr userDrawn="1"/>
        </p:nvGrpSpPr>
        <p:grpSpPr bwMode="gray">
          <a:xfrm>
            <a:off x="611188" y="-56831"/>
            <a:ext cx="7920833" cy="36000"/>
            <a:chOff x="611188" y="-44926"/>
            <a:chExt cx="7920833" cy="36000"/>
          </a:xfrm>
        </p:grpSpPr>
        <p:cxnSp>
          <p:nvCxnSpPr>
            <p:cNvPr id="340" name="Straight Connector 339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6" name="Group 345"/>
          <p:cNvGrpSpPr/>
          <p:nvPr userDrawn="1"/>
        </p:nvGrpSpPr>
        <p:grpSpPr bwMode="gray">
          <a:xfrm>
            <a:off x="611188" y="5164331"/>
            <a:ext cx="7920833" cy="36000"/>
            <a:chOff x="611188" y="-44926"/>
            <a:chExt cx="7920833" cy="36000"/>
          </a:xfrm>
        </p:grpSpPr>
        <p:cxnSp>
          <p:nvCxnSpPr>
            <p:cNvPr id="347" name="Straight Connector 346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3" name="Group 352"/>
          <p:cNvGrpSpPr/>
          <p:nvPr userDrawn="1"/>
        </p:nvGrpSpPr>
        <p:grpSpPr bwMode="gray">
          <a:xfrm>
            <a:off x="9162411" y="555625"/>
            <a:ext cx="36000" cy="4029869"/>
            <a:chOff x="-57158" y="555625"/>
            <a:chExt cx="36000" cy="4029869"/>
          </a:xfrm>
        </p:grpSpPr>
        <p:cxnSp>
          <p:nvCxnSpPr>
            <p:cNvPr id="354" name="Straight Connector 353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02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94A3863-DDE1-4519-917F-CF8D82297DC7}" type="datetime1">
              <a:rPr lang="en-US" noProof="0" smtClean="0"/>
              <a:t>5/12/2017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NEO logo analysis - by BIG DATA INCUBATION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/>
              <a:t>Click to edit Master text styles </a:t>
            </a:r>
          </a:p>
          <a:p>
            <a:pPr lvl="1"/>
            <a:r>
              <a:rPr lang="en-GB" noProof="0"/>
              <a:t>Second level </a:t>
            </a:r>
          </a:p>
          <a:p>
            <a:pPr lvl="2"/>
            <a:r>
              <a:rPr lang="en-GB" noProof="0"/>
              <a:t>Third level </a:t>
            </a:r>
          </a:p>
          <a:p>
            <a:pPr lvl="3"/>
            <a:r>
              <a:rPr lang="en-GB" noProof="0"/>
              <a:t>Fourth level </a:t>
            </a:r>
          </a:p>
          <a:p>
            <a:pPr lvl="4"/>
            <a:r>
              <a:rPr lang="en-GB" noProof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8" y="555625"/>
            <a:ext cx="2447148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Icon to </a:t>
            </a:r>
            <a:br>
              <a:rPr lang="en-GB" noProof="0"/>
            </a:br>
            <a:r>
              <a:rPr lang="en-GB" noProof="0"/>
              <a:t>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348038" y="555625"/>
            <a:ext cx="2447148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Icon to </a:t>
            </a:r>
            <a:br>
              <a:rPr lang="en-GB" noProof="0"/>
            </a:br>
            <a:r>
              <a:rPr lang="en-GB" noProof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29042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1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DC54EF8-9499-45EC-B372-67E706BA0CD8}" type="datetime1">
              <a:rPr lang="en-US" noProof="0" smtClean="0"/>
              <a:t>5/12/2017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NEO logo analysis - by BIG DATA INCUBATION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7185" y="555625"/>
            <a:ext cx="5185627" cy="11525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GB" noProof="0"/>
              <a:t>Click to edit Master text styles </a:t>
            </a:r>
          </a:p>
          <a:p>
            <a:pPr lvl="1"/>
            <a:r>
              <a:rPr lang="en-GB" noProof="0"/>
              <a:t>Second level </a:t>
            </a:r>
          </a:p>
          <a:p>
            <a:pPr lvl="2"/>
            <a:r>
              <a:rPr lang="en-GB" noProof="0"/>
              <a:t>Third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8" y="1995487"/>
            <a:ext cx="24471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Icon to </a:t>
            </a:r>
            <a:br>
              <a:rPr lang="en-GB" noProof="0"/>
            </a:br>
            <a:r>
              <a:rPr lang="en-GB" noProof="0"/>
              <a:t>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348038" y="1995487"/>
            <a:ext cx="24471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Icon to </a:t>
            </a:r>
            <a:br>
              <a:rPr lang="en-GB" noProof="0"/>
            </a:br>
            <a:r>
              <a:rPr lang="en-GB" noProof="0"/>
              <a:t>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11188" y="1995487"/>
            <a:ext cx="24471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Icon to </a:t>
            </a:r>
            <a:br>
              <a:rPr lang="en-GB" noProof="0"/>
            </a:br>
            <a:r>
              <a:rPr lang="en-GB" noProof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3337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2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8A289C5-0FDA-45CC-B7AA-517CFD1DE2D7}" type="datetime1">
              <a:rPr lang="en-US" noProof="0" smtClean="0"/>
              <a:t>5/12/2017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NEO logo analysis - by BIG DATA INCUBATION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/>
              <a:t>Click to edit Master text styles </a:t>
            </a:r>
          </a:p>
          <a:p>
            <a:pPr lvl="1"/>
            <a:r>
              <a:rPr lang="en-GB" noProof="0"/>
              <a:t>Second level </a:t>
            </a:r>
          </a:p>
          <a:p>
            <a:pPr lvl="2"/>
            <a:r>
              <a:rPr lang="en-GB" noProof="0"/>
              <a:t>Third level </a:t>
            </a:r>
          </a:p>
          <a:p>
            <a:pPr lvl="3"/>
            <a:r>
              <a:rPr lang="en-GB" noProof="0"/>
              <a:t>Fourth level </a:t>
            </a:r>
          </a:p>
          <a:p>
            <a:pPr lvl="4"/>
            <a:r>
              <a:rPr lang="en-GB" noProof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48038" y="555624"/>
            <a:ext cx="5184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Icon to </a:t>
            </a:r>
            <a:br>
              <a:rPr lang="en-GB" noProof="0"/>
            </a:br>
            <a:r>
              <a:rPr lang="en-GB" noProof="0"/>
              <a:t>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348038" y="1995486"/>
            <a:ext cx="5184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Icon to </a:t>
            </a:r>
            <a:br>
              <a:rPr lang="en-GB" noProof="0"/>
            </a:br>
            <a:r>
              <a:rPr lang="en-GB" noProof="0"/>
              <a:t>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348038" y="3435349"/>
            <a:ext cx="5184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Icon to </a:t>
            </a:r>
            <a:br>
              <a:rPr lang="en-GB" noProof="0"/>
            </a:br>
            <a:r>
              <a:rPr lang="en-GB" noProof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07101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6 Images (1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799D957-BCBF-4D07-A5B7-DC48F1B3118D}" type="datetime1">
              <a:rPr lang="en-US" noProof="0" smtClean="0"/>
              <a:t>5/12/2017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NEO logo analysis - by BIG DATA INCUBATION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/>
              <a:t>Click to edit Master text styles </a:t>
            </a:r>
          </a:p>
          <a:p>
            <a:pPr lvl="1"/>
            <a:r>
              <a:rPr lang="en-GB" noProof="0"/>
              <a:t>Second level </a:t>
            </a:r>
          </a:p>
          <a:p>
            <a:pPr lvl="2"/>
            <a:r>
              <a:rPr lang="en-GB" noProof="0"/>
              <a:t>Third level </a:t>
            </a:r>
          </a:p>
          <a:p>
            <a:pPr lvl="3"/>
            <a:r>
              <a:rPr lang="en-GB" noProof="0"/>
              <a:t>Fourth level </a:t>
            </a:r>
          </a:p>
          <a:p>
            <a:pPr lvl="4"/>
            <a:r>
              <a:rPr lang="en-GB" noProof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8" y="555624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Icon to </a:t>
            </a:r>
            <a:br>
              <a:rPr lang="en-GB" noProof="0"/>
            </a:br>
            <a:r>
              <a:rPr lang="en-GB" noProof="0"/>
              <a:t>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348038" y="555624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Icon to </a:t>
            </a:r>
            <a:br>
              <a:rPr lang="en-GB" noProof="0"/>
            </a:br>
            <a:r>
              <a:rPr lang="en-GB" noProof="0"/>
              <a:t>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8488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Icon to </a:t>
            </a:r>
            <a:br>
              <a:rPr lang="en-GB" noProof="0"/>
            </a:br>
            <a:r>
              <a:rPr lang="en-GB" noProof="0"/>
              <a:t>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34803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Icon to </a:t>
            </a:r>
            <a:br>
              <a:rPr lang="en-GB" noProof="0"/>
            </a:br>
            <a:r>
              <a:rPr lang="en-GB" noProof="0"/>
              <a:t>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08488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Icon to </a:t>
            </a:r>
            <a:br>
              <a:rPr lang="en-GB" noProof="0"/>
            </a:br>
            <a:r>
              <a:rPr lang="en-GB" noProof="0"/>
              <a:t>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334803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Icon to </a:t>
            </a:r>
            <a:br>
              <a:rPr lang="en-GB" noProof="0"/>
            </a:br>
            <a:r>
              <a:rPr lang="en-GB" noProof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03570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6 Images (2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0E4BB49-EFB0-4D1B-8951-D8F23DCFED95}" type="datetime1">
              <a:rPr lang="en-US" noProof="0" smtClean="0"/>
              <a:t>5/12/2017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NEO logo analysis - by BIG DATA INCUBATION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8038" y="555625"/>
            <a:ext cx="5184775" cy="11525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GB" noProof="0"/>
              <a:t>Click to edit Master text styles </a:t>
            </a:r>
          </a:p>
          <a:p>
            <a:pPr lvl="1"/>
            <a:r>
              <a:rPr lang="en-GB" noProof="0"/>
              <a:t>Second level </a:t>
            </a:r>
          </a:p>
          <a:p>
            <a:pPr lvl="2"/>
            <a:r>
              <a:rPr lang="en-GB" noProof="0"/>
              <a:t>Third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Click to edit Master title style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8488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Icon to </a:t>
            </a:r>
            <a:br>
              <a:rPr lang="en-GB" noProof="0"/>
            </a:br>
            <a:r>
              <a:rPr lang="en-GB" noProof="0"/>
              <a:t>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34803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Icon to </a:t>
            </a:r>
            <a:br>
              <a:rPr lang="en-GB" noProof="0"/>
            </a:br>
            <a:r>
              <a:rPr lang="en-GB" noProof="0"/>
              <a:t>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08488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Icon to </a:t>
            </a:r>
            <a:br>
              <a:rPr lang="en-GB" noProof="0"/>
            </a:br>
            <a:r>
              <a:rPr lang="en-GB" noProof="0"/>
              <a:t>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334803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Icon to </a:t>
            </a:r>
            <a:br>
              <a:rPr lang="en-GB" noProof="0"/>
            </a:br>
            <a:r>
              <a:rPr lang="en-GB" noProof="0"/>
              <a:t>add Picture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611113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Icon to </a:t>
            </a:r>
            <a:br>
              <a:rPr lang="en-GB" noProof="0"/>
            </a:br>
            <a:r>
              <a:rPr lang="en-GB" noProof="0"/>
              <a:t>add Picture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611113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Icon to </a:t>
            </a:r>
            <a:br>
              <a:rPr lang="en-GB" noProof="0"/>
            </a:br>
            <a:r>
              <a:rPr lang="en-GB" noProof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49634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nd Slid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2592387"/>
          </a:xfrm>
        </p:spPr>
        <p:txBody>
          <a:bodyPr anchor="ctr" anchorCtr="0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11188" y="3148013"/>
            <a:ext cx="7920000" cy="1439862"/>
          </a:xfrm>
        </p:spPr>
        <p:txBody>
          <a:bodyPr tIns="144000" anchor="t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9pPr>
          </a:lstStyle>
          <a:p>
            <a:r>
              <a:rPr lang="en-GB" noProof="0"/>
              <a:t>Click to edit Master subtitle style </a:t>
            </a:r>
          </a:p>
        </p:txBody>
      </p:sp>
      <p:grpSp>
        <p:nvGrpSpPr>
          <p:cNvPr id="6" name="Group 5"/>
          <p:cNvGrpSpPr/>
          <p:nvPr userDrawn="1"/>
        </p:nvGrpSpPr>
        <p:grpSpPr bwMode="gray">
          <a:xfrm>
            <a:off x="-88908" y="555625"/>
            <a:ext cx="36000" cy="4029869"/>
            <a:chOff x="-57158" y="555625"/>
            <a:chExt cx="36000" cy="4029869"/>
          </a:xfrm>
        </p:grpSpPr>
        <p:cxnSp>
          <p:nvCxnSpPr>
            <p:cNvPr id="7" name="Straight Connector 6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 userDrawn="1"/>
        </p:nvGrpSpPr>
        <p:grpSpPr bwMode="gray">
          <a:xfrm>
            <a:off x="611188" y="-56831"/>
            <a:ext cx="7920833" cy="36000"/>
            <a:chOff x="611188" y="-44926"/>
            <a:chExt cx="7920833" cy="36000"/>
          </a:xfrm>
        </p:grpSpPr>
        <p:cxnSp>
          <p:nvCxnSpPr>
            <p:cNvPr id="14" name="Straight Connector 13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 userDrawn="1"/>
        </p:nvGrpSpPr>
        <p:grpSpPr bwMode="gray">
          <a:xfrm>
            <a:off x="611188" y="5164331"/>
            <a:ext cx="7920833" cy="36000"/>
            <a:chOff x="611188" y="-44926"/>
            <a:chExt cx="7920833" cy="36000"/>
          </a:xfrm>
        </p:grpSpPr>
        <p:cxnSp>
          <p:nvCxnSpPr>
            <p:cNvPr id="21" name="Straight Connector 20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 userDrawn="1"/>
        </p:nvGrpSpPr>
        <p:grpSpPr bwMode="gray">
          <a:xfrm>
            <a:off x="9162411" y="555625"/>
            <a:ext cx="36000" cy="4029869"/>
            <a:chOff x="-57158" y="555625"/>
            <a:chExt cx="36000" cy="4029869"/>
          </a:xfrm>
        </p:grpSpPr>
        <p:cxnSp>
          <p:nvCxnSpPr>
            <p:cNvPr id="28" name="Straight Connector 27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2672300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Layout-Grid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6613EC1-58F4-4097-8951-AD66E6F253D8}" type="datetime1">
              <a:rPr lang="en-US" noProof="0" smtClean="0"/>
              <a:t>5/12/2017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NEO logo analysis - by BIG DATA INCUBATION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en-GB" noProof="0" smtClean="0"/>
              <a:t>‹#›</a:t>
            </a:fld>
            <a:endParaRPr lang="en-GB" noProof="0"/>
          </a:p>
        </p:txBody>
      </p:sp>
      <p:grpSp>
        <p:nvGrpSpPr>
          <p:cNvPr id="23" name="Group 22"/>
          <p:cNvGrpSpPr/>
          <p:nvPr userDrawn="1"/>
        </p:nvGrpSpPr>
        <p:grpSpPr bwMode="gray">
          <a:xfrm>
            <a:off x="-88908" y="555625"/>
            <a:ext cx="9232908" cy="4029869"/>
            <a:chOff x="-57158" y="555625"/>
            <a:chExt cx="36000" cy="4029869"/>
          </a:xfrm>
        </p:grpSpPr>
        <p:cxnSp>
          <p:nvCxnSpPr>
            <p:cNvPr id="24" name="Straight Connector 23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 userDrawn="1"/>
        </p:nvGrpSpPr>
        <p:grpSpPr bwMode="gray">
          <a:xfrm>
            <a:off x="611188" y="-56832"/>
            <a:ext cx="7920833" cy="5200331"/>
            <a:chOff x="611188" y="-44926"/>
            <a:chExt cx="7920833" cy="36000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hteck 11"/>
          <p:cNvSpPr/>
          <p:nvPr userDrawn="1"/>
        </p:nvSpPr>
        <p:spPr bwMode="gray">
          <a:xfrm>
            <a:off x="611112" y="555623"/>
            <a:ext cx="7921775" cy="4032251"/>
          </a:xfrm>
          <a:custGeom>
            <a:avLst/>
            <a:gdLst/>
            <a:ahLst/>
            <a:cxnLst/>
            <a:rect l="l" t="t" r="r" b="b"/>
            <a:pathLst>
              <a:path w="7921775" h="4032251">
                <a:moveTo>
                  <a:pt x="2448076" y="0"/>
                </a:moveTo>
                <a:lnTo>
                  <a:pt x="5473775" y="0"/>
                </a:lnTo>
                <a:lnTo>
                  <a:pt x="5581068" y="0"/>
                </a:lnTo>
                <a:lnTo>
                  <a:pt x="7921775" y="0"/>
                </a:lnTo>
                <a:lnTo>
                  <a:pt x="7921775" y="4032251"/>
                </a:lnTo>
                <a:lnTo>
                  <a:pt x="5581068" y="4032251"/>
                </a:lnTo>
                <a:lnTo>
                  <a:pt x="5473775" y="4032251"/>
                </a:lnTo>
                <a:lnTo>
                  <a:pt x="2448076" y="4032251"/>
                </a:lnTo>
                <a:lnTo>
                  <a:pt x="2448076" y="4032250"/>
                </a:lnTo>
                <a:lnTo>
                  <a:pt x="0" y="4032250"/>
                </a:lnTo>
                <a:lnTo>
                  <a:pt x="0" y="2592389"/>
                </a:lnTo>
                <a:lnTo>
                  <a:pt x="2448076" y="2592389"/>
                </a:lnTo>
                <a:close/>
              </a:path>
            </a:pathLst>
          </a:cu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07" tIns="38953" rIns="77907" bIns="38953" rtlCol="0" anchor="ctr"/>
          <a:lstStyle/>
          <a:p>
            <a:pPr algn="ctr"/>
            <a:r>
              <a:rPr lang="en-GB" sz="900" noProof="1">
                <a:solidFill>
                  <a:schemeClr val="tx1"/>
                </a:solidFill>
              </a:rPr>
              <a:t>CONTENT AREA</a:t>
            </a:r>
          </a:p>
        </p:txBody>
      </p:sp>
      <p:sp>
        <p:nvSpPr>
          <p:cNvPr id="7" name="Rechteck 11"/>
          <p:cNvSpPr/>
          <p:nvPr userDrawn="1"/>
        </p:nvSpPr>
        <p:spPr bwMode="gray">
          <a:xfrm>
            <a:off x="611187" y="555625"/>
            <a:ext cx="2447926" cy="2592388"/>
          </a:xfrm>
          <a:prstGeom prst="rect">
            <a:avLst/>
          </a:prstGeom>
          <a:solidFill>
            <a:srgbClr val="FFA1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07" tIns="38953" rIns="77907" bIns="38953" rtlCol="0" anchor="ctr"/>
          <a:lstStyle/>
          <a:p>
            <a:pPr algn="ctr"/>
            <a:r>
              <a:rPr lang="en-GB" sz="900" b="0" noProof="1">
                <a:solidFill>
                  <a:schemeClr val="tx1"/>
                </a:solidFill>
              </a:rPr>
              <a:t>TITLE AREA</a:t>
            </a:r>
          </a:p>
        </p:txBody>
      </p:sp>
      <p:sp>
        <p:nvSpPr>
          <p:cNvPr id="3" name="TextBox 2"/>
          <p:cNvSpPr txBox="1"/>
          <p:nvPr userDrawn="1"/>
        </p:nvSpPr>
        <p:spPr bwMode="gray">
          <a:xfrm>
            <a:off x="3348039" y="555625"/>
            <a:ext cx="5183982" cy="143827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GB" sz="1400" noProof="1">
                <a:solidFill>
                  <a:schemeClr val="tx1"/>
                </a:solidFill>
              </a:rPr>
              <a:t>Content slides</a:t>
            </a:r>
            <a:r>
              <a:rPr lang="en-GB" sz="1400" baseline="0" noProof="1">
                <a:solidFill>
                  <a:schemeClr val="tx1"/>
                </a:solidFill>
              </a:rPr>
              <a:t> are divided into two areas:</a:t>
            </a:r>
          </a:p>
          <a:p>
            <a:pPr algn="l">
              <a:lnSpc>
                <a:spcPct val="90000"/>
              </a:lnSpc>
            </a:pPr>
            <a:endParaRPr lang="en-GB" sz="1400" baseline="0" noProof="1">
              <a:solidFill>
                <a:schemeClr val="tx1"/>
              </a:solidFill>
            </a:endParaRPr>
          </a:p>
          <a:p>
            <a:pPr lvl="0" algn="l">
              <a:lnSpc>
                <a:spcPct val="90000"/>
              </a:lnSpc>
            </a:pPr>
            <a:r>
              <a:rPr lang="en-GB" sz="1400" b="1" baseline="0" noProof="1">
                <a:solidFill>
                  <a:schemeClr val="tx1"/>
                </a:solidFill>
              </a:rPr>
              <a:t>The headline area (orange) </a:t>
            </a:r>
            <a:r>
              <a:rPr lang="en-GB" sz="1400" b="0" baseline="0" noProof="1">
                <a:solidFill>
                  <a:schemeClr val="tx1"/>
                </a:solidFill>
              </a:rPr>
              <a:t>/ </a:t>
            </a:r>
            <a:r>
              <a:rPr lang="en-GB" sz="1400" b="1" baseline="0" noProof="1">
                <a:solidFill>
                  <a:schemeClr val="tx1"/>
                </a:solidFill>
              </a:rPr>
              <a:t>The content area (green)</a:t>
            </a:r>
          </a:p>
          <a:p>
            <a:pPr lvl="0" algn="l">
              <a:lnSpc>
                <a:spcPct val="90000"/>
              </a:lnSpc>
            </a:pPr>
            <a:endParaRPr lang="en-GB" sz="1400" b="1" baseline="0" noProof="1">
              <a:solidFill>
                <a:schemeClr val="tx1"/>
              </a:solidFill>
            </a:endParaRPr>
          </a:p>
          <a:p>
            <a:pPr lvl="0" algn="l">
              <a:lnSpc>
                <a:spcPct val="90000"/>
              </a:lnSpc>
            </a:pPr>
            <a:r>
              <a:rPr lang="en-GB" sz="1400" b="1" noProof="1">
                <a:solidFill>
                  <a:schemeClr val="tx1"/>
                </a:solidFill>
              </a:rPr>
              <a:t>The</a:t>
            </a:r>
            <a:r>
              <a:rPr lang="en-GB" sz="1400" b="1" baseline="0" noProof="1">
                <a:solidFill>
                  <a:schemeClr val="tx1"/>
                </a:solidFill>
              </a:rPr>
              <a:t> red dotted lines shows the layout-grid. </a:t>
            </a:r>
            <a:br>
              <a:rPr lang="en-GB" sz="1400" b="1" baseline="0" noProof="1">
                <a:solidFill>
                  <a:schemeClr val="tx1"/>
                </a:solidFill>
              </a:rPr>
            </a:br>
            <a:r>
              <a:rPr lang="en-GB" sz="1400" b="0" baseline="0" noProof="1">
                <a:solidFill>
                  <a:schemeClr val="tx1"/>
                </a:solidFill>
              </a:rPr>
              <a:t>This grid helps you to align your content the right way.</a:t>
            </a:r>
            <a:endParaRPr lang="en-GB" sz="1400" b="0" noProof="1">
              <a:solidFill>
                <a:schemeClr val="tx1"/>
              </a:solidFill>
            </a:endParaRPr>
          </a:p>
        </p:txBody>
      </p:sp>
      <p:sp>
        <p:nvSpPr>
          <p:cNvPr id="11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25923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noProof="1"/>
              <a:t>QUICK</a:t>
            </a:r>
            <a:r>
              <a:rPr lang="en-GB" baseline="0" noProof="1"/>
              <a:t> GUIDE</a:t>
            </a:r>
            <a:r>
              <a:rPr lang="en-GB" noProof="1"/>
              <a:t>: </a:t>
            </a:r>
            <a:br>
              <a:rPr lang="en-GB" noProof="1"/>
            </a:br>
            <a:r>
              <a:rPr lang="en-GB" noProof="1"/>
              <a:t>LAYOUT-GRID</a:t>
            </a:r>
          </a:p>
        </p:txBody>
      </p:sp>
    </p:spTree>
    <p:extLst>
      <p:ext uri="{BB962C8B-B14F-4D97-AF65-F5344CB8AC3E}">
        <p14:creationId xmlns:p14="http://schemas.microsoft.com/office/powerpoint/2010/main" val="63428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 hidden="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ln w="127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en-GB" sz="14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2592387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11188" y="3148013"/>
            <a:ext cx="7920000" cy="359841"/>
          </a:xfrm>
        </p:spPr>
        <p:txBody>
          <a:bodyPr anchor="t" anchorCtr="0"/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subtitle style 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10"/>
          </p:nvPr>
        </p:nvSpPr>
        <p:spPr bwMode="gray">
          <a:xfrm>
            <a:off x="611188" y="3435350"/>
            <a:ext cx="7920037" cy="1152525"/>
          </a:xfrm>
        </p:spPr>
        <p:txBody>
          <a:bodyPr tIns="180000"/>
          <a:lstStyle>
            <a:lvl1pPr algn="l">
              <a:spcBef>
                <a:spcPts val="0"/>
              </a:spcBef>
              <a:defRPr sz="800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80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80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8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332" name="Group 331"/>
          <p:cNvGrpSpPr/>
          <p:nvPr userDrawn="1"/>
        </p:nvGrpSpPr>
        <p:grpSpPr bwMode="gray">
          <a:xfrm>
            <a:off x="-88908" y="555625"/>
            <a:ext cx="36000" cy="4029869"/>
            <a:chOff x="-57158" y="555625"/>
            <a:chExt cx="36000" cy="4029869"/>
          </a:xfrm>
        </p:grpSpPr>
        <p:cxnSp>
          <p:nvCxnSpPr>
            <p:cNvPr id="333" name="Straight Connector 332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9" name="Group 338"/>
          <p:cNvGrpSpPr/>
          <p:nvPr userDrawn="1"/>
        </p:nvGrpSpPr>
        <p:grpSpPr bwMode="gray">
          <a:xfrm>
            <a:off x="611188" y="-56831"/>
            <a:ext cx="7920833" cy="36000"/>
            <a:chOff x="611188" y="-44926"/>
            <a:chExt cx="7920833" cy="36000"/>
          </a:xfrm>
        </p:grpSpPr>
        <p:cxnSp>
          <p:nvCxnSpPr>
            <p:cNvPr id="340" name="Straight Connector 339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6" name="Group 345"/>
          <p:cNvGrpSpPr/>
          <p:nvPr userDrawn="1"/>
        </p:nvGrpSpPr>
        <p:grpSpPr bwMode="gray">
          <a:xfrm>
            <a:off x="611188" y="5164331"/>
            <a:ext cx="7920833" cy="36000"/>
            <a:chOff x="611188" y="-44926"/>
            <a:chExt cx="7920833" cy="36000"/>
          </a:xfrm>
        </p:grpSpPr>
        <p:cxnSp>
          <p:nvCxnSpPr>
            <p:cNvPr id="347" name="Straight Connector 346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3" name="Group 352"/>
          <p:cNvGrpSpPr/>
          <p:nvPr userDrawn="1"/>
        </p:nvGrpSpPr>
        <p:grpSpPr bwMode="gray">
          <a:xfrm>
            <a:off x="9162411" y="555625"/>
            <a:ext cx="36000" cy="4029869"/>
            <a:chOff x="-57158" y="555625"/>
            <a:chExt cx="36000" cy="4029869"/>
          </a:xfrm>
        </p:grpSpPr>
        <p:cxnSp>
          <p:nvCxnSpPr>
            <p:cNvPr id="354" name="Straight Connector 353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915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Text layer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this template, we pre-formatted different text layers </a:t>
            </a:r>
            <a:br>
              <a:rPr kumimoji="0" lang="en-GB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(as you can see on the right side)</a:t>
            </a:r>
            <a:r>
              <a:rPr kumimoji="0" lang="en-GB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br>
              <a:rPr kumimoji="0" lang="en-GB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0" lang="en-GB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don’t have to generate bullet points manually. </a:t>
            </a:r>
            <a:r>
              <a:rPr kumimoji="0" lang="en-GB" sz="12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the way: </a:t>
            </a:r>
            <a:r>
              <a:rPr kumimoji="0" lang="en-GB" sz="12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Please avoid this!</a:t>
            </a:r>
          </a:p>
          <a:p>
            <a:pPr marL="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GB" sz="1200" b="0" i="0" u="none" strike="noStrike" kern="1200" cap="none" spc="0" normalizeH="0" baseline="0" noProof="1">
              <a:ln>
                <a:noFill/>
              </a:ln>
              <a:solidFill>
                <a:srgbClr val="191D1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change from one text layer to the next, use the </a:t>
            </a:r>
            <a:r>
              <a:rPr kumimoji="0" lang="en-GB" sz="1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Increase / Decrease List Level buttons:</a:t>
            </a:r>
            <a:endParaRPr kumimoji="0" lang="en-GB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2FD29E8-502E-4AB5-97FE-7BC83BA4D60F}" type="datetime1">
              <a:rPr lang="en-US" smtClean="0"/>
              <a:t>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NEO logo analysis - by BIG DATA INCUBATION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noProof="1"/>
              <a:t>QUICK GUIDE: </a:t>
            </a:r>
            <a:br>
              <a:rPr lang="en-GB" noProof="1"/>
            </a:br>
            <a:r>
              <a:rPr lang="en-GB" noProof="1"/>
              <a:t>TEXT LAYERS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0617" y="3144606"/>
            <a:ext cx="5182195" cy="140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 descr="capture_29072011_133706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2226592" y="4149171"/>
            <a:ext cx="514351" cy="3365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 bwMode="gray">
          <a:xfrm>
            <a:off x="2165451" y="4108789"/>
            <a:ext cx="641694" cy="424846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en-GB" sz="1400" noProof="1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6603168" y="3371363"/>
            <a:ext cx="334762" cy="194646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en-GB" sz="1400" noProof="1">
              <a:latin typeface="+mj-lt"/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469909" y="3179531"/>
            <a:ext cx="353946" cy="194646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en-GB" sz="1400" noProof="1">
              <a:latin typeface="+mj-lt"/>
            </a:endParaRPr>
          </a:p>
        </p:txBody>
      </p:sp>
      <p:cxnSp>
        <p:nvCxnSpPr>
          <p:cNvPr id="7" name="Elbow Connector 6"/>
          <p:cNvCxnSpPr>
            <a:stCxn id="12" idx="3"/>
            <a:endCxn id="11" idx="0"/>
          </p:cNvCxnSpPr>
          <p:nvPr userDrawn="1"/>
        </p:nvCxnSpPr>
        <p:spPr bwMode="gray">
          <a:xfrm>
            <a:off x="3823855" y="3276854"/>
            <a:ext cx="2946694" cy="94509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2"/>
            <a:endCxn id="10" idx="3"/>
          </p:cNvCxnSpPr>
          <p:nvPr userDrawn="1"/>
        </p:nvCxnSpPr>
        <p:spPr bwMode="gray">
          <a:xfrm rot="5400000">
            <a:off x="4411246" y="1961908"/>
            <a:ext cx="755203" cy="3963404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48037" y="555625"/>
            <a:ext cx="5184000" cy="2592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Arial" pitchFamily="34" charset="0"/>
              <a:buNone/>
              <a:tabLst/>
              <a:defRPr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ABAD"/>
              </a:buClr>
              <a:buSzPct val="100000"/>
              <a:buFont typeface="Arial" pitchFamily="34" charset="0"/>
              <a:buChar char="•"/>
              <a:tabLst/>
              <a:defRPr/>
            </a:lvl2pPr>
            <a:lvl3pPr marL="360000" marR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ABAD"/>
              </a:buClr>
              <a:buSzPct val="100000"/>
              <a:buFont typeface="Symbol" pitchFamily="18" charset="2"/>
              <a:buChar char=""/>
              <a:tabLst/>
              <a:defRPr/>
            </a:lvl3pPr>
            <a:lvl4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ABAD"/>
              </a:buClr>
              <a:buSzPct val="90000"/>
              <a:buFont typeface="+mj-lt"/>
              <a:buAutoNum type="arabicPeriod"/>
              <a:tabLst/>
              <a:defRPr/>
            </a:lvl4pPr>
            <a:lvl5pPr marL="360000" marR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ABAD"/>
              </a:buClr>
              <a:buSzPct val="90000"/>
              <a:buFont typeface="+mj-lt"/>
              <a:buAutoNum type="arabicPeriod"/>
              <a:tabLst/>
              <a:defRPr/>
            </a:lvl5pPr>
            <a:lvl6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2ABAD"/>
              </a:buClr>
              <a:buSzPct val="90000"/>
              <a:buFont typeface="Wingdings" pitchFamily="2" charset="2"/>
              <a:buNone/>
              <a:tabLst/>
              <a:defRPr/>
            </a:lvl6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text layer for running text. </a:t>
            </a:r>
            <a:br>
              <a:rPr kumimoji="0" lang="en-GB" sz="14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14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Please highlight your text manually and choose between black </a:t>
            </a:r>
            <a:r>
              <a:rPr kumimoji="0" lang="en-GB" sz="1400" b="1" i="0" u="none" strike="noStrike" kern="1200" cap="none" spc="0" normalizeH="0" baseline="0" noProof="1">
                <a:ln>
                  <a:noFill/>
                </a:ln>
                <a:solidFill>
                  <a:srgbClr val="B2ABA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 brand colour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ABAD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 </a:t>
            </a:r>
            <a:r>
              <a:rPr kumimoji="0" lang="en-GB" sz="1400" b="0" i="0" u="none" strike="noStrike" kern="1200" cap="none" spc="0" normalizeH="0" baseline="0" noProof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 for bullet points</a:t>
            </a:r>
            <a:endParaRPr kumimoji="0" lang="en-GB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0000" marR="0" lvl="2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ABAD"/>
              </a:buClr>
              <a:buSzPct val="100000"/>
              <a:buFont typeface="Symbol" pitchFamily="18" charset="2"/>
              <a:buChar char=""/>
              <a:tabLst/>
              <a:defRPr/>
            </a:pPr>
            <a:r>
              <a:rPr kumimoji="0" lang="en-GB" sz="14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 </a:t>
            </a:r>
            <a:r>
              <a:rPr kumimoji="0" lang="en-GB" sz="1400" b="0" i="0" u="none" strike="noStrike" kern="1200" cap="none" spc="0" normalizeH="0" baseline="0" noProof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 for bullet points</a:t>
            </a:r>
            <a:endParaRPr kumimoji="0" lang="en-GB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0000" marR="0" lvl="3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ABAD"/>
              </a:buClr>
              <a:buSzPct val="90000"/>
              <a:buFont typeface="+mj-lt"/>
              <a:buAutoNum type="arabicPeriod"/>
              <a:tabLst/>
              <a:defRPr/>
            </a:pPr>
            <a:r>
              <a:rPr kumimoji="0" lang="en-GB" sz="14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 for numberings</a:t>
            </a:r>
          </a:p>
          <a:p>
            <a:pPr marL="360000" marR="0" lvl="4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ABAD"/>
              </a:buClr>
              <a:buSzPct val="90000"/>
              <a:buFont typeface="+mj-lt"/>
              <a:buAutoNum type="arabicPeriod"/>
              <a:tabLst/>
              <a:defRPr/>
            </a:pPr>
            <a:r>
              <a:rPr kumimoji="0" lang="en-GB" sz="14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 for numberings</a:t>
            </a:r>
          </a:p>
          <a:p>
            <a:pPr marL="0" marR="0" lvl="5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2ABAD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1">
                <a:ln>
                  <a:noFill/>
                </a:ln>
                <a:solidFill>
                  <a:srgbClr val="B2ABA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Sixth text layer for core message</a:t>
            </a:r>
          </a:p>
        </p:txBody>
      </p:sp>
    </p:spTree>
    <p:extLst>
      <p:ext uri="{BB962C8B-B14F-4D97-AF65-F5344CB8AC3E}">
        <p14:creationId xmlns:p14="http://schemas.microsoft.com/office/powerpoint/2010/main" val="357922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Layouts and Guide Lin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7244" y="555625"/>
            <a:ext cx="5163163" cy="392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587B54D-4A6A-493F-A998-A775507A77B0}" type="datetime1">
              <a:rPr lang="en-US" noProof="0" smtClean="0"/>
              <a:t>5/12/2017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NEO logo analysis - by BIG DATA INCUBATION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22" name="TextBox 21"/>
          <p:cNvSpPr txBox="1"/>
          <p:nvPr userDrawn="1"/>
        </p:nvSpPr>
        <p:spPr bwMode="gray">
          <a:xfrm>
            <a:off x="611188" y="1995489"/>
            <a:ext cx="2447925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GB" sz="1400" b="1" noProof="1">
                <a:solidFill>
                  <a:schemeClr val="tx1"/>
                </a:solidFill>
              </a:rPr>
              <a:t>Drawing guides:</a:t>
            </a:r>
          </a:p>
          <a:p>
            <a:pPr algn="l">
              <a:lnSpc>
                <a:spcPct val="90000"/>
              </a:lnSpc>
            </a:pPr>
            <a:r>
              <a:rPr lang="en-GB" sz="1400" noProof="1">
                <a:solidFill>
                  <a:schemeClr val="tx1"/>
                </a:solidFill>
              </a:rPr>
              <a:t>You</a:t>
            </a:r>
            <a:r>
              <a:rPr lang="en-GB" sz="1400" baseline="0" noProof="1">
                <a:solidFill>
                  <a:schemeClr val="tx1"/>
                </a:solidFill>
              </a:rPr>
              <a:t> can enable your guide-lines to align objects on </a:t>
            </a:r>
            <a:br>
              <a:rPr lang="en-GB" sz="1400" baseline="0" noProof="1">
                <a:solidFill>
                  <a:schemeClr val="tx1"/>
                </a:solidFill>
              </a:rPr>
            </a:br>
            <a:r>
              <a:rPr lang="en-GB" sz="1400" baseline="0" noProof="1">
                <a:solidFill>
                  <a:schemeClr val="tx1"/>
                </a:solidFill>
              </a:rPr>
              <a:t>the slide </a:t>
            </a:r>
            <a:r>
              <a:rPr lang="en-GB" sz="1400" noProof="1">
                <a:solidFill>
                  <a:schemeClr val="tx1"/>
                </a:solidFill>
              </a:rPr>
              <a:t>(</a:t>
            </a:r>
            <a:r>
              <a:rPr lang="en-GB" sz="1400" b="1" i="1" noProof="1">
                <a:solidFill>
                  <a:schemeClr val="tx1"/>
                </a:solidFill>
              </a:rPr>
              <a:t>View</a:t>
            </a:r>
            <a:r>
              <a:rPr lang="en-GB" sz="1400" noProof="1">
                <a:solidFill>
                  <a:schemeClr val="tx1"/>
                </a:solidFill>
              </a:rPr>
              <a:t> </a:t>
            </a:r>
            <a:r>
              <a:rPr lang="en-GB" sz="1400" baseline="0" noProof="1">
                <a:solidFill>
                  <a:schemeClr val="tx1"/>
                </a:solidFill>
              </a:rPr>
              <a:t>| </a:t>
            </a:r>
            <a:r>
              <a:rPr lang="en-GB" sz="1400" b="1" i="1" baseline="0" noProof="1">
                <a:solidFill>
                  <a:schemeClr val="tx1"/>
                </a:solidFill>
              </a:rPr>
              <a:t>Show</a:t>
            </a:r>
            <a:r>
              <a:rPr lang="en-GB" sz="1400" baseline="0" noProof="1">
                <a:solidFill>
                  <a:schemeClr val="tx1"/>
                </a:solidFill>
              </a:rPr>
              <a:t> | </a:t>
            </a:r>
            <a:r>
              <a:rPr lang="en-GB" sz="1400" b="1" i="1" baseline="0" noProof="1">
                <a:solidFill>
                  <a:schemeClr val="tx1"/>
                </a:solidFill>
              </a:rPr>
              <a:t>Select</a:t>
            </a:r>
            <a:r>
              <a:rPr lang="en-GB" sz="1400" b="1" baseline="0" noProof="1">
                <a:solidFill>
                  <a:schemeClr val="tx1"/>
                </a:solidFill>
              </a:rPr>
              <a:t> </a:t>
            </a:r>
            <a:r>
              <a:rPr lang="en-GB" sz="1400" b="0" baseline="0" noProof="1">
                <a:solidFill>
                  <a:schemeClr val="tx1"/>
                </a:solidFill>
              </a:rPr>
              <a:t>the option „</a:t>
            </a:r>
            <a:r>
              <a:rPr lang="en-GB" sz="1400" b="1" i="1" baseline="0" noProof="1">
                <a:solidFill>
                  <a:schemeClr val="tx1"/>
                </a:solidFill>
              </a:rPr>
              <a:t>Guides</a:t>
            </a:r>
            <a:r>
              <a:rPr lang="en-GB" sz="1400" b="0" baseline="0" noProof="1">
                <a:solidFill>
                  <a:schemeClr val="tx1"/>
                </a:solidFill>
              </a:rPr>
              <a:t>“)</a:t>
            </a:r>
          </a:p>
          <a:p>
            <a:pPr algn="l">
              <a:lnSpc>
                <a:spcPct val="90000"/>
              </a:lnSpc>
            </a:pPr>
            <a:endParaRPr lang="en-GB" sz="1400" b="0" baseline="0" noProof="1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GB" sz="1400" b="0" baseline="0" noProof="1">
                <a:solidFill>
                  <a:schemeClr val="tx1"/>
                </a:solidFill>
              </a:rPr>
              <a:t>Or hit the right mouse button outside the slide and go at </a:t>
            </a:r>
            <a:r>
              <a:rPr lang="en-GB" sz="1400" b="1" i="1" baseline="0" noProof="1">
                <a:solidFill>
                  <a:schemeClr val="tx1"/>
                </a:solidFill>
              </a:rPr>
              <a:t>„Grid and Guides…“</a:t>
            </a:r>
          </a:p>
          <a:p>
            <a:pPr algn="l">
              <a:lnSpc>
                <a:spcPct val="90000"/>
              </a:lnSpc>
            </a:pPr>
            <a:endParaRPr lang="en-GB" sz="1400" b="1" i="1" baseline="0" noProof="1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GB" sz="1400" b="1" i="1" noProof="1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noProof="1"/>
              <a:t>QUICK GUIDE: </a:t>
            </a:r>
            <a:br>
              <a:rPr lang="en-GB" noProof="1"/>
            </a:br>
            <a:r>
              <a:rPr lang="en-GB" noProof="1"/>
              <a:t>DRAWING GUIDES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96235" y="2834562"/>
            <a:ext cx="1841317" cy="175331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25"/>
          <p:cNvSpPr/>
          <p:nvPr userDrawn="1"/>
        </p:nvSpPr>
        <p:spPr bwMode="gray">
          <a:xfrm>
            <a:off x="6800382" y="4047913"/>
            <a:ext cx="1300010" cy="134939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en-GB" sz="1400" noProof="1">
              <a:latin typeface="+mj-lt"/>
            </a:endParaRP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5257332" y="2727113"/>
            <a:ext cx="517993" cy="92287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en-GB" sz="1400" noProof="1">
              <a:latin typeface="+mj-lt"/>
            </a:endParaRPr>
          </a:p>
        </p:txBody>
      </p:sp>
      <p:cxnSp>
        <p:nvCxnSpPr>
          <p:cNvPr id="3" name="Elbow Connector 2"/>
          <p:cNvCxnSpPr>
            <a:stCxn id="17" idx="3"/>
            <a:endCxn id="26" idx="1"/>
          </p:cNvCxnSpPr>
          <p:nvPr userDrawn="1"/>
        </p:nvCxnSpPr>
        <p:spPr bwMode="gray">
          <a:xfrm>
            <a:off x="5775325" y="2773257"/>
            <a:ext cx="1025057" cy="1342126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 userDrawn="1"/>
        </p:nvSpPr>
        <p:spPr bwMode="gray">
          <a:xfrm>
            <a:off x="6800382" y="3168651"/>
            <a:ext cx="1300010" cy="258552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en-GB" sz="1400" noProof="1">
              <a:latin typeface="+mj-lt"/>
            </a:endParaRPr>
          </a:p>
        </p:txBody>
      </p:sp>
      <p:cxnSp>
        <p:nvCxnSpPr>
          <p:cNvPr id="10" name="Elbow Connector 9"/>
          <p:cNvCxnSpPr>
            <a:stCxn id="17" idx="3"/>
            <a:endCxn id="25" idx="1"/>
          </p:cNvCxnSpPr>
          <p:nvPr userDrawn="1"/>
        </p:nvCxnSpPr>
        <p:spPr bwMode="gray">
          <a:xfrm>
            <a:off x="5775325" y="2773257"/>
            <a:ext cx="1025057" cy="524670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 userDrawn="1"/>
        </p:nvSpPr>
        <p:spPr bwMode="gray">
          <a:xfrm>
            <a:off x="7108357" y="3594101"/>
            <a:ext cx="812015" cy="174624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en-GB" sz="1400" noProof="1">
              <a:latin typeface="+mj-lt"/>
            </a:endParaRPr>
          </a:p>
        </p:txBody>
      </p:sp>
      <p:cxnSp>
        <p:nvCxnSpPr>
          <p:cNvPr id="14" name="Elbow Connector 13"/>
          <p:cNvCxnSpPr>
            <a:stCxn id="17" idx="3"/>
          </p:cNvCxnSpPr>
          <p:nvPr userDrawn="1"/>
        </p:nvCxnSpPr>
        <p:spPr bwMode="gray">
          <a:xfrm>
            <a:off x="5775325" y="2773257"/>
            <a:ext cx="1333032" cy="914617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92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ickGuide: Layouts and Guide Lin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07DDAD9-EC33-4DE6-9402-41DF8E7EC3DD}" type="datetime1">
              <a:rPr lang="en-US" noProof="0" smtClean="0"/>
              <a:t>5/12/2017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NEO logo analysis - by BIG DATA INCUBATION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23" name="TextBox 22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GB" sz="1400" b="1" noProof="1">
                <a:solidFill>
                  <a:schemeClr val="tx1"/>
                </a:solidFill>
              </a:rPr>
              <a:t>Slide layouts:</a:t>
            </a:r>
          </a:p>
          <a:p>
            <a:pPr algn="l">
              <a:lnSpc>
                <a:spcPct val="90000"/>
              </a:lnSpc>
            </a:pPr>
            <a:r>
              <a:rPr lang="en-GB" sz="1400" noProof="1">
                <a:solidFill>
                  <a:schemeClr val="tx1"/>
                </a:solidFill>
              </a:rPr>
              <a:t>You can </a:t>
            </a:r>
            <a:r>
              <a:rPr lang="en-GB" sz="1400" baseline="0" noProof="1">
                <a:solidFill>
                  <a:schemeClr val="tx1"/>
                </a:solidFill>
              </a:rPr>
              <a:t>choose between different slide-layouts. </a:t>
            </a:r>
            <a:br>
              <a:rPr lang="en-GB" sz="1400" baseline="0" noProof="1">
                <a:solidFill>
                  <a:schemeClr val="tx1"/>
                </a:solidFill>
              </a:rPr>
            </a:br>
            <a:r>
              <a:rPr lang="en-GB" sz="1400" baseline="0" noProof="1">
                <a:solidFill>
                  <a:schemeClr val="tx1"/>
                </a:solidFill>
              </a:rPr>
              <a:t>These pre-defined layouts gives you the opportunity to use text and visualisations just the right way.</a:t>
            </a:r>
          </a:p>
          <a:p>
            <a:pPr algn="l">
              <a:lnSpc>
                <a:spcPct val="90000"/>
              </a:lnSpc>
            </a:pPr>
            <a:endParaRPr lang="en-GB" sz="1400" baseline="0" noProof="1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GB" sz="1400" b="1" baseline="0" noProof="1">
                <a:solidFill>
                  <a:schemeClr val="tx1"/>
                </a:solidFill>
              </a:rPr>
              <a:t>To use these layouts:</a:t>
            </a:r>
          </a:p>
          <a:p>
            <a:pPr algn="l">
              <a:lnSpc>
                <a:spcPct val="90000"/>
              </a:lnSpc>
            </a:pPr>
            <a:r>
              <a:rPr lang="en-GB" sz="1400" baseline="0" noProof="1">
                <a:solidFill>
                  <a:schemeClr val="tx1"/>
                </a:solidFill>
              </a:rPr>
              <a:t>Click on the </a:t>
            </a:r>
            <a:r>
              <a:rPr lang="en-GB" sz="1400" b="1" i="1" baseline="0" noProof="1">
                <a:solidFill>
                  <a:schemeClr val="tx1"/>
                </a:solidFill>
              </a:rPr>
              <a:t>Home-tab </a:t>
            </a:r>
            <a:r>
              <a:rPr lang="en-GB" sz="1400" baseline="0" noProof="1">
                <a:solidFill>
                  <a:schemeClr val="tx1"/>
                </a:solidFill>
              </a:rPr>
              <a:t>| </a:t>
            </a:r>
            <a:r>
              <a:rPr lang="en-GB" sz="1400" b="1" baseline="0" noProof="1">
                <a:solidFill>
                  <a:schemeClr val="tx1"/>
                </a:solidFill>
              </a:rPr>
              <a:t>New Slide or Layout </a:t>
            </a:r>
            <a:r>
              <a:rPr lang="en-GB" sz="1400" baseline="0" noProof="1">
                <a:solidFill>
                  <a:schemeClr val="tx1"/>
                </a:solidFill>
              </a:rPr>
              <a:t>| and choose one out of the layouts</a:t>
            </a:r>
            <a:endParaRPr lang="en-GB" sz="1400" noProof="1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noProof="1"/>
              <a:t>QUICK GUIDE: </a:t>
            </a:r>
            <a:br>
              <a:rPr lang="en-GB" noProof="1"/>
            </a:br>
            <a:r>
              <a:rPr lang="en-GB" noProof="1"/>
              <a:t>LAYOUTS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7243" y="1764279"/>
            <a:ext cx="5185569" cy="2823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991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ickGuide: Layouts and Guide Lin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9989864-98EA-48A1-994F-62165F45B2E2}" type="datetime1">
              <a:rPr lang="en-US" noProof="0" smtClean="0"/>
              <a:t>5/12/2017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NEO logo analysis - by BIG DATA INCUBATION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24" name="TextBox 23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GB" sz="1400" b="1" noProof="1">
                <a:solidFill>
                  <a:schemeClr val="tx1"/>
                </a:solidFill>
              </a:rPr>
              <a:t>Footer:</a:t>
            </a:r>
          </a:p>
          <a:p>
            <a:pPr algn="l">
              <a:lnSpc>
                <a:spcPct val="90000"/>
              </a:lnSpc>
            </a:pPr>
            <a:r>
              <a:rPr lang="en-GB" sz="1400" noProof="1">
                <a:solidFill>
                  <a:schemeClr val="tx1"/>
                </a:solidFill>
              </a:rPr>
              <a:t>You can insert or change your</a:t>
            </a:r>
            <a:r>
              <a:rPr lang="en-GB" sz="1400" baseline="0" noProof="1">
                <a:solidFill>
                  <a:schemeClr val="tx1"/>
                </a:solidFill>
              </a:rPr>
              <a:t> presentation‘s </a:t>
            </a:r>
            <a:r>
              <a:rPr lang="en-GB" sz="1400" noProof="1">
                <a:solidFill>
                  <a:schemeClr val="tx1"/>
                </a:solidFill>
              </a:rPr>
              <a:t>footer.</a:t>
            </a:r>
            <a:r>
              <a:rPr lang="en-GB" sz="1400" baseline="0" noProof="1">
                <a:solidFill>
                  <a:schemeClr val="tx1"/>
                </a:solidFill>
              </a:rPr>
              <a:t> </a:t>
            </a:r>
            <a:br>
              <a:rPr lang="en-GB" sz="1400" baseline="0" noProof="1">
                <a:solidFill>
                  <a:schemeClr val="tx1"/>
                </a:solidFill>
              </a:rPr>
            </a:br>
            <a:r>
              <a:rPr lang="en-GB" sz="1400" baseline="0" noProof="1">
                <a:solidFill>
                  <a:schemeClr val="tx1"/>
                </a:solidFill>
              </a:rPr>
              <a:t>Click on the </a:t>
            </a:r>
            <a:r>
              <a:rPr lang="en-GB" sz="1400" b="1" i="1" noProof="1">
                <a:solidFill>
                  <a:schemeClr val="tx1"/>
                </a:solidFill>
              </a:rPr>
              <a:t>Insert-tab</a:t>
            </a:r>
            <a:r>
              <a:rPr lang="en-GB" sz="1400" noProof="1">
                <a:solidFill>
                  <a:schemeClr val="tx1"/>
                </a:solidFill>
              </a:rPr>
              <a:t> |</a:t>
            </a:r>
            <a:r>
              <a:rPr lang="en-GB" sz="1400" baseline="0" noProof="1">
                <a:solidFill>
                  <a:schemeClr val="tx1"/>
                </a:solidFill>
              </a:rPr>
              <a:t> Header and Footer | </a:t>
            </a:r>
            <a:endParaRPr lang="en-GB" sz="1400" noProof="1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noProof="1"/>
              <a:t>QUICK GUIDE: </a:t>
            </a:r>
            <a:br>
              <a:rPr lang="en-GB" noProof="1"/>
            </a:br>
            <a:r>
              <a:rPr lang="en-GB" noProof="1"/>
              <a:t>FOOTER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2660" y="557711"/>
            <a:ext cx="5156842" cy="197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 userDrawn="1"/>
        </p:nvSpPr>
        <p:spPr bwMode="gray">
          <a:xfrm>
            <a:off x="5672622" y="737870"/>
            <a:ext cx="303534" cy="357715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en-GB" sz="1400" noProof="1"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3546642" y="585471"/>
            <a:ext cx="303534" cy="152400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en-GB" sz="1400" noProof="1">
              <a:latin typeface="+mj-lt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7904" y="2216161"/>
            <a:ext cx="3135784" cy="236523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 userDrawn="1"/>
        </p:nvSpPr>
        <p:spPr bwMode="gray">
          <a:xfrm>
            <a:off x="4103948" y="3548895"/>
            <a:ext cx="1872208" cy="185438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en-GB" sz="1400" noProof="1">
              <a:latin typeface="+mj-lt"/>
            </a:endParaRP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3988848" y="3951742"/>
            <a:ext cx="1987307" cy="185438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en-GB" sz="1400" noProof="1">
              <a:latin typeface="+mj-lt"/>
            </a:endParaRPr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6124581" y="2615311"/>
            <a:ext cx="535652" cy="185438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en-GB" sz="1400" noProof="1">
              <a:latin typeface="+mj-lt"/>
            </a:endParaRPr>
          </a:p>
        </p:txBody>
      </p:sp>
      <p:cxnSp>
        <p:nvCxnSpPr>
          <p:cNvPr id="3" name="Elbow Connector 2"/>
          <p:cNvCxnSpPr>
            <a:stCxn id="14" idx="3"/>
            <a:endCxn id="12" idx="1"/>
          </p:cNvCxnSpPr>
          <p:nvPr userDrawn="1"/>
        </p:nvCxnSpPr>
        <p:spPr bwMode="gray">
          <a:xfrm>
            <a:off x="3850176" y="661671"/>
            <a:ext cx="1822446" cy="255057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2" idx="2"/>
            <a:endCxn id="15" idx="0"/>
          </p:cNvCxnSpPr>
          <p:nvPr userDrawn="1"/>
        </p:nvCxnSpPr>
        <p:spPr bwMode="gray">
          <a:xfrm rot="5400000">
            <a:off x="4205566" y="1930072"/>
            <a:ext cx="2453310" cy="784337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5" idx="2"/>
            <a:endCxn id="17" idx="0"/>
          </p:cNvCxnSpPr>
          <p:nvPr userDrawn="1"/>
        </p:nvCxnSpPr>
        <p:spPr bwMode="gray">
          <a:xfrm rot="5400000">
            <a:off x="4902573" y="3814262"/>
            <a:ext cx="217409" cy="57550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7" idx="3"/>
            <a:endCxn id="18" idx="2"/>
          </p:cNvCxnSpPr>
          <p:nvPr userDrawn="1"/>
        </p:nvCxnSpPr>
        <p:spPr bwMode="gray">
          <a:xfrm flipV="1">
            <a:off x="5976155" y="2800749"/>
            <a:ext cx="416252" cy="1243712"/>
          </a:xfrm>
          <a:prstGeom prst="bentConnector2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28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IMAGES ON TITLE SLID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6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3578" y="3342283"/>
            <a:ext cx="1959865" cy="1245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5784" y="551962"/>
            <a:ext cx="3880784" cy="2615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4853" y="732236"/>
            <a:ext cx="2858244" cy="163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08597" y="2658272"/>
            <a:ext cx="3502565" cy="1554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29E9109-E40D-4648-B79C-0D663A48A19E}" type="datetime1">
              <a:rPr lang="en-US" noProof="0" smtClean="0"/>
              <a:t>5/12/2017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NEO logo analysis - by BIG DATA INCUBATION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24" name="TextBox 23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GB" sz="1400" b="1" noProof="1">
                <a:solidFill>
                  <a:schemeClr val="tx1"/>
                </a:solidFill>
              </a:rPr>
              <a:t>Including</a:t>
            </a:r>
            <a:r>
              <a:rPr lang="en-GB" sz="1400" b="1" baseline="0" noProof="1">
                <a:solidFill>
                  <a:schemeClr val="tx1"/>
                </a:solidFill>
              </a:rPr>
              <a:t> Images </a:t>
            </a:r>
          </a:p>
          <a:p>
            <a:pPr algn="l">
              <a:lnSpc>
                <a:spcPct val="90000"/>
              </a:lnSpc>
            </a:pPr>
            <a:r>
              <a:rPr lang="en-GB" sz="1400" b="1" baseline="0" noProof="1">
                <a:solidFill>
                  <a:schemeClr val="tx1"/>
                </a:solidFill>
              </a:rPr>
              <a:t>the right way</a:t>
            </a:r>
            <a:r>
              <a:rPr lang="en-GB" sz="1400" b="1" noProof="1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en-GB" sz="1400" noProof="1">
                <a:solidFill>
                  <a:schemeClr val="tx1"/>
                </a:solidFill>
              </a:rPr>
              <a:t>You can insert or change an image on the title slide via the pre-defined image-box.</a:t>
            </a:r>
          </a:p>
          <a:p>
            <a:pPr algn="l">
              <a:lnSpc>
                <a:spcPct val="90000"/>
              </a:lnSpc>
            </a:pPr>
            <a:endParaRPr lang="en-GB" sz="1400" baseline="0" noProof="1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GB" sz="1400" baseline="0" noProof="1">
                <a:solidFill>
                  <a:schemeClr val="tx1"/>
                </a:solidFill>
              </a:rPr>
              <a:t>Click on </a:t>
            </a:r>
            <a:r>
              <a:rPr lang="en-GB" sz="1400" b="1" i="1" noProof="1">
                <a:solidFill>
                  <a:schemeClr val="tx1"/>
                </a:solidFill>
              </a:rPr>
              <a:t>image-icon</a:t>
            </a:r>
            <a:r>
              <a:rPr lang="en-GB" sz="1400" noProof="1">
                <a:solidFill>
                  <a:schemeClr val="tx1"/>
                </a:solidFill>
              </a:rPr>
              <a:t> |</a:t>
            </a:r>
            <a:r>
              <a:rPr lang="en-GB" sz="1400" baseline="0" noProof="1">
                <a:solidFill>
                  <a:schemeClr val="tx1"/>
                </a:solidFill>
              </a:rPr>
              <a:t> choose your favoured image | go to </a:t>
            </a:r>
            <a:r>
              <a:rPr lang="en-GB" sz="1400" b="1" baseline="0" noProof="1">
                <a:solidFill>
                  <a:schemeClr val="tx1"/>
                </a:solidFill>
              </a:rPr>
              <a:t>home | reset | right-click on your image | choose send to back</a:t>
            </a:r>
            <a:endParaRPr lang="en-GB" sz="1400" b="1" noProof="1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noProof="1"/>
              <a:t>QUICK GUIDE: </a:t>
            </a:r>
            <a:br>
              <a:rPr lang="en-GB" noProof="1"/>
            </a:br>
            <a:r>
              <a:rPr lang="en-GB" noProof="1"/>
              <a:t>IMAGES ON </a:t>
            </a:r>
            <a:br>
              <a:rPr lang="en-GB" noProof="1"/>
            </a:br>
            <a:r>
              <a:rPr lang="en-GB" noProof="1"/>
              <a:t>TITLE SLIDES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6336410" y="831586"/>
            <a:ext cx="1980006" cy="119984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en-GB" sz="1400" noProof="1"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5147796" y="2094172"/>
            <a:ext cx="167154" cy="152400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en-GB" sz="1400" noProof="1">
              <a:latin typeface="+mj-lt"/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6527894" y="3059994"/>
            <a:ext cx="364160" cy="133350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en-GB" sz="1400" noProof="1">
              <a:latin typeface="+mj-lt"/>
            </a:endParaRPr>
          </a:p>
        </p:txBody>
      </p:sp>
      <p:cxnSp>
        <p:nvCxnSpPr>
          <p:cNvPr id="3" name="Elbow Connector 2"/>
          <p:cNvCxnSpPr>
            <a:stCxn id="14" idx="3"/>
            <a:endCxn id="12" idx="1"/>
          </p:cNvCxnSpPr>
          <p:nvPr userDrawn="1"/>
        </p:nvCxnSpPr>
        <p:spPr bwMode="gray">
          <a:xfrm flipV="1">
            <a:off x="5314950" y="891578"/>
            <a:ext cx="1021460" cy="1278794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2" idx="2"/>
            <a:endCxn id="15" idx="0"/>
          </p:cNvCxnSpPr>
          <p:nvPr userDrawn="1"/>
        </p:nvCxnSpPr>
        <p:spPr bwMode="gray">
          <a:xfrm rot="5400000">
            <a:off x="5963982" y="1697563"/>
            <a:ext cx="2108424" cy="616439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5" idx="2"/>
            <a:endCxn id="17" idx="0"/>
          </p:cNvCxnSpPr>
          <p:nvPr userDrawn="1"/>
        </p:nvCxnSpPr>
        <p:spPr bwMode="gray">
          <a:xfrm rot="5400000">
            <a:off x="5299154" y="2720866"/>
            <a:ext cx="938342" cy="1883299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 bwMode="gray">
          <a:xfrm>
            <a:off x="4436266" y="4131686"/>
            <a:ext cx="780818" cy="149802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en-GB" sz="1400" noProof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78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01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1152525"/>
          </a:xfrm>
        </p:spPr>
        <p:txBody>
          <a:bodyPr anchor="ctr" anchorCtr="0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11188" y="1708150"/>
            <a:ext cx="7921625" cy="2879725"/>
          </a:xfrm>
        </p:spPr>
        <p:txBody>
          <a:bodyPr anchor="ctr" anchorCtr="0"/>
          <a:lstStyle>
            <a:lvl1pPr marL="288000" indent="-288000" algn="ctr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288000" indent="-28800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2pPr>
            <a:lvl3pPr marL="288000" indent="-28800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3pPr>
            <a:lvl4pPr marL="288000" indent="-28800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90000"/>
              <a:buAutoNum type="arabicPeriod"/>
              <a:defRPr sz="1800">
                <a:solidFill>
                  <a:schemeClr val="bg1"/>
                </a:solidFill>
              </a:defRPr>
            </a:lvl4pPr>
            <a:lvl5pPr marL="288000" indent="-28800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90000"/>
              <a:defRPr sz="1800">
                <a:solidFill>
                  <a:schemeClr val="bg1"/>
                </a:solidFill>
              </a:defRPr>
            </a:lvl5pPr>
            <a:lvl6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6pPr>
            <a:lvl7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7pPr>
            <a:lvl8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8pPr>
            <a:lvl9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/>
              <a:t>Click to edit Master text styles </a:t>
            </a:r>
          </a:p>
          <a:p>
            <a:pPr lvl="1"/>
            <a:r>
              <a:rPr lang="en-GB" noProof="0"/>
              <a:t>Second level </a:t>
            </a:r>
          </a:p>
          <a:p>
            <a:pPr lvl="2"/>
            <a:r>
              <a:rPr lang="en-GB" noProof="0"/>
              <a:t>Third level </a:t>
            </a:r>
          </a:p>
          <a:p>
            <a:pPr lvl="3"/>
            <a:r>
              <a:rPr lang="en-GB" noProof="0"/>
              <a:t>Fourth level </a:t>
            </a:r>
          </a:p>
          <a:p>
            <a:pPr lvl="4"/>
            <a:r>
              <a:rPr lang="en-GB" noProof="0"/>
              <a:t>Fifth level </a:t>
            </a:r>
          </a:p>
        </p:txBody>
      </p:sp>
      <p:grpSp>
        <p:nvGrpSpPr>
          <p:cNvPr id="4" name="Group 3"/>
          <p:cNvGrpSpPr/>
          <p:nvPr userDrawn="1"/>
        </p:nvGrpSpPr>
        <p:grpSpPr bwMode="gray">
          <a:xfrm>
            <a:off x="-88908" y="555625"/>
            <a:ext cx="36000" cy="4029869"/>
            <a:chOff x="-57158" y="555625"/>
            <a:chExt cx="36000" cy="4029869"/>
          </a:xfrm>
        </p:grpSpPr>
        <p:cxnSp>
          <p:nvCxnSpPr>
            <p:cNvPr id="5" name="Straight Connector 4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 userDrawn="1"/>
        </p:nvGrpSpPr>
        <p:grpSpPr bwMode="gray">
          <a:xfrm>
            <a:off x="611188" y="-56831"/>
            <a:ext cx="7920833" cy="36000"/>
            <a:chOff x="611188" y="-44926"/>
            <a:chExt cx="7920833" cy="36000"/>
          </a:xfrm>
        </p:grpSpPr>
        <p:cxnSp>
          <p:nvCxnSpPr>
            <p:cNvPr id="13" name="Straight Connector 12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 userDrawn="1"/>
        </p:nvGrpSpPr>
        <p:grpSpPr bwMode="gray">
          <a:xfrm>
            <a:off x="611188" y="5164331"/>
            <a:ext cx="7920833" cy="36000"/>
            <a:chOff x="611188" y="-44926"/>
            <a:chExt cx="7920833" cy="36000"/>
          </a:xfrm>
        </p:grpSpPr>
        <p:cxnSp>
          <p:nvCxnSpPr>
            <p:cNvPr id="20" name="Straight Connector 19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 userDrawn="1"/>
        </p:nvGrpSpPr>
        <p:grpSpPr bwMode="gray">
          <a:xfrm>
            <a:off x="9162411" y="555625"/>
            <a:ext cx="36000" cy="4029869"/>
            <a:chOff x="-57158" y="555625"/>
            <a:chExt cx="36000" cy="4029869"/>
          </a:xfrm>
        </p:grpSpPr>
        <p:cxnSp>
          <p:nvCxnSpPr>
            <p:cNvPr id="27" name="Straight Connector 26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880106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02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2447113" cy="4032250"/>
          </a:xfrm>
        </p:spPr>
        <p:txBody>
          <a:bodyPr rIns="0" bIns="0" anchor="ctr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348038" y="555624"/>
            <a:ext cx="5184775" cy="4032251"/>
          </a:xfrm>
        </p:spPr>
        <p:txBody>
          <a:bodyPr rIns="0" bIns="0" anchor="ctr" anchorCtr="0"/>
          <a:lstStyle>
            <a:lvl1pPr marL="288000" indent="-2880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288000" indent="-2880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2pPr>
            <a:lvl3pPr marL="288000" indent="-2880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3pPr>
            <a:lvl4pPr marL="288000" indent="-2880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90000"/>
              <a:defRPr sz="1800">
                <a:solidFill>
                  <a:schemeClr val="bg1"/>
                </a:solidFill>
              </a:defRPr>
            </a:lvl4pPr>
            <a:lvl5pPr marL="288000" indent="-2880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90000"/>
              <a:defRPr sz="1800">
                <a:solidFill>
                  <a:schemeClr val="bg1"/>
                </a:solidFill>
              </a:defRPr>
            </a:lvl5pPr>
            <a:lvl6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6pPr>
            <a:lvl7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7pPr>
            <a:lvl8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8pPr>
            <a:lvl9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/>
              <a:t>Click to edit Master text styles </a:t>
            </a:r>
          </a:p>
          <a:p>
            <a:pPr lvl="1"/>
            <a:r>
              <a:rPr lang="en-GB" noProof="0"/>
              <a:t>Second level </a:t>
            </a:r>
          </a:p>
          <a:p>
            <a:pPr lvl="2"/>
            <a:r>
              <a:rPr lang="en-GB" noProof="0"/>
              <a:t>Third level </a:t>
            </a:r>
          </a:p>
          <a:p>
            <a:pPr lvl="3"/>
            <a:r>
              <a:rPr lang="en-GB" noProof="0"/>
              <a:t>Fourth level </a:t>
            </a:r>
          </a:p>
          <a:p>
            <a:pPr lvl="4"/>
            <a:r>
              <a:rPr lang="en-GB" noProof="0"/>
              <a:t>Fifth level </a:t>
            </a:r>
          </a:p>
        </p:txBody>
      </p:sp>
      <p:grpSp>
        <p:nvGrpSpPr>
          <p:cNvPr id="4" name="Group 3"/>
          <p:cNvGrpSpPr/>
          <p:nvPr userDrawn="1"/>
        </p:nvGrpSpPr>
        <p:grpSpPr bwMode="gray">
          <a:xfrm>
            <a:off x="-88908" y="555625"/>
            <a:ext cx="36000" cy="4029869"/>
            <a:chOff x="-57158" y="555625"/>
            <a:chExt cx="36000" cy="4029869"/>
          </a:xfrm>
        </p:grpSpPr>
        <p:cxnSp>
          <p:nvCxnSpPr>
            <p:cNvPr id="5" name="Straight Connector 4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 userDrawn="1"/>
        </p:nvGrpSpPr>
        <p:grpSpPr bwMode="gray">
          <a:xfrm>
            <a:off x="611188" y="-56831"/>
            <a:ext cx="7920833" cy="36000"/>
            <a:chOff x="611188" y="-44926"/>
            <a:chExt cx="7920833" cy="36000"/>
          </a:xfrm>
        </p:grpSpPr>
        <p:cxnSp>
          <p:nvCxnSpPr>
            <p:cNvPr id="13" name="Straight Connector 12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 userDrawn="1"/>
        </p:nvGrpSpPr>
        <p:grpSpPr bwMode="gray">
          <a:xfrm>
            <a:off x="611188" y="5164331"/>
            <a:ext cx="7920833" cy="36000"/>
            <a:chOff x="611188" y="-44926"/>
            <a:chExt cx="7920833" cy="36000"/>
          </a:xfrm>
        </p:grpSpPr>
        <p:cxnSp>
          <p:nvCxnSpPr>
            <p:cNvPr id="20" name="Straight Connector 19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 userDrawn="1"/>
        </p:nvGrpSpPr>
        <p:grpSpPr bwMode="gray">
          <a:xfrm>
            <a:off x="9162411" y="555625"/>
            <a:ext cx="36000" cy="4029869"/>
            <a:chOff x="-57158" y="555625"/>
            <a:chExt cx="36000" cy="4029869"/>
          </a:xfrm>
        </p:grpSpPr>
        <p:cxnSp>
          <p:nvCxnSpPr>
            <p:cNvPr id="27" name="Straight Connector 26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1397709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F48561B-8AE4-4C00-8701-993EFA9FA01F}" type="datetime1">
              <a:rPr lang="en-US" noProof="0" smtClean="0"/>
              <a:t>5/12/2017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NEO logo analysis - by BIG DATA INCUBATION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10389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7B2D6AA-D033-42D7-AFB7-4DAD19218BCD}" type="datetime1">
              <a:rPr lang="en-US" noProof="0" smtClean="0"/>
              <a:t>5/12/2017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NEO logo analysis - by BIG DATA INCUBATION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8037" y="555624"/>
            <a:ext cx="5184000" cy="40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/>
              <a:t>Click to edit Master text styles </a:t>
            </a:r>
          </a:p>
          <a:p>
            <a:pPr lvl="1"/>
            <a:r>
              <a:rPr lang="en-GB" noProof="0"/>
              <a:t>Second level </a:t>
            </a:r>
          </a:p>
          <a:p>
            <a:pPr lvl="2"/>
            <a:r>
              <a:rPr lang="en-GB" noProof="0"/>
              <a:t>Third level </a:t>
            </a:r>
          </a:p>
          <a:p>
            <a:pPr lvl="3"/>
            <a:r>
              <a:rPr lang="en-GB" noProof="0"/>
              <a:t>Fourth level </a:t>
            </a:r>
          </a:p>
          <a:p>
            <a:pPr lvl="4"/>
            <a:r>
              <a:rPr lang="en-GB" noProof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13048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1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88F4C14-B0F8-461C-8ED0-F4ECE98FFB97}" type="datetime1">
              <a:rPr lang="en-US" noProof="0" smtClean="0"/>
              <a:t>5/12/2017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NEO logo analysis - by BIG DATA INCUBATION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5184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/>
              <a:t>Click to edit Master text styles </a:t>
            </a:r>
          </a:p>
          <a:p>
            <a:pPr lvl="1"/>
            <a:r>
              <a:rPr lang="en-GB" noProof="0"/>
              <a:t>Second level </a:t>
            </a:r>
          </a:p>
          <a:p>
            <a:pPr lvl="2"/>
            <a:r>
              <a:rPr lang="en-GB" noProof="0"/>
              <a:t>Third level </a:t>
            </a:r>
          </a:p>
          <a:p>
            <a:pPr lvl="3"/>
            <a:r>
              <a:rPr lang="en-GB" noProof="0"/>
              <a:t>Fourth level </a:t>
            </a:r>
          </a:p>
          <a:p>
            <a:pPr lvl="4"/>
            <a:r>
              <a:rPr lang="en-GB" noProof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7" y="555625"/>
            <a:ext cx="2448000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Icon to </a:t>
            </a:r>
            <a:br>
              <a:rPr lang="en-GB" noProof="0"/>
            </a:br>
            <a:r>
              <a:rPr lang="en-GB" noProof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8855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2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1ADB1E4-4340-4CEC-843F-6CDFC950267F}" type="datetime1">
              <a:rPr lang="en-US" noProof="0" smtClean="0"/>
              <a:t>5/12/2017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NEO logo analysis - by BIG DATA INCUBATION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/>
              <a:t>Click to edit Master text styles </a:t>
            </a:r>
          </a:p>
          <a:p>
            <a:pPr lvl="1"/>
            <a:r>
              <a:rPr lang="en-GB" noProof="0"/>
              <a:t>Second level </a:t>
            </a:r>
          </a:p>
          <a:p>
            <a:pPr lvl="2"/>
            <a:r>
              <a:rPr lang="en-GB" noProof="0"/>
              <a:t>Third level </a:t>
            </a:r>
          </a:p>
          <a:p>
            <a:pPr lvl="3"/>
            <a:r>
              <a:rPr lang="en-GB" noProof="0"/>
              <a:t>Fourth level </a:t>
            </a:r>
          </a:p>
          <a:p>
            <a:pPr lvl="4"/>
            <a:r>
              <a:rPr lang="en-GB" noProof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48037" y="555625"/>
            <a:ext cx="5183999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Icon to </a:t>
            </a:r>
            <a:br>
              <a:rPr lang="en-GB" noProof="0"/>
            </a:br>
            <a:r>
              <a:rPr lang="en-GB" noProof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3173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3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48037" y="0"/>
            <a:ext cx="5795963" cy="51435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Icon to </a:t>
            </a:r>
            <a:br>
              <a:rPr lang="en-GB" noProof="0"/>
            </a:br>
            <a:r>
              <a:rPr lang="en-GB" noProof="0"/>
              <a:t>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A3727E-2088-46B4-9EA3-8FFF9BAA7AC5}" type="datetime1">
              <a:rPr lang="en-US" noProof="0" smtClean="0"/>
              <a:t>5/12/2017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NEO logo analysis - by BIG DATA INCUBATION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36C6D1-1D7D-45E1-A7D6-44C33DC01A2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/>
              <a:t>Click to edit Master text styles </a:t>
            </a:r>
          </a:p>
          <a:p>
            <a:pPr lvl="1"/>
            <a:r>
              <a:rPr lang="en-GB" noProof="0"/>
              <a:t>Second level </a:t>
            </a:r>
          </a:p>
          <a:p>
            <a:pPr lvl="2"/>
            <a:r>
              <a:rPr lang="en-GB" noProof="0"/>
              <a:t>Third level </a:t>
            </a:r>
          </a:p>
          <a:p>
            <a:pPr lvl="3"/>
            <a:r>
              <a:rPr lang="en-GB" noProof="0"/>
              <a:t>Fourth level </a:t>
            </a:r>
          </a:p>
          <a:p>
            <a:pPr lvl="4"/>
            <a:r>
              <a:rPr lang="en-GB" noProof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81615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11189" y="555625"/>
            <a:ext cx="2448000" cy="25923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348037" y="555625"/>
            <a:ext cx="5184000" cy="403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Master text styles </a:t>
            </a:r>
          </a:p>
          <a:p>
            <a:pPr lvl="1"/>
            <a:r>
              <a:rPr lang="en-GB" noProof="0"/>
              <a:t>Second level </a:t>
            </a:r>
          </a:p>
          <a:p>
            <a:pPr lvl="2"/>
            <a:r>
              <a:rPr lang="en-GB" noProof="0"/>
              <a:t>Third level </a:t>
            </a:r>
          </a:p>
          <a:p>
            <a:pPr lvl="3"/>
            <a:r>
              <a:rPr lang="en-GB" noProof="0"/>
              <a:t>Fourth level </a:t>
            </a:r>
          </a:p>
          <a:p>
            <a:pPr lvl="4"/>
            <a:r>
              <a:rPr lang="en-GB" noProof="0"/>
              <a:t>Fifth level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805332" y="4587874"/>
            <a:ext cx="511084" cy="555625"/>
          </a:xfrm>
          <a:prstGeom prst="rect">
            <a:avLst/>
          </a:prstGeom>
        </p:spPr>
        <p:txBody>
          <a:bodyPr vert="horz" wrap="none" lIns="0" tIns="0" rIns="0" bIns="144000" rtlCol="0" anchor="b" anchorCtr="0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fld id="{FCABDCF9-2B19-4DCA-903E-18F7E599578B}" type="datetime1">
              <a:rPr lang="en-US" smtClean="0"/>
              <a:pPr/>
              <a:t>5/12/2017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347244" y="4587874"/>
            <a:ext cx="4458087" cy="555625"/>
          </a:xfrm>
          <a:prstGeom prst="rect">
            <a:avLst/>
          </a:prstGeom>
        </p:spPr>
        <p:txBody>
          <a:bodyPr vert="horz" lIns="0" tIns="0" rIns="0" bIns="144000" rtlCol="0" anchor="b" anchorCtr="0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NEO logo analysis - by BIG DATA INCUBATION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16416" y="4587874"/>
            <a:ext cx="216397" cy="555625"/>
          </a:xfrm>
          <a:prstGeom prst="rect">
            <a:avLst/>
          </a:prstGeom>
        </p:spPr>
        <p:txBody>
          <a:bodyPr vert="horz" wrap="none" lIns="0" tIns="0" rIns="0" bIns="144000" rtlCol="0" anchor="b" anchorCtr="0"/>
          <a:lstStyle>
            <a:lvl1pPr algn="r">
              <a:defRPr sz="700" b="0">
                <a:solidFill>
                  <a:schemeClr val="accent1"/>
                </a:solidFill>
              </a:defRPr>
            </a:lvl1pPr>
          </a:lstStyle>
          <a:p>
            <a:fld id="{D136C6D1-1D7D-45E1-A7D6-44C33DC01A2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25" name="Group 24"/>
          <p:cNvGrpSpPr/>
          <p:nvPr/>
        </p:nvGrpSpPr>
        <p:grpSpPr bwMode="gray">
          <a:xfrm>
            <a:off x="-88908" y="555625"/>
            <a:ext cx="36000" cy="4029869"/>
            <a:chOff x="-57158" y="555625"/>
            <a:chExt cx="36000" cy="4029869"/>
          </a:xfrm>
        </p:grpSpPr>
        <p:cxnSp>
          <p:nvCxnSpPr>
            <p:cNvPr id="11" name="Straight Connector 10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 bwMode="gray">
          <a:xfrm>
            <a:off x="611188" y="-56831"/>
            <a:ext cx="7920833" cy="36000"/>
            <a:chOff x="611188" y="-44926"/>
            <a:chExt cx="7920833" cy="36000"/>
          </a:xfrm>
        </p:grpSpPr>
        <p:cxnSp>
          <p:nvCxnSpPr>
            <p:cNvPr id="18" name="Straight Connector 17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 bwMode="gray">
          <a:xfrm>
            <a:off x="611188" y="5164331"/>
            <a:ext cx="7920833" cy="36000"/>
            <a:chOff x="611188" y="-44926"/>
            <a:chExt cx="7920833" cy="36000"/>
          </a:xfrm>
        </p:grpSpPr>
        <p:cxnSp>
          <p:nvCxnSpPr>
            <p:cNvPr id="27" name="Straight Connector 26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 bwMode="gray">
          <a:xfrm>
            <a:off x="9162411" y="555625"/>
            <a:ext cx="36000" cy="4029869"/>
            <a:chOff x="-57158" y="555625"/>
            <a:chExt cx="36000" cy="4029869"/>
          </a:xfrm>
        </p:grpSpPr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691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65" r:id="rId3"/>
    <p:sldLayoutId id="2147483667" r:id="rId4"/>
    <p:sldLayoutId id="2147483677" r:id="rId5"/>
    <p:sldLayoutId id="2147483650" r:id="rId6"/>
    <p:sldLayoutId id="2147483656" r:id="rId7"/>
    <p:sldLayoutId id="2147483657" r:id="rId8"/>
    <p:sldLayoutId id="2147483662" r:id="rId9"/>
    <p:sldLayoutId id="2147483659" r:id="rId10"/>
    <p:sldLayoutId id="2147483663" r:id="rId11"/>
    <p:sldLayoutId id="2147483668" r:id="rId12"/>
    <p:sldLayoutId id="2147483658" r:id="rId13"/>
    <p:sldLayoutId id="2147483670" r:id="rId14"/>
    <p:sldLayoutId id="2147483661" r:id="rId15"/>
    <p:sldLayoutId id="2147483660" r:id="rId16"/>
    <p:sldLayoutId id="2147483671" r:id="rId17"/>
    <p:sldLayoutId id="2147483664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8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Clr>
          <a:schemeClr val="accent1"/>
        </a:buClr>
        <a:buSzPct val="9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Symbol" pitchFamily="18" charset="2"/>
        <a:buChar char="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00" indent="-18000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9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/>
              <a:t>Case Study: </a:t>
            </a:r>
            <a:r>
              <a:rPr lang="de-DE" dirty="0" err="1"/>
              <a:t>sales</a:t>
            </a:r>
            <a:r>
              <a:rPr lang="de-DE" dirty="0"/>
              <a:t> </a:t>
            </a:r>
            <a:r>
              <a:rPr lang="de-DE" dirty="0" err="1"/>
              <a:t>drivers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Demand </a:t>
            </a:r>
            <a:r>
              <a:rPr lang="de-DE" dirty="0" err="1"/>
              <a:t>forecasting</a:t>
            </a:r>
            <a:endParaRPr lang="en-GB" dirty="0"/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/>
          <a:p>
            <a:br>
              <a:rPr lang="en-GB" dirty="0"/>
            </a:br>
            <a:endParaRPr lang="en-GB" dirty="0"/>
          </a:p>
          <a:p>
            <a:r>
              <a:rPr lang="en-GB" dirty="0" err="1"/>
              <a:t>Dr.</a:t>
            </a:r>
            <a:r>
              <a:rPr lang="en-GB" dirty="0"/>
              <a:t> Lydia </a:t>
            </a:r>
            <a:r>
              <a:rPr lang="en-GB" dirty="0" err="1"/>
              <a:t>Mammen</a:t>
            </a:r>
            <a:endParaRPr lang="en-GB" dirty="0"/>
          </a:p>
          <a:p>
            <a:endParaRPr lang="en-GB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(</a:t>
            </a:r>
            <a:r>
              <a:rPr lang="de-DE" dirty="0" err="1"/>
              <a:t>preferably</a:t>
            </a:r>
            <a:r>
              <a:rPr lang="de-DE" dirty="0"/>
              <a:t> in R </a:t>
            </a:r>
            <a:r>
              <a:rPr lang="de-DE" dirty="0" err="1"/>
              <a:t>or</a:t>
            </a:r>
            <a:r>
              <a:rPr lang="de-DE" dirty="0"/>
              <a:t> Python) </a:t>
            </a:r>
            <a:r>
              <a:rPr lang="de-DE" dirty="0" err="1"/>
              <a:t>and</a:t>
            </a:r>
            <a:r>
              <a:rPr lang="de-DE" dirty="0"/>
              <a:t> send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answers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7 </a:t>
            </a:r>
            <a:r>
              <a:rPr lang="de-DE" dirty="0" err="1"/>
              <a:t>days</a:t>
            </a:r>
            <a:r>
              <a:rPr lang="de-DE" dirty="0"/>
              <a:t> after </a:t>
            </a:r>
            <a:r>
              <a:rPr lang="de-DE" dirty="0" err="1"/>
              <a:t>receiving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e-mail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lydia.mammen@adidas-group.com</a:t>
            </a:r>
          </a:p>
        </p:txBody>
      </p:sp>
    </p:spTree>
    <p:extLst>
      <p:ext uri="{BB962C8B-B14F-4D97-AF65-F5344CB8AC3E}">
        <p14:creationId xmlns:p14="http://schemas.microsoft.com/office/powerpoint/2010/main" val="301493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743200" y="285750"/>
            <a:ext cx="5788837" cy="403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1200" b="1" dirty="0"/>
              <a:t>The </a:t>
            </a:r>
            <a:r>
              <a:rPr lang="de-DE" sz="1200" b="1" dirty="0" err="1"/>
              <a:t>market</a:t>
            </a:r>
            <a:r>
              <a:rPr lang="de-DE" sz="1200" b="1" dirty="0"/>
              <a:t> </a:t>
            </a:r>
            <a:r>
              <a:rPr lang="de-DE" sz="1200" b="1" dirty="0" err="1"/>
              <a:t>managers</a:t>
            </a:r>
            <a:r>
              <a:rPr lang="de-DE" sz="1200" b="1" dirty="0"/>
              <a:t> </a:t>
            </a:r>
            <a:r>
              <a:rPr lang="de-DE" sz="1200" b="1" dirty="0" err="1"/>
              <a:t>of</a:t>
            </a:r>
            <a:r>
              <a:rPr lang="de-DE" sz="1200" b="1" dirty="0"/>
              <a:t> Germany, Austria </a:t>
            </a:r>
            <a:r>
              <a:rPr lang="de-DE" sz="1200" b="1" dirty="0" err="1"/>
              <a:t>and</a:t>
            </a:r>
            <a:r>
              <a:rPr lang="de-DE" sz="1200" b="1" dirty="0"/>
              <a:t> France </a:t>
            </a:r>
            <a:r>
              <a:rPr lang="de-DE" sz="1200" b="1" dirty="0" err="1"/>
              <a:t>would</a:t>
            </a:r>
            <a:r>
              <a:rPr lang="de-DE" sz="1200" b="1" dirty="0"/>
              <a:t> </a:t>
            </a:r>
            <a:r>
              <a:rPr lang="de-DE" sz="1200" b="1" dirty="0" err="1"/>
              <a:t>like</a:t>
            </a:r>
            <a:r>
              <a:rPr lang="de-DE" sz="1200" b="1" dirty="0"/>
              <a:t> </a:t>
            </a:r>
            <a:r>
              <a:rPr lang="de-DE" sz="1200" b="1" dirty="0" err="1"/>
              <a:t>to</a:t>
            </a:r>
            <a:r>
              <a:rPr lang="de-DE" sz="1200" b="1" dirty="0"/>
              <a:t> </a:t>
            </a:r>
            <a:r>
              <a:rPr lang="de-DE" sz="1200" b="1" dirty="0" err="1"/>
              <a:t>better</a:t>
            </a:r>
            <a:r>
              <a:rPr lang="de-DE" sz="1200" b="1" dirty="0"/>
              <a:t> </a:t>
            </a:r>
            <a:r>
              <a:rPr lang="de-DE" sz="1200" b="1" dirty="0" err="1"/>
              <a:t>understand</a:t>
            </a:r>
            <a:r>
              <a:rPr lang="de-DE" sz="1200" b="1" dirty="0"/>
              <a:t> </a:t>
            </a:r>
            <a:r>
              <a:rPr lang="de-DE" sz="1200" b="1" dirty="0" err="1"/>
              <a:t>what</a:t>
            </a:r>
            <a:r>
              <a:rPr lang="de-DE" sz="1200" b="1" dirty="0"/>
              <a:t> </a:t>
            </a:r>
            <a:r>
              <a:rPr lang="de-DE" sz="1200" b="1" dirty="0" err="1"/>
              <a:t>is</a:t>
            </a:r>
            <a:r>
              <a:rPr lang="de-DE" sz="1200" b="1" dirty="0"/>
              <a:t> </a:t>
            </a:r>
            <a:r>
              <a:rPr lang="de-DE" sz="1200" b="1" dirty="0" err="1"/>
              <a:t>driving</a:t>
            </a:r>
            <a:r>
              <a:rPr lang="de-DE" sz="1200" b="1" dirty="0"/>
              <a:t> </a:t>
            </a:r>
            <a:r>
              <a:rPr lang="de-DE" sz="1200" b="1" dirty="0" err="1"/>
              <a:t>the</a:t>
            </a:r>
            <a:r>
              <a:rPr lang="de-DE" sz="1200" b="1" dirty="0"/>
              <a:t> </a:t>
            </a:r>
            <a:r>
              <a:rPr lang="de-DE" sz="1200" b="1" dirty="0" err="1"/>
              <a:t>demand</a:t>
            </a:r>
            <a:r>
              <a:rPr lang="de-DE" sz="1200" b="1" dirty="0"/>
              <a:t> in </a:t>
            </a:r>
            <a:r>
              <a:rPr lang="de-DE" sz="1200" b="1" dirty="0" err="1"/>
              <a:t>their</a:t>
            </a:r>
            <a:r>
              <a:rPr lang="de-DE" sz="1200" b="1" dirty="0"/>
              <a:t> </a:t>
            </a:r>
            <a:r>
              <a:rPr lang="de-DE" sz="1200" b="1" dirty="0" err="1"/>
              <a:t>retail</a:t>
            </a:r>
            <a:r>
              <a:rPr lang="de-DE" sz="1200" b="1" dirty="0"/>
              <a:t> </a:t>
            </a:r>
            <a:r>
              <a:rPr lang="de-DE" sz="1200" b="1" dirty="0" err="1"/>
              <a:t>stores</a:t>
            </a:r>
            <a:r>
              <a:rPr lang="de-DE" sz="1200" b="1" dirty="0"/>
              <a:t>.</a:t>
            </a:r>
          </a:p>
          <a:p>
            <a:pPr>
              <a:lnSpc>
                <a:spcPct val="150000"/>
              </a:lnSpc>
            </a:pPr>
            <a:endParaRPr lang="de-DE" sz="1200" dirty="0"/>
          </a:p>
          <a:p>
            <a:pPr>
              <a:lnSpc>
                <a:spcPct val="150000"/>
              </a:lnSpc>
            </a:pPr>
            <a:r>
              <a:rPr lang="de-DE" sz="1200" dirty="0" err="1"/>
              <a:t>Firstly</a:t>
            </a:r>
            <a:r>
              <a:rPr lang="de-DE" sz="1200" dirty="0"/>
              <a:t>, </a:t>
            </a:r>
            <a:r>
              <a:rPr lang="de-DE" sz="1200" dirty="0" err="1"/>
              <a:t>they</a:t>
            </a:r>
            <a:r>
              <a:rPr lang="de-DE" sz="1200" dirty="0"/>
              <a:t> </a:t>
            </a:r>
            <a:r>
              <a:rPr lang="de-DE" sz="1200" dirty="0" err="1"/>
              <a:t>would</a:t>
            </a:r>
            <a:r>
              <a:rPr lang="de-DE" sz="1200" dirty="0"/>
              <a:t> like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have</a:t>
            </a:r>
            <a:r>
              <a:rPr lang="de-DE" sz="1200" dirty="0"/>
              <a:t> </a:t>
            </a:r>
            <a:r>
              <a:rPr lang="de-DE" sz="1200" dirty="0" err="1"/>
              <a:t>reliable</a:t>
            </a:r>
            <a:r>
              <a:rPr lang="de-DE" sz="1200" dirty="0"/>
              <a:t> </a:t>
            </a:r>
            <a:r>
              <a:rPr lang="de-DE" sz="1200" dirty="0" err="1"/>
              <a:t>sales</a:t>
            </a:r>
            <a:r>
              <a:rPr lang="de-DE" sz="1200" dirty="0"/>
              <a:t> </a:t>
            </a:r>
            <a:r>
              <a:rPr lang="de-DE" sz="1200" dirty="0" err="1"/>
              <a:t>forecasts</a:t>
            </a:r>
            <a:r>
              <a:rPr lang="de-DE" sz="1200" dirty="0"/>
              <a:t> in </a:t>
            </a:r>
            <a:r>
              <a:rPr lang="de-DE" sz="1200" dirty="0" err="1"/>
              <a:t>order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improve</a:t>
            </a:r>
            <a:r>
              <a:rPr lang="de-DE" sz="1200" dirty="0"/>
              <a:t> </a:t>
            </a:r>
            <a:r>
              <a:rPr lang="de-DE" sz="1200" dirty="0" err="1"/>
              <a:t>their</a:t>
            </a:r>
            <a:r>
              <a:rPr lang="de-DE" sz="1200" dirty="0"/>
              <a:t> </a:t>
            </a:r>
            <a:r>
              <a:rPr lang="de-DE" sz="1200" dirty="0" err="1"/>
              <a:t>business</a:t>
            </a:r>
            <a:r>
              <a:rPr lang="de-DE" sz="1200" dirty="0"/>
              <a:t> </a:t>
            </a:r>
            <a:r>
              <a:rPr lang="de-DE" sz="1200" dirty="0" err="1"/>
              <a:t>processes</a:t>
            </a:r>
            <a:r>
              <a:rPr lang="de-DE" sz="1200" dirty="0"/>
              <a:t>.</a:t>
            </a:r>
          </a:p>
          <a:p>
            <a:pPr>
              <a:lnSpc>
                <a:spcPct val="150000"/>
              </a:lnSpc>
            </a:pPr>
            <a:endParaRPr lang="de-DE" sz="1200" dirty="0"/>
          </a:p>
          <a:p>
            <a:pPr>
              <a:lnSpc>
                <a:spcPct val="150000"/>
              </a:lnSpc>
            </a:pPr>
            <a:r>
              <a:rPr lang="de-DE" sz="1200" dirty="0" err="1"/>
              <a:t>They</a:t>
            </a:r>
            <a:r>
              <a:rPr lang="de-DE" sz="1200" dirty="0"/>
              <a:t> </a:t>
            </a:r>
            <a:r>
              <a:rPr lang="de-DE" sz="1200" dirty="0" err="1"/>
              <a:t>would</a:t>
            </a:r>
            <a:r>
              <a:rPr lang="de-DE" sz="1200" dirty="0"/>
              <a:t> also like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understand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measures</a:t>
            </a:r>
            <a:r>
              <a:rPr lang="de-DE" sz="1200" dirty="0"/>
              <a:t> </a:t>
            </a:r>
            <a:r>
              <a:rPr lang="de-DE" sz="1200" dirty="0" err="1"/>
              <a:t>they</a:t>
            </a:r>
            <a:r>
              <a:rPr lang="de-DE" sz="1200" dirty="0"/>
              <a:t> </a:t>
            </a:r>
            <a:r>
              <a:rPr lang="de-DE" sz="1200" dirty="0" err="1"/>
              <a:t>can</a:t>
            </a:r>
            <a:r>
              <a:rPr lang="de-DE" sz="1200" dirty="0"/>
              <a:t> </a:t>
            </a:r>
            <a:r>
              <a:rPr lang="de-DE" sz="1200" dirty="0" err="1"/>
              <a:t>take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increase</a:t>
            </a:r>
            <a:r>
              <a:rPr lang="de-DE" sz="1200" dirty="0"/>
              <a:t> </a:t>
            </a:r>
            <a:r>
              <a:rPr lang="de-DE" sz="1200" dirty="0" err="1"/>
              <a:t>their</a:t>
            </a:r>
            <a:r>
              <a:rPr lang="de-DE" sz="1200" dirty="0"/>
              <a:t> </a:t>
            </a:r>
            <a:r>
              <a:rPr lang="de-DE" sz="1200" dirty="0" err="1"/>
              <a:t>sales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improving</a:t>
            </a:r>
            <a:r>
              <a:rPr lang="de-DE" sz="1200" dirty="0"/>
              <a:t> </a:t>
            </a:r>
            <a:r>
              <a:rPr lang="de-DE" sz="1200" dirty="0" err="1"/>
              <a:t>their</a:t>
            </a:r>
            <a:r>
              <a:rPr lang="de-DE" sz="1200" dirty="0"/>
              <a:t> </a:t>
            </a:r>
            <a:r>
              <a:rPr lang="de-DE" sz="1200" dirty="0" err="1"/>
              <a:t>strategy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price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non-</a:t>
            </a:r>
            <a:r>
              <a:rPr lang="de-DE" sz="1200" dirty="0" err="1"/>
              <a:t>price</a:t>
            </a:r>
            <a:r>
              <a:rPr lang="de-DE" sz="1200" dirty="0"/>
              <a:t> </a:t>
            </a:r>
            <a:r>
              <a:rPr lang="de-DE" sz="1200" dirty="0" err="1"/>
              <a:t>promotions</a:t>
            </a:r>
            <a:r>
              <a:rPr lang="de-DE" sz="1200" dirty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err="1"/>
              <a:t>Specifically</a:t>
            </a:r>
            <a:r>
              <a:rPr lang="de-DE" sz="1200" dirty="0"/>
              <a:t>, </a:t>
            </a:r>
            <a:r>
              <a:rPr lang="de-DE" sz="1200" dirty="0" err="1"/>
              <a:t>they</a:t>
            </a:r>
            <a:r>
              <a:rPr lang="de-DE" sz="1200" dirty="0"/>
              <a:t> </a:t>
            </a:r>
            <a:r>
              <a:rPr lang="de-DE" sz="1200" dirty="0" err="1"/>
              <a:t>seek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better</a:t>
            </a:r>
            <a:r>
              <a:rPr lang="de-DE" sz="1200" dirty="0"/>
              <a:t> </a:t>
            </a:r>
            <a:r>
              <a:rPr lang="de-DE" sz="1200" dirty="0" err="1"/>
              <a:t>understand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effect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media</a:t>
            </a:r>
            <a:r>
              <a:rPr lang="de-DE" sz="1200" dirty="0"/>
              <a:t> </a:t>
            </a:r>
            <a:r>
              <a:rPr lang="de-DE" sz="1200" dirty="0" err="1"/>
              <a:t>advertising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in-store </a:t>
            </a:r>
            <a:r>
              <a:rPr lang="de-DE" sz="1200" dirty="0" err="1"/>
              <a:t>activations</a:t>
            </a:r>
            <a:r>
              <a:rPr lang="de-DE" sz="1200" dirty="0"/>
              <a:t> </a:t>
            </a:r>
            <a:r>
              <a:rPr lang="de-DE" sz="1200" dirty="0" err="1"/>
              <a:t>through</a:t>
            </a:r>
            <a:r>
              <a:rPr lang="de-DE" sz="1200" dirty="0"/>
              <a:t> </a:t>
            </a:r>
            <a:r>
              <a:rPr lang="de-DE" sz="1200" dirty="0" err="1"/>
              <a:t>special</a:t>
            </a:r>
            <a:r>
              <a:rPr lang="de-DE" sz="1200" dirty="0"/>
              <a:t> </a:t>
            </a:r>
            <a:r>
              <a:rPr lang="de-DE" sz="1200" dirty="0" err="1"/>
              <a:t>events</a:t>
            </a:r>
            <a:r>
              <a:rPr lang="de-DE" sz="1200" dirty="0"/>
              <a:t>. </a:t>
            </a:r>
          </a:p>
          <a:p>
            <a:pPr>
              <a:lnSpc>
                <a:spcPct val="150000"/>
              </a:lnSpc>
            </a:pPr>
            <a:r>
              <a:rPr lang="de-DE" sz="1200" dirty="0"/>
              <a:t>On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other</a:t>
            </a:r>
            <a:r>
              <a:rPr lang="de-DE" sz="1200" dirty="0"/>
              <a:t> </a:t>
            </a:r>
            <a:r>
              <a:rPr lang="de-DE" sz="1200" dirty="0" err="1"/>
              <a:t>hand</a:t>
            </a:r>
            <a:r>
              <a:rPr lang="de-DE" sz="1200" dirty="0"/>
              <a:t>, </a:t>
            </a:r>
            <a:r>
              <a:rPr lang="de-DE" sz="1200" dirty="0" err="1"/>
              <a:t>they</a:t>
            </a:r>
            <a:r>
              <a:rPr lang="de-DE" sz="1200" dirty="0"/>
              <a:t> </a:t>
            </a:r>
            <a:r>
              <a:rPr lang="de-DE" sz="1200" dirty="0" err="1"/>
              <a:t>would</a:t>
            </a:r>
            <a:r>
              <a:rPr lang="de-DE" sz="1200" dirty="0"/>
              <a:t> like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ensure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take</a:t>
            </a:r>
            <a:r>
              <a:rPr lang="de-DE" sz="1200" dirty="0"/>
              <a:t> </a:t>
            </a:r>
            <a:r>
              <a:rPr lang="de-DE" sz="1200" dirty="0" err="1"/>
              <a:t>pricing</a:t>
            </a:r>
            <a:r>
              <a:rPr lang="de-DE" sz="1200" dirty="0"/>
              <a:t> </a:t>
            </a:r>
            <a:r>
              <a:rPr lang="de-DE" sz="1200" dirty="0" err="1"/>
              <a:t>decisions</a:t>
            </a:r>
            <a:r>
              <a:rPr lang="de-DE" sz="1200" dirty="0"/>
              <a:t> </a:t>
            </a:r>
            <a:r>
              <a:rPr lang="de-DE" sz="1200" dirty="0" err="1"/>
              <a:t>that</a:t>
            </a:r>
            <a:r>
              <a:rPr lang="de-DE" sz="1200" dirty="0"/>
              <a:t> </a:t>
            </a:r>
            <a:r>
              <a:rPr lang="de-DE" sz="1200" dirty="0" err="1"/>
              <a:t>maximize</a:t>
            </a:r>
            <a:r>
              <a:rPr lang="de-DE" sz="1200" dirty="0"/>
              <a:t> </a:t>
            </a:r>
            <a:r>
              <a:rPr lang="de-DE" sz="1200" dirty="0" err="1"/>
              <a:t>their</a:t>
            </a:r>
            <a:r>
              <a:rPr lang="de-DE" sz="1200" dirty="0"/>
              <a:t> </a:t>
            </a:r>
            <a:r>
              <a:rPr lang="de-DE" sz="1200" dirty="0" err="1"/>
              <a:t>margin</a:t>
            </a:r>
            <a:r>
              <a:rPr lang="de-DE" sz="1200" dirty="0"/>
              <a:t>.</a:t>
            </a:r>
          </a:p>
          <a:p>
            <a:pPr>
              <a:lnSpc>
                <a:spcPct val="150000"/>
              </a:lnSpc>
            </a:pPr>
            <a:endParaRPr lang="de-DE" sz="1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1189" y="285750"/>
            <a:ext cx="1217611" cy="415926"/>
          </a:xfrm>
        </p:spPr>
        <p:txBody>
          <a:bodyPr/>
          <a:lstStyle/>
          <a:p>
            <a:r>
              <a:rPr lang="de-DE" b="1" dirty="0" err="1">
                <a:solidFill>
                  <a:schemeClr val="accent2"/>
                </a:solidFill>
              </a:rPr>
              <a:t>intro</a:t>
            </a:r>
            <a:br>
              <a:rPr lang="en-GB" dirty="0">
                <a:solidFill>
                  <a:schemeClr val="accent2"/>
                </a:solidFill>
              </a:rPr>
            </a:br>
            <a:br>
              <a:rPr lang="en-GB" dirty="0">
                <a:solidFill>
                  <a:schemeClr val="accent2"/>
                </a:solidFill>
              </a:rPr>
            </a:br>
            <a:endParaRPr lang="en-GB" sz="1200" cap="none" dirty="0">
              <a:solidFill>
                <a:schemeClr val="accent2"/>
              </a:solidFill>
              <a:latin typeface="+mn-lt"/>
              <a:cs typeface="AdihausDIN Cn Medium" panose="020B0606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72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743200" y="285750"/>
            <a:ext cx="6096000" cy="4495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sz="1200" dirty="0" err="1"/>
              <a:t>They</a:t>
            </a:r>
            <a:r>
              <a:rPr lang="de-DE" sz="1200" dirty="0"/>
              <a:t> </a:t>
            </a:r>
            <a:r>
              <a:rPr lang="de-DE" sz="1200" dirty="0" err="1"/>
              <a:t>have</a:t>
            </a:r>
            <a:r>
              <a:rPr lang="de-DE" sz="1200" dirty="0"/>
              <a:t> </a:t>
            </a:r>
            <a:r>
              <a:rPr lang="de-DE" sz="1200" dirty="0" err="1"/>
              <a:t>provided</a:t>
            </a:r>
            <a:r>
              <a:rPr lang="de-DE" sz="1200" dirty="0"/>
              <a:t> </a:t>
            </a:r>
            <a:r>
              <a:rPr lang="de-DE" sz="1200" b="1" dirty="0" err="1"/>
              <a:t>transactional</a:t>
            </a:r>
            <a:r>
              <a:rPr lang="de-DE" sz="1200" b="1" dirty="0"/>
              <a:t> </a:t>
            </a:r>
            <a:r>
              <a:rPr lang="de-DE" sz="1200" b="1" dirty="0" err="1"/>
              <a:t>data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historical</a:t>
            </a:r>
            <a:r>
              <a:rPr lang="de-DE" sz="1200" dirty="0"/>
              <a:t> </a:t>
            </a:r>
            <a:r>
              <a:rPr lang="de-DE" sz="1200" dirty="0" err="1"/>
              <a:t>retail</a:t>
            </a:r>
            <a:r>
              <a:rPr lang="de-DE" sz="1200" dirty="0"/>
              <a:t> </a:t>
            </a:r>
            <a:r>
              <a:rPr lang="de-DE" sz="1200" dirty="0" err="1"/>
              <a:t>sales</a:t>
            </a:r>
            <a:r>
              <a:rPr lang="de-DE" sz="1200" dirty="0"/>
              <a:t> in „sales.txt“ </a:t>
            </a:r>
            <a:r>
              <a:rPr lang="de-DE" sz="1200" dirty="0" err="1"/>
              <a:t>containing</a:t>
            </a:r>
            <a:r>
              <a:rPr lang="de-DE" sz="1200" dirty="0"/>
              <a:t> </a:t>
            </a:r>
            <a:r>
              <a:rPr lang="de-DE" sz="1200" dirty="0" err="1"/>
              <a:t>weekly</a:t>
            </a:r>
            <a:r>
              <a:rPr lang="de-DE" sz="1200" dirty="0"/>
              <a:t> </a:t>
            </a:r>
            <a:r>
              <a:rPr lang="de-DE" sz="1200" dirty="0" err="1"/>
              <a:t>sales</a:t>
            </a:r>
            <a:r>
              <a:rPr lang="de-DE" sz="1200" dirty="0"/>
              <a:t> </a:t>
            </a:r>
            <a:r>
              <a:rPr lang="de-DE" sz="1200" dirty="0" err="1"/>
              <a:t>data</a:t>
            </a:r>
            <a:r>
              <a:rPr lang="de-DE" sz="1200" dirty="0"/>
              <a:t> per </a:t>
            </a:r>
            <a:r>
              <a:rPr lang="de-DE" sz="1200" dirty="0" err="1"/>
              <a:t>article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country</a:t>
            </a:r>
            <a:r>
              <a:rPr lang="de-DE" sz="1200" dirty="0"/>
              <a:t>.</a:t>
            </a:r>
          </a:p>
          <a:p>
            <a:pPr marL="285750" indent="-285750" defTabSz="720000">
              <a:buFont typeface="Arial" panose="020B0604020202020204" pitchFamily="34" charset="0"/>
              <a:buChar char="•"/>
            </a:pPr>
            <a:r>
              <a:rPr lang="de-DE" sz="1000" dirty="0" err="1"/>
              <a:t>country</a:t>
            </a:r>
            <a:r>
              <a:rPr lang="de-DE" sz="1000" dirty="0"/>
              <a:t>:	Country </a:t>
            </a:r>
            <a:r>
              <a:rPr lang="de-DE" sz="1000" dirty="0" err="1"/>
              <a:t>description</a:t>
            </a:r>
            <a:endParaRPr lang="en-US" sz="1000" dirty="0"/>
          </a:p>
          <a:p>
            <a:pPr marL="285750" indent="-285750" defTabSz="720000">
              <a:buFont typeface="Arial" panose="020B0604020202020204" pitchFamily="34" charset="0"/>
              <a:buChar char="•"/>
            </a:pPr>
            <a:r>
              <a:rPr lang="de-DE" sz="1000" dirty="0" err="1"/>
              <a:t>article</a:t>
            </a:r>
            <a:r>
              <a:rPr lang="de-DE" sz="1000" dirty="0"/>
              <a:t>: 		6 </a:t>
            </a:r>
            <a:r>
              <a:rPr lang="de-DE" sz="1000" dirty="0" err="1"/>
              <a:t>digit</a:t>
            </a:r>
            <a:r>
              <a:rPr lang="de-DE" sz="1000" dirty="0"/>
              <a:t> </a:t>
            </a:r>
            <a:r>
              <a:rPr lang="de-DE" sz="1000" dirty="0" err="1"/>
              <a:t>article</a:t>
            </a:r>
            <a:r>
              <a:rPr lang="de-DE" sz="1000" dirty="0"/>
              <a:t> </a:t>
            </a:r>
            <a:r>
              <a:rPr lang="de-DE" sz="1000" dirty="0" err="1"/>
              <a:t>number</a:t>
            </a:r>
            <a:r>
              <a:rPr lang="de-DE" sz="1000" dirty="0"/>
              <a:t>, </a:t>
            </a:r>
            <a:r>
              <a:rPr lang="de-DE" sz="1000" dirty="0" err="1"/>
              <a:t>as</a:t>
            </a:r>
            <a:r>
              <a:rPr lang="de-DE" sz="1000" dirty="0"/>
              <a:t> </a:t>
            </a:r>
            <a:r>
              <a:rPr lang="de-DE" sz="1000" dirty="0" err="1"/>
              <a:t>unique</a:t>
            </a:r>
            <a:r>
              <a:rPr lang="de-DE" sz="1000" dirty="0"/>
              <a:t> </a:t>
            </a:r>
            <a:r>
              <a:rPr lang="de-DE" sz="1000" dirty="0" err="1"/>
              <a:t>identifier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an </a:t>
            </a:r>
            <a:r>
              <a:rPr lang="de-DE" sz="1000" dirty="0" err="1"/>
              <a:t>article</a:t>
            </a:r>
            <a:endParaRPr lang="de-DE" sz="1000" dirty="0"/>
          </a:p>
          <a:p>
            <a:pPr marL="285750" indent="-285750" defTabSz="720000">
              <a:buFont typeface="Arial" panose="020B0604020202020204" pitchFamily="34" charset="0"/>
              <a:buChar char="•"/>
            </a:pPr>
            <a:r>
              <a:rPr lang="de-DE" sz="1000" dirty="0" err="1"/>
              <a:t>sales</a:t>
            </a:r>
            <a:r>
              <a:rPr lang="de-DE" sz="1000" dirty="0"/>
              <a:t>: 		total </a:t>
            </a:r>
            <a:r>
              <a:rPr lang="de-DE" sz="1000" dirty="0" err="1"/>
              <a:t>number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units</a:t>
            </a:r>
            <a:r>
              <a:rPr lang="de-DE" sz="1000" dirty="0"/>
              <a:t> </a:t>
            </a:r>
            <a:r>
              <a:rPr lang="de-DE" sz="1000" dirty="0" err="1"/>
              <a:t>sold</a:t>
            </a:r>
            <a:r>
              <a:rPr lang="de-DE" sz="1000" dirty="0"/>
              <a:t> in </a:t>
            </a:r>
            <a:r>
              <a:rPr lang="de-DE" sz="1000" dirty="0" err="1"/>
              <a:t>respective</a:t>
            </a:r>
            <a:r>
              <a:rPr lang="de-DE" sz="1000" dirty="0"/>
              <a:t> </a:t>
            </a:r>
            <a:r>
              <a:rPr lang="de-DE" sz="1000" dirty="0" err="1"/>
              <a:t>retail</a:t>
            </a:r>
            <a:r>
              <a:rPr lang="de-DE" sz="1000" dirty="0"/>
              <a:t> </a:t>
            </a:r>
            <a:r>
              <a:rPr lang="de-DE" sz="1000" dirty="0" err="1"/>
              <a:t>week</a:t>
            </a:r>
            <a:endParaRPr lang="de-DE" sz="1000" dirty="0"/>
          </a:p>
          <a:p>
            <a:pPr marL="285750" indent="-285750" defTabSz="720000">
              <a:buFont typeface="Arial" panose="020B0604020202020204" pitchFamily="34" charset="0"/>
              <a:buChar char="•"/>
            </a:pPr>
            <a:r>
              <a:rPr lang="de-DE" sz="1000" dirty="0" err="1"/>
              <a:t>regular_price</a:t>
            </a:r>
            <a:r>
              <a:rPr lang="de-DE" sz="1000" dirty="0"/>
              <a:t>:	</a:t>
            </a:r>
            <a:r>
              <a:rPr lang="de-DE" sz="1000" dirty="0" err="1"/>
              <a:t>recommended</a:t>
            </a:r>
            <a:r>
              <a:rPr lang="de-DE" sz="1000" dirty="0"/>
              <a:t> </a:t>
            </a:r>
            <a:r>
              <a:rPr lang="de-DE" sz="1000" dirty="0" err="1"/>
              <a:t>retail</a:t>
            </a:r>
            <a:r>
              <a:rPr lang="de-DE" sz="1000" dirty="0"/>
              <a:t> </a:t>
            </a:r>
            <a:r>
              <a:rPr lang="de-DE" sz="1000" dirty="0" err="1"/>
              <a:t>price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article</a:t>
            </a:r>
            <a:endParaRPr lang="de-DE" sz="1000" dirty="0"/>
          </a:p>
          <a:p>
            <a:pPr marL="285750" indent="-285750" defTabSz="720000">
              <a:buFont typeface="Arial" panose="020B0604020202020204" pitchFamily="34" charset="0"/>
              <a:buChar char="•"/>
            </a:pPr>
            <a:r>
              <a:rPr lang="de-DE" sz="1000" dirty="0" err="1"/>
              <a:t>current_price</a:t>
            </a:r>
            <a:r>
              <a:rPr lang="de-DE" sz="1000" dirty="0"/>
              <a:t>: 	</a:t>
            </a:r>
            <a:r>
              <a:rPr lang="de-DE" sz="1000" dirty="0" err="1"/>
              <a:t>current</a:t>
            </a:r>
            <a:r>
              <a:rPr lang="de-DE" sz="1000" dirty="0"/>
              <a:t> </a:t>
            </a:r>
            <a:r>
              <a:rPr lang="de-DE" sz="1000" dirty="0" err="1"/>
              <a:t>selling</a:t>
            </a:r>
            <a:r>
              <a:rPr lang="de-DE" sz="1000" dirty="0"/>
              <a:t> </a:t>
            </a:r>
            <a:r>
              <a:rPr lang="de-DE" sz="1000" dirty="0" err="1"/>
              <a:t>price</a:t>
            </a:r>
            <a:r>
              <a:rPr lang="de-DE" sz="1000" dirty="0"/>
              <a:t> (</a:t>
            </a:r>
            <a:r>
              <a:rPr lang="de-DE" sz="1000" dirty="0" err="1"/>
              <a:t>weighted</a:t>
            </a:r>
            <a:r>
              <a:rPr lang="de-DE" sz="1000" dirty="0"/>
              <a:t> </a:t>
            </a:r>
            <a:r>
              <a:rPr lang="de-DE" sz="1000" dirty="0" err="1"/>
              <a:t>average</a:t>
            </a:r>
            <a:r>
              <a:rPr lang="de-DE" sz="1000" dirty="0"/>
              <a:t> </a:t>
            </a:r>
            <a:r>
              <a:rPr lang="de-DE" sz="1000" dirty="0" err="1"/>
              <a:t>over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week</a:t>
            </a:r>
            <a:r>
              <a:rPr lang="de-DE" sz="1000" dirty="0"/>
              <a:t>)</a:t>
            </a:r>
          </a:p>
          <a:p>
            <a:pPr marL="285750" indent="-285750" defTabSz="720000">
              <a:buFont typeface="Arial" panose="020B0604020202020204" pitchFamily="34" charset="0"/>
              <a:buChar char="•"/>
            </a:pPr>
            <a:r>
              <a:rPr lang="de-DE" sz="1000" dirty="0" err="1"/>
              <a:t>ratio</a:t>
            </a:r>
            <a:r>
              <a:rPr lang="de-DE" sz="1000" dirty="0"/>
              <a:t>:		</a:t>
            </a:r>
            <a:r>
              <a:rPr lang="de-DE" sz="1000" dirty="0" err="1"/>
              <a:t>price</a:t>
            </a:r>
            <a:r>
              <a:rPr lang="de-DE" sz="1000" dirty="0"/>
              <a:t> </a:t>
            </a:r>
            <a:r>
              <a:rPr lang="de-DE" sz="1000" dirty="0" err="1"/>
              <a:t>ratio</a:t>
            </a:r>
            <a:r>
              <a:rPr lang="de-DE" sz="1000" dirty="0"/>
              <a:t> </a:t>
            </a:r>
            <a:r>
              <a:rPr lang="de-DE" sz="1000" dirty="0" err="1"/>
              <a:t>as</a:t>
            </a:r>
            <a:r>
              <a:rPr lang="de-DE" sz="1000" dirty="0"/>
              <a:t> </a:t>
            </a:r>
            <a:r>
              <a:rPr lang="de-DE" sz="1000" dirty="0" err="1"/>
              <a:t>current_price</a:t>
            </a:r>
            <a:r>
              <a:rPr lang="de-DE" sz="1000" dirty="0"/>
              <a:t>/</a:t>
            </a:r>
            <a:r>
              <a:rPr lang="de-DE" sz="1000" dirty="0" err="1"/>
              <a:t>regular_price</a:t>
            </a:r>
            <a:r>
              <a:rPr lang="de-DE" sz="1000" dirty="0"/>
              <a:t>, such </a:t>
            </a:r>
            <a:r>
              <a:rPr lang="de-DE" sz="1000" dirty="0" err="1"/>
              <a:t>that</a:t>
            </a:r>
            <a:r>
              <a:rPr lang="de-DE" sz="1000" dirty="0"/>
              <a:t> </a:t>
            </a:r>
            <a:r>
              <a:rPr lang="de-DE" sz="1000" dirty="0" err="1"/>
              <a:t>price</a:t>
            </a:r>
            <a:r>
              <a:rPr lang="de-DE" sz="1000" dirty="0"/>
              <a:t> </a:t>
            </a:r>
            <a:r>
              <a:rPr lang="de-DE" sz="1000" dirty="0" err="1"/>
              <a:t>discount</a:t>
            </a:r>
            <a:r>
              <a:rPr lang="de-DE" sz="1000" dirty="0"/>
              <a:t> </a:t>
            </a:r>
            <a:r>
              <a:rPr lang="de-DE" sz="1000" dirty="0" err="1"/>
              <a:t>is</a:t>
            </a:r>
            <a:r>
              <a:rPr lang="de-DE" sz="1000" dirty="0"/>
              <a:t> 1-ratio </a:t>
            </a:r>
          </a:p>
          <a:p>
            <a:pPr marL="285750" indent="-285750" defTabSz="720000">
              <a:buFont typeface="Arial" panose="020B0604020202020204" pitchFamily="34" charset="0"/>
              <a:buChar char="•"/>
            </a:pPr>
            <a:r>
              <a:rPr lang="de-DE" sz="1000" dirty="0" err="1"/>
              <a:t>retailweek</a:t>
            </a:r>
            <a:r>
              <a:rPr lang="de-DE" sz="1000" dirty="0"/>
              <a:t>:	</a:t>
            </a:r>
            <a:r>
              <a:rPr lang="de-DE" sz="1000" dirty="0" err="1"/>
              <a:t>start</a:t>
            </a:r>
            <a:r>
              <a:rPr lang="de-DE" sz="1000" dirty="0"/>
              <a:t> </a:t>
            </a:r>
            <a:r>
              <a:rPr lang="de-DE" sz="1000" dirty="0" err="1"/>
              <a:t>date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retailweek</a:t>
            </a:r>
            <a:endParaRPr lang="de-DE" sz="1000" dirty="0"/>
          </a:p>
          <a:p>
            <a:pPr marL="285750" indent="-285750" defTabSz="720000">
              <a:buFont typeface="Arial" panose="020B0604020202020204" pitchFamily="34" charset="0"/>
              <a:buChar char="•"/>
            </a:pPr>
            <a:r>
              <a:rPr lang="de-DE" sz="1000" dirty="0"/>
              <a:t>promo1:	</a:t>
            </a:r>
            <a:r>
              <a:rPr lang="de-DE" sz="1000" dirty="0" err="1"/>
              <a:t>indicator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media</a:t>
            </a:r>
            <a:r>
              <a:rPr lang="de-DE" sz="1000" dirty="0"/>
              <a:t> </a:t>
            </a:r>
            <a:r>
              <a:rPr lang="de-DE" sz="1000" dirty="0" err="1"/>
              <a:t>advertisement</a:t>
            </a:r>
            <a:r>
              <a:rPr lang="de-DE" sz="1000" dirty="0"/>
              <a:t>, </a:t>
            </a:r>
            <a:r>
              <a:rPr lang="de-DE" sz="1000" dirty="0" err="1"/>
              <a:t>taking</a:t>
            </a:r>
            <a:r>
              <a:rPr lang="de-DE" sz="1000" dirty="0"/>
              <a:t> 1 in </a:t>
            </a:r>
            <a:r>
              <a:rPr lang="de-DE" sz="1000" dirty="0" err="1"/>
              <a:t>weeks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activation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0 </a:t>
            </a:r>
            <a:r>
              <a:rPr lang="de-DE" sz="1000" dirty="0" err="1"/>
              <a:t>otherwise</a:t>
            </a:r>
            <a:endParaRPr lang="de-DE" sz="1000" dirty="0"/>
          </a:p>
          <a:p>
            <a:pPr marL="285750" indent="-285750" defTabSz="720000">
              <a:buFont typeface="Arial" panose="020B0604020202020204" pitchFamily="34" charset="0"/>
              <a:buChar char="•"/>
            </a:pPr>
            <a:r>
              <a:rPr lang="de-DE" sz="1000" dirty="0"/>
              <a:t>promo2:	</a:t>
            </a:r>
            <a:r>
              <a:rPr lang="de-DE" sz="1000" dirty="0" err="1"/>
              <a:t>indicator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store</a:t>
            </a:r>
            <a:r>
              <a:rPr lang="de-DE" sz="1000" dirty="0"/>
              <a:t> </a:t>
            </a:r>
            <a:r>
              <a:rPr lang="de-DE" sz="1000" dirty="0" err="1"/>
              <a:t>events</a:t>
            </a:r>
            <a:r>
              <a:rPr lang="de-DE" sz="1000" dirty="0"/>
              <a:t>, </a:t>
            </a:r>
            <a:r>
              <a:rPr lang="de-DE" sz="1000" dirty="0" err="1"/>
              <a:t>taking</a:t>
            </a:r>
            <a:r>
              <a:rPr lang="de-DE" sz="1000" dirty="0"/>
              <a:t> 1 in </a:t>
            </a:r>
            <a:r>
              <a:rPr lang="de-DE" sz="1000" dirty="0" err="1"/>
              <a:t>weeks</a:t>
            </a:r>
            <a:r>
              <a:rPr lang="de-DE" sz="1000" dirty="0"/>
              <a:t> </a:t>
            </a:r>
            <a:r>
              <a:rPr lang="de-DE" sz="1000" dirty="0" err="1"/>
              <a:t>with</a:t>
            </a:r>
            <a:r>
              <a:rPr lang="de-DE" sz="1000" dirty="0"/>
              <a:t> </a:t>
            </a:r>
            <a:r>
              <a:rPr lang="de-DE" sz="1000" dirty="0" err="1"/>
              <a:t>events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/>
              <a:t> 0 otherwise</a:t>
            </a:r>
            <a:endParaRPr lang="de-DE" sz="1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00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de-DE" sz="1200" dirty="0"/>
              <a:t>In </a:t>
            </a:r>
            <a:r>
              <a:rPr lang="de-DE" sz="1200" dirty="0" err="1"/>
              <a:t>addition</a:t>
            </a:r>
            <a:r>
              <a:rPr lang="de-DE" sz="1200" dirty="0"/>
              <a:t>, </a:t>
            </a:r>
            <a:r>
              <a:rPr lang="de-DE" sz="1200" dirty="0" err="1"/>
              <a:t>you</a:t>
            </a:r>
            <a:r>
              <a:rPr lang="de-DE" sz="1200" dirty="0"/>
              <a:t> </a:t>
            </a:r>
            <a:r>
              <a:rPr lang="de-DE" sz="1200" dirty="0" err="1"/>
              <a:t>have</a:t>
            </a:r>
            <a:r>
              <a:rPr lang="de-DE" sz="1200" dirty="0"/>
              <a:t> </a:t>
            </a:r>
            <a:r>
              <a:rPr lang="de-DE" sz="1200" dirty="0" err="1"/>
              <a:t>available</a:t>
            </a:r>
            <a:r>
              <a:rPr lang="de-DE" sz="1200" dirty="0"/>
              <a:t> </a:t>
            </a:r>
            <a:r>
              <a:rPr lang="de-DE" sz="1200" b="1" dirty="0" err="1"/>
              <a:t>attribute</a:t>
            </a:r>
            <a:r>
              <a:rPr lang="de-DE" sz="1200" b="1" dirty="0"/>
              <a:t> </a:t>
            </a:r>
            <a:r>
              <a:rPr lang="de-DE" sz="1200" b="1" dirty="0" err="1"/>
              <a:t>data</a:t>
            </a:r>
            <a:r>
              <a:rPr lang="de-DE" sz="1200" b="1" dirty="0"/>
              <a:t> </a:t>
            </a:r>
            <a:r>
              <a:rPr lang="de-DE" sz="1200" b="1" dirty="0" err="1"/>
              <a:t>of</a:t>
            </a:r>
            <a:r>
              <a:rPr lang="de-DE" sz="1200" b="1" dirty="0"/>
              <a:t> </a:t>
            </a:r>
            <a:r>
              <a:rPr lang="de-DE" sz="1200" b="1" dirty="0" err="1"/>
              <a:t>the</a:t>
            </a:r>
            <a:r>
              <a:rPr lang="de-DE" sz="1200" b="1" dirty="0"/>
              <a:t> </a:t>
            </a:r>
            <a:r>
              <a:rPr lang="de-DE" sz="1200" b="1" dirty="0" err="1"/>
              <a:t>sold</a:t>
            </a:r>
            <a:r>
              <a:rPr lang="de-DE" sz="1200" b="1" dirty="0"/>
              <a:t> </a:t>
            </a:r>
            <a:r>
              <a:rPr lang="de-DE" sz="1200" b="1" dirty="0" err="1"/>
              <a:t>articles</a:t>
            </a:r>
            <a:r>
              <a:rPr lang="de-DE" sz="1200" dirty="0"/>
              <a:t> in „article_master.txt“</a:t>
            </a:r>
          </a:p>
          <a:p>
            <a:pPr marL="285750" indent="-285750" defTabSz="720000">
              <a:buFont typeface="Arial" panose="020B0604020202020204" pitchFamily="34" charset="0"/>
              <a:buChar char="•"/>
            </a:pPr>
            <a:r>
              <a:rPr lang="de-DE" sz="1000" dirty="0" err="1"/>
              <a:t>article</a:t>
            </a:r>
            <a:r>
              <a:rPr lang="de-DE" sz="1000" dirty="0"/>
              <a:t>: 		6 </a:t>
            </a:r>
            <a:r>
              <a:rPr lang="de-DE" sz="1000" dirty="0" err="1"/>
              <a:t>digit</a:t>
            </a:r>
            <a:r>
              <a:rPr lang="de-DE" sz="1000" dirty="0"/>
              <a:t> </a:t>
            </a:r>
            <a:r>
              <a:rPr lang="de-DE" sz="1000" dirty="0" err="1"/>
              <a:t>article</a:t>
            </a:r>
            <a:r>
              <a:rPr lang="de-DE" sz="1000" dirty="0"/>
              <a:t> </a:t>
            </a:r>
            <a:r>
              <a:rPr lang="de-DE" sz="1000" dirty="0" err="1"/>
              <a:t>number</a:t>
            </a:r>
            <a:r>
              <a:rPr lang="de-DE" sz="1000" dirty="0"/>
              <a:t>, </a:t>
            </a:r>
            <a:r>
              <a:rPr lang="de-DE" sz="1000" dirty="0" err="1"/>
              <a:t>as</a:t>
            </a:r>
            <a:r>
              <a:rPr lang="de-DE" sz="1000" dirty="0"/>
              <a:t> </a:t>
            </a:r>
            <a:r>
              <a:rPr lang="de-DE" sz="1000" dirty="0" err="1"/>
              <a:t>unique</a:t>
            </a:r>
            <a:r>
              <a:rPr lang="de-DE" sz="1000" dirty="0"/>
              <a:t> </a:t>
            </a:r>
            <a:r>
              <a:rPr lang="de-DE" sz="1000" dirty="0" err="1"/>
              <a:t>identifier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an </a:t>
            </a:r>
            <a:r>
              <a:rPr lang="de-DE" sz="1000" dirty="0" err="1"/>
              <a:t>article</a:t>
            </a:r>
            <a:endParaRPr lang="de-DE" sz="1000" dirty="0"/>
          </a:p>
          <a:p>
            <a:pPr marL="285750" indent="-285750" defTabSz="720000">
              <a:buFont typeface="Arial" panose="020B0604020202020204" pitchFamily="34" charset="0"/>
              <a:buChar char="•"/>
            </a:pPr>
            <a:r>
              <a:rPr lang="de-DE" sz="1000" dirty="0" err="1"/>
              <a:t>productgroup</a:t>
            </a:r>
            <a:r>
              <a:rPr lang="de-DE" sz="1000" dirty="0"/>
              <a:t>:	</a:t>
            </a:r>
            <a:r>
              <a:rPr lang="de-DE" sz="1000" dirty="0" err="1"/>
              <a:t>product</a:t>
            </a:r>
            <a:r>
              <a:rPr lang="de-DE" sz="1000" dirty="0"/>
              <a:t> </a:t>
            </a:r>
            <a:r>
              <a:rPr lang="de-DE" sz="1000" dirty="0" err="1"/>
              <a:t>group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article</a:t>
            </a:r>
            <a:r>
              <a:rPr lang="de-DE" sz="1000" dirty="0"/>
              <a:t> </a:t>
            </a:r>
            <a:r>
              <a:rPr lang="de-DE" sz="1000" dirty="0" err="1"/>
              <a:t>belongs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endParaRPr lang="de-DE" sz="1000" dirty="0"/>
          </a:p>
          <a:p>
            <a:pPr marL="285750" indent="-285750" defTabSz="720000">
              <a:buFont typeface="Arial" panose="020B0604020202020204" pitchFamily="34" charset="0"/>
              <a:buChar char="•"/>
            </a:pPr>
            <a:r>
              <a:rPr lang="de-DE" sz="1000" dirty="0" err="1"/>
              <a:t>category</a:t>
            </a:r>
            <a:r>
              <a:rPr lang="de-DE" sz="1000" dirty="0"/>
              <a:t>:	</a:t>
            </a:r>
            <a:r>
              <a:rPr lang="de-DE" sz="1000" dirty="0" err="1"/>
              <a:t>product</a:t>
            </a:r>
            <a:r>
              <a:rPr lang="de-DE" sz="1000" dirty="0"/>
              <a:t> </a:t>
            </a:r>
            <a:r>
              <a:rPr lang="de-DE" sz="1000" dirty="0" err="1"/>
              <a:t>category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article</a:t>
            </a:r>
            <a:r>
              <a:rPr lang="de-DE" sz="1000" dirty="0"/>
              <a:t> </a:t>
            </a:r>
            <a:r>
              <a:rPr lang="de-DE" sz="1000" dirty="0" err="1"/>
              <a:t>belongs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endParaRPr lang="de-DE" sz="1000" dirty="0"/>
          </a:p>
          <a:p>
            <a:pPr marL="285750" indent="-285750" defTabSz="720000">
              <a:buFont typeface="Arial" panose="020B0604020202020204" pitchFamily="34" charset="0"/>
              <a:buChar char="•"/>
            </a:pPr>
            <a:r>
              <a:rPr lang="de-DE" sz="1000" dirty="0" err="1"/>
              <a:t>cost</a:t>
            </a:r>
            <a:r>
              <a:rPr lang="de-DE" sz="1000" dirty="0"/>
              <a:t>:		</a:t>
            </a:r>
            <a:r>
              <a:rPr lang="de-DE" sz="1000" dirty="0" err="1"/>
              <a:t>selling</a:t>
            </a:r>
            <a:r>
              <a:rPr lang="de-DE" sz="1000" dirty="0"/>
              <a:t> </a:t>
            </a:r>
            <a:r>
              <a:rPr lang="de-DE" sz="1000" dirty="0" err="1"/>
              <a:t>costs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article</a:t>
            </a:r>
            <a:r>
              <a:rPr lang="de-DE" sz="1000" dirty="0"/>
              <a:t> (</a:t>
            </a:r>
            <a:r>
              <a:rPr lang="de-DE" sz="1000" dirty="0" err="1"/>
              <a:t>assumed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be</a:t>
            </a:r>
            <a:r>
              <a:rPr lang="de-DE" sz="1000" dirty="0"/>
              <a:t> </a:t>
            </a:r>
            <a:r>
              <a:rPr lang="de-DE" sz="1000" dirty="0" err="1"/>
              <a:t>fixed</a:t>
            </a:r>
            <a:r>
              <a:rPr lang="de-DE" sz="1000" dirty="0"/>
              <a:t> </a:t>
            </a:r>
            <a:r>
              <a:rPr lang="de-DE" sz="1000" dirty="0" err="1"/>
              <a:t>over</a:t>
            </a:r>
            <a:r>
              <a:rPr lang="de-DE" sz="1000" dirty="0"/>
              <a:t> time)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1189" y="285750"/>
            <a:ext cx="1217611" cy="415926"/>
          </a:xfrm>
        </p:spPr>
        <p:txBody>
          <a:bodyPr/>
          <a:lstStyle/>
          <a:p>
            <a:r>
              <a:rPr lang="de-DE" b="1" dirty="0" err="1">
                <a:solidFill>
                  <a:schemeClr val="accent2"/>
                </a:solidFill>
              </a:rPr>
              <a:t>data</a:t>
            </a:r>
            <a:br>
              <a:rPr lang="en-GB" dirty="0">
                <a:solidFill>
                  <a:schemeClr val="accent2"/>
                </a:solidFill>
              </a:rPr>
            </a:br>
            <a:br>
              <a:rPr lang="en-GB" dirty="0">
                <a:solidFill>
                  <a:schemeClr val="accent2"/>
                </a:solidFill>
              </a:rPr>
            </a:br>
            <a:endParaRPr lang="en-GB" sz="1200" cap="none" dirty="0">
              <a:solidFill>
                <a:schemeClr val="accent2"/>
              </a:solidFill>
              <a:latin typeface="+mn-lt"/>
              <a:cs typeface="AdihausDIN Cn Medium" panose="020B0606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29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743200" y="555624"/>
            <a:ext cx="5788837" cy="3844926"/>
          </a:xfrm>
        </p:spPr>
        <p:txBody>
          <a:bodyPr/>
          <a:lstStyle/>
          <a:p>
            <a:pPr>
              <a:buClrTx/>
            </a:pPr>
            <a:r>
              <a:rPr lang="en-GB" sz="1200" dirty="0"/>
              <a:t>Support the market managers with their questions through the following analysis.</a:t>
            </a:r>
          </a:p>
          <a:p>
            <a:pPr>
              <a:buClrTx/>
            </a:pPr>
            <a:endParaRPr lang="en-GB" sz="1200" dirty="0"/>
          </a:p>
          <a:p>
            <a:pPr>
              <a:buClrTx/>
            </a:pPr>
            <a:r>
              <a:rPr lang="en-GB" sz="1200" dirty="0"/>
              <a:t>Firstly, provide the </a:t>
            </a:r>
            <a:r>
              <a:rPr lang="en-GB" sz="1200" b="1" dirty="0"/>
              <a:t>complete and commented code for below tasks:</a:t>
            </a:r>
            <a:endParaRPr lang="en-GB" sz="1200" dirty="0"/>
          </a:p>
          <a:p>
            <a:pPr>
              <a:buClrTx/>
            </a:pPr>
            <a:endParaRPr lang="de-DE" sz="1200" dirty="0"/>
          </a:p>
          <a:p>
            <a:pPr marL="266700" indent="-266700">
              <a:buClrTx/>
              <a:buAutoNum type="arabicPeriod"/>
            </a:pPr>
            <a:r>
              <a:rPr lang="de-DE" sz="1200" dirty="0" err="1"/>
              <a:t>Prepare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analyze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data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assure</a:t>
            </a:r>
            <a:r>
              <a:rPr lang="de-DE" sz="1200" dirty="0"/>
              <a:t> </a:t>
            </a:r>
            <a:r>
              <a:rPr lang="de-DE" sz="1200" dirty="0" err="1"/>
              <a:t>sufficient</a:t>
            </a:r>
            <a:r>
              <a:rPr lang="de-DE" sz="1200" dirty="0"/>
              <a:t> </a:t>
            </a:r>
            <a:r>
              <a:rPr lang="de-DE" sz="1200" dirty="0" err="1"/>
              <a:t>quality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suitability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our</a:t>
            </a:r>
            <a:r>
              <a:rPr lang="de-DE" sz="1200" dirty="0"/>
              <a:t> </a:t>
            </a:r>
            <a:r>
              <a:rPr lang="de-DE" sz="1200" dirty="0" err="1"/>
              <a:t>business</a:t>
            </a:r>
            <a:r>
              <a:rPr lang="de-DE" sz="1200" dirty="0"/>
              <a:t> </a:t>
            </a:r>
            <a:r>
              <a:rPr lang="de-DE" sz="1200" dirty="0" err="1"/>
              <a:t>case</a:t>
            </a:r>
            <a:r>
              <a:rPr lang="de-DE" sz="1200" dirty="0"/>
              <a:t>.</a:t>
            </a:r>
          </a:p>
          <a:p>
            <a:pPr marL="266700" indent="-266700">
              <a:buClrTx/>
              <a:buAutoNum type="arabicPeriod"/>
            </a:pPr>
            <a:endParaRPr lang="de-DE" sz="1200" dirty="0"/>
          </a:p>
          <a:p>
            <a:pPr marL="266700" indent="-266700">
              <a:buClrTx/>
              <a:buAutoNum type="arabicPeriod"/>
            </a:pPr>
            <a:r>
              <a:rPr lang="de-DE" sz="1200" dirty="0" err="1"/>
              <a:t>Identify</a:t>
            </a:r>
            <a:r>
              <a:rPr lang="de-DE" sz="1200" dirty="0"/>
              <a:t> </a:t>
            </a:r>
            <a:r>
              <a:rPr lang="de-DE" sz="1200" dirty="0" err="1"/>
              <a:t>what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driving</a:t>
            </a:r>
            <a:r>
              <a:rPr lang="de-DE" sz="1200" dirty="0"/>
              <a:t> </a:t>
            </a:r>
            <a:r>
              <a:rPr lang="de-DE" sz="1200" dirty="0" err="1"/>
              <a:t>sales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which</a:t>
            </a:r>
            <a:r>
              <a:rPr lang="de-DE" sz="1200" dirty="0"/>
              <a:t> type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promotion</a:t>
            </a:r>
            <a:r>
              <a:rPr lang="de-DE" sz="1200" dirty="0"/>
              <a:t> </a:t>
            </a:r>
            <a:r>
              <a:rPr lang="de-DE" sz="1200" dirty="0" err="1"/>
              <a:t>has</a:t>
            </a:r>
            <a:r>
              <a:rPr lang="de-DE" sz="1200" dirty="0"/>
              <a:t> a </a:t>
            </a:r>
            <a:r>
              <a:rPr lang="de-DE" sz="1200" dirty="0" err="1"/>
              <a:t>stronger</a:t>
            </a:r>
            <a:r>
              <a:rPr lang="de-DE" sz="1200" dirty="0"/>
              <a:t> </a:t>
            </a:r>
            <a:r>
              <a:rPr lang="de-DE" sz="1200" dirty="0" err="1"/>
              <a:t>impact</a:t>
            </a:r>
            <a:r>
              <a:rPr lang="de-DE" sz="1200" dirty="0"/>
              <a:t> on </a:t>
            </a:r>
            <a:r>
              <a:rPr lang="de-DE" sz="1200" dirty="0" err="1"/>
              <a:t>sales</a:t>
            </a:r>
            <a:r>
              <a:rPr lang="de-DE" sz="1200" dirty="0"/>
              <a:t>.</a:t>
            </a:r>
          </a:p>
          <a:p>
            <a:pPr marL="266700" indent="-266700">
              <a:buClrTx/>
              <a:buAutoNum type="arabicPeriod"/>
            </a:pPr>
            <a:endParaRPr lang="de-DE" sz="1200" dirty="0"/>
          </a:p>
          <a:p>
            <a:pPr marL="266700" indent="-266700">
              <a:buClrTx/>
              <a:buAutoNum type="arabicPeriod"/>
            </a:pPr>
            <a:r>
              <a:rPr lang="de-DE" sz="1200" dirty="0"/>
              <a:t>Forecast </a:t>
            </a:r>
            <a:r>
              <a:rPr lang="de-DE" sz="1200" dirty="0" err="1"/>
              <a:t>sales</a:t>
            </a:r>
            <a:r>
              <a:rPr lang="de-DE" sz="1200" dirty="0"/>
              <a:t> (</a:t>
            </a:r>
            <a:r>
              <a:rPr lang="de-DE" sz="1200" dirty="0" err="1"/>
              <a:t>sold</a:t>
            </a:r>
            <a:r>
              <a:rPr lang="de-DE" sz="1200" dirty="0"/>
              <a:t> </a:t>
            </a:r>
            <a:r>
              <a:rPr lang="de-DE" sz="1200" dirty="0" err="1"/>
              <a:t>units</a:t>
            </a:r>
            <a:r>
              <a:rPr lang="de-DE" sz="1200" dirty="0"/>
              <a:t>)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following</a:t>
            </a:r>
            <a:r>
              <a:rPr lang="de-DE" sz="1200" dirty="0"/>
              <a:t> </a:t>
            </a:r>
            <a:r>
              <a:rPr lang="de-DE" sz="1200" dirty="0" err="1"/>
              <a:t>month</a:t>
            </a:r>
            <a:r>
              <a:rPr lang="de-DE" sz="1200" dirty="0"/>
              <a:t>. </a:t>
            </a:r>
          </a:p>
          <a:p>
            <a:pPr marL="266700" indent="-266700">
              <a:buClrTx/>
              <a:buAutoNum type="arabicPeriod"/>
            </a:pPr>
            <a:endParaRPr lang="de-DE" sz="1200" dirty="0"/>
          </a:p>
          <a:p>
            <a:pPr marL="266700" indent="-266700">
              <a:buClrTx/>
              <a:buAutoNum type="arabicPeriod"/>
            </a:pPr>
            <a:r>
              <a:rPr lang="de-DE" sz="1200" dirty="0" err="1"/>
              <a:t>Perform</a:t>
            </a:r>
            <a:r>
              <a:rPr lang="de-DE" sz="1200" dirty="0"/>
              <a:t> </a:t>
            </a:r>
            <a:r>
              <a:rPr lang="de-DE" sz="1200" dirty="0" err="1"/>
              <a:t>appropriate</a:t>
            </a:r>
            <a:r>
              <a:rPr lang="de-DE" sz="1200" dirty="0"/>
              <a:t> </a:t>
            </a:r>
            <a:r>
              <a:rPr lang="de-DE" sz="1200" dirty="0" err="1"/>
              <a:t>diagnostics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check </a:t>
            </a:r>
            <a:r>
              <a:rPr lang="de-DE" sz="1200" dirty="0" err="1"/>
              <a:t>whether</a:t>
            </a:r>
            <a:r>
              <a:rPr lang="de-DE" sz="1200" dirty="0"/>
              <a:t> </a:t>
            </a:r>
            <a:r>
              <a:rPr lang="de-DE" sz="1200" dirty="0" err="1"/>
              <a:t>your</a:t>
            </a:r>
            <a:r>
              <a:rPr lang="de-DE" sz="1200" dirty="0"/>
              <a:t> </a:t>
            </a:r>
            <a:r>
              <a:rPr lang="de-DE" sz="1200" dirty="0" err="1"/>
              <a:t>methods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results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above</a:t>
            </a:r>
            <a:r>
              <a:rPr lang="de-DE" sz="1200" dirty="0"/>
              <a:t>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dirty="0" err="1"/>
              <a:t>reliable</a:t>
            </a:r>
            <a:r>
              <a:rPr lang="de-DE" sz="1200" dirty="0"/>
              <a:t>.</a:t>
            </a:r>
          </a:p>
          <a:p>
            <a:pPr marL="266700" indent="-266700">
              <a:buClrTx/>
              <a:buAutoNum type="arabicPeriod"/>
            </a:pPr>
            <a:endParaRPr lang="de-DE" sz="1200" dirty="0"/>
          </a:p>
          <a:p>
            <a:pPr marL="266700" indent="-266700">
              <a:buClrTx/>
              <a:buAutoNum type="arabicPeriod"/>
            </a:pPr>
            <a:endParaRPr lang="de-DE" sz="1200" dirty="0"/>
          </a:p>
          <a:p>
            <a:pPr>
              <a:buClrTx/>
            </a:pPr>
            <a:r>
              <a:rPr lang="de-DE" sz="1200" dirty="0" err="1"/>
              <a:t>Secondly</a:t>
            </a:r>
            <a:r>
              <a:rPr lang="de-DE" sz="1200" dirty="0"/>
              <a:t>, </a:t>
            </a:r>
            <a:r>
              <a:rPr lang="en-GB" sz="1200" b="1" dirty="0"/>
              <a:t>summarize your findings for the market managers on 1 or 2 slides  </a:t>
            </a:r>
            <a:r>
              <a:rPr lang="en-GB" sz="1200" dirty="0"/>
              <a:t>in a business ready format.</a:t>
            </a:r>
          </a:p>
          <a:p>
            <a:pPr>
              <a:buClrTx/>
            </a:pPr>
            <a:endParaRPr lang="en-GB" sz="1200" dirty="0"/>
          </a:p>
          <a:p>
            <a:pPr>
              <a:buClrTx/>
            </a:pPr>
            <a:endParaRPr lang="en-GB" sz="1200" dirty="0"/>
          </a:p>
          <a:p>
            <a:pPr>
              <a:buClrTx/>
            </a:pPr>
            <a:endParaRPr lang="en-US" sz="1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1189" y="555625"/>
            <a:ext cx="1370011" cy="492125"/>
          </a:xfrm>
        </p:spPr>
        <p:txBody>
          <a:bodyPr/>
          <a:lstStyle/>
          <a:p>
            <a:r>
              <a:rPr lang="de-DE" b="1" dirty="0">
                <a:solidFill>
                  <a:schemeClr val="accent2"/>
                </a:solidFill>
              </a:rPr>
              <a:t>Tasks</a:t>
            </a:r>
            <a:br>
              <a:rPr lang="de-DE" dirty="0">
                <a:solidFill>
                  <a:schemeClr val="accent2"/>
                </a:solidFill>
              </a:rPr>
            </a:br>
            <a:br>
              <a:rPr lang="de-DE" dirty="0">
                <a:solidFill>
                  <a:schemeClr val="accent2"/>
                </a:solidFill>
              </a:rPr>
            </a:br>
            <a:br>
              <a:rPr lang="de-DE" dirty="0">
                <a:solidFill>
                  <a:schemeClr val="accent2"/>
                </a:solidFill>
              </a:rPr>
            </a:br>
            <a:br>
              <a:rPr lang="de-DE" dirty="0">
                <a:solidFill>
                  <a:schemeClr val="accent2"/>
                </a:solidFill>
              </a:rPr>
            </a:br>
            <a:endParaRPr lang="en-GB" sz="1200" dirty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035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adidas StellaMcCartney">
  <a:themeElements>
    <a:clrScheme name="adidas (Stella)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B2ABAD"/>
      </a:accent1>
      <a:accent2>
        <a:srgbClr val="72696C"/>
      </a:accent2>
      <a:accent3>
        <a:srgbClr val="B71234"/>
      </a:accent3>
      <a:accent4>
        <a:srgbClr val="007934"/>
      </a:accent4>
      <a:accent5>
        <a:srgbClr val="0046AD"/>
      </a:accent5>
      <a:accent6>
        <a:srgbClr val="FFA100"/>
      </a:accent6>
      <a:hlink>
        <a:srgbClr val="B2ABAD"/>
      </a:hlink>
      <a:folHlink>
        <a:srgbClr val="B2ABAD"/>
      </a:folHlink>
    </a:clrScheme>
    <a:fontScheme name="adidas (Style)">
      <a:majorFont>
        <a:latin typeface="AdiHaus"/>
        <a:ea typeface=""/>
        <a:cs typeface=""/>
      </a:majorFont>
      <a:minorFont>
        <a:latin typeface="AdiHau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miter lim="800000"/>
        </a:ln>
      </a:spPr>
      <a:bodyPr lIns="72000" tIns="72000" rIns="72000" bIns="72000" rtlCol="0" anchor="ctr"/>
      <a:lstStyle>
        <a:defPPr algn="ctr">
          <a:spcBef>
            <a:spcPts val="0"/>
          </a:spcBef>
          <a:defRPr sz="1400" smtClean="0"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t" anchorCtr="0">
        <a:no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adidas (Stella)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B2ABAD"/>
      </a:accent1>
      <a:accent2>
        <a:srgbClr val="72696C"/>
      </a:accent2>
      <a:accent3>
        <a:srgbClr val="B71234"/>
      </a:accent3>
      <a:accent4>
        <a:srgbClr val="007934"/>
      </a:accent4>
      <a:accent5>
        <a:srgbClr val="0046AD"/>
      </a:accent5>
      <a:accent6>
        <a:srgbClr val="FFA100"/>
      </a:accent6>
      <a:hlink>
        <a:srgbClr val="B2ABAD"/>
      </a:hlink>
      <a:folHlink>
        <a:srgbClr val="B2ABAD"/>
      </a:folHlink>
    </a:clrScheme>
    <a:fontScheme name="adidas (Style)">
      <a:majorFont>
        <a:latin typeface="AdiHaus"/>
        <a:ea typeface=""/>
        <a:cs typeface=""/>
      </a:majorFont>
      <a:minorFont>
        <a:latin typeface="AdiHau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miter lim="800000"/>
        </a:ln>
      </a:spPr>
      <a:bodyPr lIns="72000" tIns="72000" rIns="72000" bIns="72000" rtlCol="0" anchor="ctr"/>
      <a:lstStyle>
        <a:defPPr algn="ctr">
          <a:spcBef>
            <a:spcPts val="0"/>
          </a:spcBef>
          <a:defRPr sz="1400" smtClean="0"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b" anchorCtr="0">
        <a:noAutofit/>
      </a:bodyPr>
      <a:lstStyle>
        <a:defPPr algn="l">
          <a:lnSpc>
            <a:spcPct val="90000"/>
          </a:lnSpc>
          <a:defRPr sz="2400" dirty="0" err="1" smtClean="0">
            <a:solidFill>
              <a:schemeClr val="accent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adidas (Stella)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B2ABAD"/>
      </a:accent1>
      <a:accent2>
        <a:srgbClr val="72696C"/>
      </a:accent2>
      <a:accent3>
        <a:srgbClr val="B71234"/>
      </a:accent3>
      <a:accent4>
        <a:srgbClr val="007934"/>
      </a:accent4>
      <a:accent5>
        <a:srgbClr val="0046AD"/>
      </a:accent5>
      <a:accent6>
        <a:srgbClr val="FFA100"/>
      </a:accent6>
      <a:hlink>
        <a:srgbClr val="B2ABAD"/>
      </a:hlink>
      <a:folHlink>
        <a:srgbClr val="B2ABAD"/>
      </a:folHlink>
    </a:clrScheme>
    <a:fontScheme name="adidas (Style)">
      <a:majorFont>
        <a:latin typeface="AdiHaus"/>
        <a:ea typeface=""/>
        <a:cs typeface=""/>
      </a:majorFont>
      <a:minorFont>
        <a:latin typeface="AdiHau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 w="12700" cap="sq">
          <a:solidFill>
            <a:schemeClr val="accent1"/>
          </a:solidFill>
          <a:miter lim="800000"/>
        </a:ln>
      </a:spPr>
      <a:bodyPr rot="0" spcFirstLastPara="0" vertOverflow="overflow" horzOverflow="overflow" vert="horz" wrap="square" lIns="144000" tIns="144000" rIns="144000" bIns="144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0"/>
          </a:spcBef>
          <a:defRPr sz="1400"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b" anchorCtr="0">
        <a:noAutofit/>
      </a:bodyPr>
      <a:lstStyle>
        <a:defPPr algn="l">
          <a:lnSpc>
            <a:spcPct val="90000"/>
          </a:lnSpc>
          <a:defRPr sz="2400" dirty="0" err="1" smtClean="0">
            <a:solidFill>
              <a:schemeClr val="accent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adidas StellaMcCartney</Template>
  <TotalTime>0</TotalTime>
  <Words>266</Words>
  <Application>Microsoft Office PowerPoint</Application>
  <PresentationFormat>On-screen Show (16:9)</PresentationFormat>
  <Paragraphs>45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AdiHaus</vt:lpstr>
      <vt:lpstr>AdihausDIN Cn Medium</vt:lpstr>
      <vt:lpstr>Arial</vt:lpstr>
      <vt:lpstr>Symbol</vt:lpstr>
      <vt:lpstr>Wingdings</vt:lpstr>
      <vt:lpstr>adidas StellaMcCartney</vt:lpstr>
      <vt:lpstr>Case Study: sales drivers and Demand forecasting</vt:lpstr>
      <vt:lpstr>intro  </vt:lpstr>
      <vt:lpstr>data  </vt:lpstr>
      <vt:lpstr>Tasks    </vt:lpstr>
    </vt:vector>
  </TitlesOfParts>
  <Company>adidas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 the presentation</dc:title>
  <dc:creator>Jin, Xi</dc:creator>
  <cp:lastModifiedBy>Mammen, Lydia (formerly Rybizki)</cp:lastModifiedBy>
  <cp:revision>153</cp:revision>
  <cp:lastPrinted>2012-03-29T12:58:15Z</cp:lastPrinted>
  <dcterms:created xsi:type="dcterms:W3CDTF">2015-11-04T09:05:17Z</dcterms:created>
  <dcterms:modified xsi:type="dcterms:W3CDTF">2017-05-12T05:32:40Z</dcterms:modified>
  <dc:language>English-UK</dc:language>
</cp:coreProperties>
</file>