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0EC4D-A5EE-4ADC-98B1-7A7CD026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F5D91-9649-4BE3-85F3-C537721AB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4C52C-18EE-4891-8F77-39EED4EA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084EE-41C7-47D7-8325-273219D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C69C2-8936-4F6A-9E7F-2A89F163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7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40B82-D868-41D0-BD97-7C7E0A00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1F9BB-59E4-43F9-90FA-7F01CD0AA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81CF9-6E0A-4A77-AE44-59B29460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B8FD3-E23D-4DC4-8827-BD15077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A5E67-1FDB-4535-86CC-21CCA327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A4466D-0F07-42AA-A6D8-AD3466A1E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05D30-428A-44C0-B541-9ADA630EF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7E519-20BE-45A7-9172-661D15F9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17E4E-23CA-4D7C-A5EB-F5FD86CD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582B3-3E0A-4672-B95D-B72890E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9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44488-621D-48DD-A104-A70C9731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AA578-7530-4A5F-8B3F-AF187C0C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0CC74-F155-45F4-844B-5078DACE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5D8E1-9660-4DF8-A43B-AC421B1C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47072-067E-4E5D-98F3-D05A69E7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A7E5-D6E1-4472-A4BA-5FDDE588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1431B-ED4B-47CC-BA22-C54ABCDC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251FB-06F5-4B96-8055-745BBF5E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286CD-8CFF-4169-9C82-4712FFEC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97ED1-0059-4773-B31A-2042C644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5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7E3AE-E759-4165-83C5-333F1008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DAE1F-38E7-435B-9BDF-D020F01AC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D06E69-3B67-4E1D-8AFA-E63EA1D61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D369E-114A-4FDC-B9C4-37188276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8BC90-4E49-4B63-B792-5B7689AA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551C4-A2E4-4B7C-AD13-870BE5E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9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3DE59-EFE9-40A3-B007-384DD562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9EE44-4FD3-4B20-9593-1A9F73D37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167124-C77B-4FBF-B01D-E8EA7E57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B3690A-CF02-44B5-AA13-1E6599EA6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D7E962-189D-44E8-A7B5-51EA78D5A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BC415E-7E19-4DA7-B78E-10DF601E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113B60-59F9-4E25-A8EC-68DD6837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1E3519-B477-4C5D-AD6A-43A6F881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CEFEA-A94E-475D-821D-25FD57A4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84721-3AA6-49EE-96A0-7322A8DB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3224DF-4619-4A20-97EB-D6044EE6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265A8-B3CE-483B-ADCD-96F30313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0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12C4B3-B2D7-4C68-ADE5-7F6298C4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3CDE01-2934-4362-A047-D93E16F9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9720A-0056-42D7-9FCD-C43CA88A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2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5CFC9-0B3A-41A9-B8C5-E82F5DDC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15BB1-244E-46E1-80EC-5AF70C36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C10EB-BE48-48CE-AF9A-7F9445777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162E5-5778-425B-AEC1-841DA289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14A0F-4650-4CC7-8CAD-6417B7C1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5026D-F727-4827-8DAF-DC3909FD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64365-40CA-4DB8-9ED3-21828703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5AC371-20E1-454D-8C09-B8973FC17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B0488-974E-4427-A4EE-4C7977D32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021E3E-CA9C-41D2-91DF-B23DB0D1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18227-4952-4DC7-8291-3DA36197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EE0C8-B6FB-46EC-A624-C25BFE47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9E2F96-E4C1-458D-ABF4-61666B9E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20647-7B83-4A87-A658-B3259A641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EF73D-DBC6-474B-B673-1F830B27F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7400A-A0E3-4601-AD5B-63CBBDF35B0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1FC9B-A927-4282-BFF5-B703AA9F3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D4431-3251-478F-85A4-7A416774C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7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680D41-0F31-4FCB-977F-EF781D26E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5848522" y="4043754"/>
            <a:ext cx="4482528" cy="13176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CBF5C1-FA40-4D17-A9C0-4AFB025ED0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1599490" y="617220"/>
            <a:ext cx="4482528" cy="1317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A0F001-ABAC-417C-AB50-9A89C68E68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5848522" y="617220"/>
            <a:ext cx="4482528" cy="13176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9CC3F2-D43D-493D-9CE2-022A97116D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1599490" y="2327239"/>
            <a:ext cx="4482528" cy="13176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0CAFF5-39BD-4BEB-9164-167532E6B8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5848522" y="2322367"/>
            <a:ext cx="4482528" cy="13176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6BBC9E-67A9-401C-AB47-81FCE2235E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1599490" y="4047002"/>
            <a:ext cx="4482528" cy="13176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E603D2-956C-4ECF-889D-AF3332B4811F}"/>
              </a:ext>
            </a:extLst>
          </p:cNvPr>
          <p:cNvSpPr txBox="1"/>
          <p:nvPr/>
        </p:nvSpPr>
        <p:spPr>
          <a:xfrm>
            <a:off x="2168164" y="1938072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a) Cluster 1</a:t>
            </a:r>
            <a:endParaRPr lang="ko-KR" altLang="en-US" sz="105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FAAD1-6CE3-4FEB-A515-D68CD876F719}"/>
              </a:ext>
            </a:extLst>
          </p:cNvPr>
          <p:cNvSpPr txBox="1"/>
          <p:nvPr/>
        </p:nvSpPr>
        <p:spPr>
          <a:xfrm>
            <a:off x="6417196" y="1934824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b) Cluster 2</a:t>
            </a:r>
            <a:endParaRPr lang="ko-KR" altLang="en-US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3B7AB-B14C-4438-B6EF-D04DAF0FB387}"/>
              </a:ext>
            </a:extLst>
          </p:cNvPr>
          <p:cNvSpPr txBox="1"/>
          <p:nvPr/>
        </p:nvSpPr>
        <p:spPr>
          <a:xfrm>
            <a:off x="2168164" y="3648091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c) Cluster 3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2B8D0-8058-4F83-8C3D-E57522475AC5}"/>
              </a:ext>
            </a:extLst>
          </p:cNvPr>
          <p:cNvSpPr txBox="1"/>
          <p:nvPr/>
        </p:nvSpPr>
        <p:spPr>
          <a:xfrm>
            <a:off x="6417196" y="3643219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d) Cluster 4</a:t>
            </a:r>
            <a:endParaRPr lang="ko-KR" altLang="en-US" sz="105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986DD-1134-4F9D-BAD2-F538897C8B38}"/>
              </a:ext>
            </a:extLst>
          </p:cNvPr>
          <p:cNvSpPr txBox="1"/>
          <p:nvPr/>
        </p:nvSpPr>
        <p:spPr>
          <a:xfrm>
            <a:off x="2168164" y="5364606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e) Cluster 5</a:t>
            </a:r>
            <a:endParaRPr lang="ko-KR" altLang="en-US" sz="105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BA740-A5F9-4AAC-B913-82B3506BE686}"/>
              </a:ext>
            </a:extLst>
          </p:cNvPr>
          <p:cNvSpPr txBox="1"/>
          <p:nvPr/>
        </p:nvSpPr>
        <p:spPr>
          <a:xfrm>
            <a:off x="6417196" y="5364606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f) Cluster 6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70238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FB8F83-58F6-4D6D-9C30-4B7DD806E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" t="11459" r="8854" b="5555"/>
          <a:stretch/>
        </p:blipFill>
        <p:spPr>
          <a:xfrm>
            <a:off x="3345180" y="929640"/>
            <a:ext cx="5158740" cy="3642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B49EC-84F1-4B17-B919-4394A45A900F}"/>
              </a:ext>
            </a:extLst>
          </p:cNvPr>
          <p:cNvSpPr txBox="1"/>
          <p:nvPr/>
        </p:nvSpPr>
        <p:spPr>
          <a:xfrm>
            <a:off x="4375922" y="4572000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Number of clusters</a:t>
            </a:r>
            <a:endParaRPr lang="ko-KR" altLang="en-US" sz="105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B4E6C-CD68-48C1-B0CF-018AD5BBBF0B}"/>
              </a:ext>
            </a:extLst>
          </p:cNvPr>
          <p:cNvSpPr txBox="1"/>
          <p:nvPr/>
        </p:nvSpPr>
        <p:spPr>
          <a:xfrm rot="16200000">
            <a:off x="1433337" y="2518913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Sum of Square Error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74254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D4D4F-AFC0-4D15-9B0A-EF0F03CB7B83}"/>
              </a:ext>
            </a:extLst>
          </p:cNvPr>
          <p:cNvSpPr txBox="1"/>
          <p:nvPr/>
        </p:nvSpPr>
        <p:spPr>
          <a:xfrm>
            <a:off x="6198627" y="5054361"/>
            <a:ext cx="344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c) Case of 8 clusters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30D5A-55C9-4FFD-83DF-EA0615B1C6AE}"/>
              </a:ext>
            </a:extLst>
          </p:cNvPr>
          <p:cNvSpPr txBox="1"/>
          <p:nvPr/>
        </p:nvSpPr>
        <p:spPr>
          <a:xfrm>
            <a:off x="1819037" y="5054363"/>
            <a:ext cx="344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b) Case of 6 clusters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34B32-493A-4085-BE0B-77B96ED4792A}"/>
              </a:ext>
            </a:extLst>
          </p:cNvPr>
          <p:cNvSpPr txBox="1"/>
          <p:nvPr/>
        </p:nvSpPr>
        <p:spPr>
          <a:xfrm>
            <a:off x="-2560553" y="5054362"/>
            <a:ext cx="344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a) Case of 3 clusters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B6157D-A446-42DD-8EAE-DCD846A2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9" t="13016" r="22699"/>
          <a:stretch/>
        </p:blipFill>
        <p:spPr>
          <a:xfrm>
            <a:off x="-3170018" y="836263"/>
            <a:ext cx="4659086" cy="3976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D91A28-FEE0-4F2D-9248-A9A2E764B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3" t="13016" r="23175"/>
          <a:stretch/>
        </p:blipFill>
        <p:spPr>
          <a:xfrm>
            <a:off x="1209572" y="836262"/>
            <a:ext cx="4659086" cy="39769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1C4111-9A47-4D29-AEA5-FCC74EB0C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4" t="13016" r="25403"/>
          <a:stretch/>
        </p:blipFill>
        <p:spPr>
          <a:xfrm>
            <a:off x="5589162" y="836262"/>
            <a:ext cx="4659086" cy="39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8CAD5C-1638-4C22-B4C7-F4980E086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-4394846" y="1836567"/>
            <a:ext cx="3741431" cy="11002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5EA30B-4A1A-4087-A640-51787C2FB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-4394847" y="3048151"/>
            <a:ext cx="3741431" cy="11002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1534AB-509C-492A-8287-F8E4A4F0C9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-4394848" y="4259735"/>
            <a:ext cx="3741431" cy="11002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9EA955-9F33-474F-9D29-1348280301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3778483" y="4259735"/>
            <a:ext cx="3741431" cy="1099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5B822E-448F-48BB-8C76-F7DAB1E27E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238112" y="1838007"/>
            <a:ext cx="3741431" cy="10997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6F2782-CBDD-4A0B-AA9E-C12879BB12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3778484" y="1838007"/>
            <a:ext cx="3741431" cy="1099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29DEA19-F117-48EE-881E-A8C2385566E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238111" y="3049111"/>
            <a:ext cx="3741431" cy="10997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180B16-520B-4669-A8B7-D523ED72E45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3778484" y="3047191"/>
            <a:ext cx="3741431" cy="10997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631B36A-4092-4B44-96F8-740D0424AD0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238111" y="4259735"/>
            <a:ext cx="3741431" cy="10997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6D409E-0B2E-4A29-A769-AE251835DD5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8210383" y="1180616"/>
            <a:ext cx="3741431" cy="11002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C0D255-EA1B-46C9-8EF2-EA5C130BEA4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8210383" y="2390284"/>
            <a:ext cx="3741431" cy="11002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29AFCC2-6ED8-4F30-B4F7-8ED76850AB1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8210383" y="3599951"/>
            <a:ext cx="3741431" cy="110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749E1AC-F17B-49F3-B8B2-690FABA9751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8210383" y="4809617"/>
            <a:ext cx="3741431" cy="110024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94220F4-F6C5-4169-86DA-20685B587E7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11951814" y="1180616"/>
            <a:ext cx="3741431" cy="110024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B2E601D-923B-4221-B595-35F9632670D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11951814" y="2390282"/>
            <a:ext cx="3741431" cy="110024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D19E3C7-DABC-4DE2-9B14-42214766EAB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11951814" y="3599951"/>
            <a:ext cx="3741431" cy="110024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A6BB1C8-82B7-4DCA-B65C-17C20C74D1F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11951814" y="4809617"/>
            <a:ext cx="3741431" cy="110024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3978AF-523C-4A5D-9193-FDA75D75FCD0}"/>
              </a:ext>
            </a:extLst>
          </p:cNvPr>
          <p:cNvSpPr txBox="1"/>
          <p:nvPr/>
        </p:nvSpPr>
        <p:spPr>
          <a:xfrm>
            <a:off x="10231736" y="6113906"/>
            <a:ext cx="344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c) Case of 8 clusters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3C2E26-183D-4AE1-9DFD-34ADEEBDC0BC}"/>
              </a:ext>
            </a:extLst>
          </p:cNvPr>
          <p:cNvSpPr txBox="1"/>
          <p:nvPr/>
        </p:nvSpPr>
        <p:spPr>
          <a:xfrm>
            <a:off x="2058405" y="6113906"/>
            <a:ext cx="344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b) Case of 6 clusters</a:t>
            </a:r>
            <a:endParaRPr lang="ko-KR" altLang="en-US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8A5CE-8596-4517-8FF6-FAC047498153}"/>
              </a:ext>
            </a:extLst>
          </p:cNvPr>
          <p:cNvSpPr txBox="1"/>
          <p:nvPr/>
        </p:nvSpPr>
        <p:spPr>
          <a:xfrm>
            <a:off x="-4244211" y="6113906"/>
            <a:ext cx="344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a) Case of 3 clusters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790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48529E-16FF-4FCE-91A1-4972D9D1C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358154" y="280730"/>
            <a:ext cx="3741431" cy="11002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BBB8B0-B48C-42A0-970E-0D4B613B5F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358154" y="1642539"/>
            <a:ext cx="3741431" cy="11002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841E5A-13FE-4DF7-97A1-41C40A02F5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358154" y="3004347"/>
            <a:ext cx="3741431" cy="11002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3B9511-8746-478A-BCB8-A3D703C056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358154" y="4366155"/>
            <a:ext cx="3741431" cy="11002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BC979B-7E59-479E-B9FD-073C8545D7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4099582" y="280730"/>
            <a:ext cx="3741431" cy="110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9230F4-882E-46AF-A265-D0E9B3A8E2C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4099583" y="1646292"/>
            <a:ext cx="3741431" cy="11002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6E0186-B5FA-4AC2-80B8-3E1CA7DD04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4099584" y="2999016"/>
            <a:ext cx="3741431" cy="11002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42629E-C648-4C75-B073-C85B8608AF2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4099585" y="4370697"/>
            <a:ext cx="3741431" cy="11002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DC1C4A-BEE5-4091-BF47-68EB17D1DE33}"/>
              </a:ext>
            </a:extLst>
          </p:cNvPr>
          <p:cNvSpPr txBox="1"/>
          <p:nvPr/>
        </p:nvSpPr>
        <p:spPr>
          <a:xfrm>
            <a:off x="508792" y="1374809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a) Cluster 1</a:t>
            </a:r>
            <a:endParaRPr lang="ko-KR" altLang="en-US" sz="105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7DD28-3135-4554-90EC-CBF5CA203D3F}"/>
              </a:ext>
            </a:extLst>
          </p:cNvPr>
          <p:cNvSpPr txBox="1"/>
          <p:nvPr/>
        </p:nvSpPr>
        <p:spPr>
          <a:xfrm>
            <a:off x="508792" y="2737406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b) Cluster 2</a:t>
            </a:r>
            <a:endParaRPr lang="ko-KR" altLang="en-US" sz="10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19F49-9FFA-44C6-850D-0DF136F31F0A}"/>
              </a:ext>
            </a:extLst>
          </p:cNvPr>
          <p:cNvSpPr txBox="1"/>
          <p:nvPr/>
        </p:nvSpPr>
        <p:spPr>
          <a:xfrm>
            <a:off x="508792" y="4100003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c) Cluster 3</a:t>
            </a:r>
            <a:endParaRPr lang="ko-KR" altLang="en-US" sz="10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6B9CD-1E64-48A8-A272-29BBCB968D8B}"/>
              </a:ext>
            </a:extLst>
          </p:cNvPr>
          <p:cNvSpPr txBox="1"/>
          <p:nvPr/>
        </p:nvSpPr>
        <p:spPr>
          <a:xfrm>
            <a:off x="508792" y="5462600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d) Cluster 4</a:t>
            </a:r>
            <a:endParaRPr lang="ko-KR" altLang="en-US" sz="105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8ADDC-634D-4026-927A-A4F93F327891}"/>
              </a:ext>
            </a:extLst>
          </p:cNvPr>
          <p:cNvSpPr txBox="1"/>
          <p:nvPr/>
        </p:nvSpPr>
        <p:spPr>
          <a:xfrm>
            <a:off x="4250220" y="1374809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e) Cluster 5</a:t>
            </a:r>
            <a:endParaRPr lang="ko-KR" altLang="en-US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673191-E75D-4EF4-883D-C05765D44919}"/>
              </a:ext>
            </a:extLst>
          </p:cNvPr>
          <p:cNvSpPr txBox="1"/>
          <p:nvPr/>
        </p:nvSpPr>
        <p:spPr>
          <a:xfrm>
            <a:off x="4250220" y="2737406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f) Cluster 6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4570F-C12D-434F-8F79-E86016EA48FE}"/>
              </a:ext>
            </a:extLst>
          </p:cNvPr>
          <p:cNvSpPr txBox="1"/>
          <p:nvPr/>
        </p:nvSpPr>
        <p:spPr>
          <a:xfrm>
            <a:off x="4250220" y="4100003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g) Cluster 7</a:t>
            </a:r>
            <a:endParaRPr lang="ko-KR" altLang="en-US" sz="105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1E0B33-CDFB-4492-A976-1530347DDC55}"/>
              </a:ext>
            </a:extLst>
          </p:cNvPr>
          <p:cNvSpPr txBox="1"/>
          <p:nvPr/>
        </p:nvSpPr>
        <p:spPr>
          <a:xfrm>
            <a:off x="4250220" y="5462600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h) Cluster 8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9138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18661136">
            <a:extLst>
              <a:ext uri="{FF2B5EF4-FFF2-40B4-BE49-F238E27FC236}">
                <a16:creationId xmlns:a16="http://schemas.microsoft.com/office/drawing/2014/main" id="{93F19227-85A4-4F79-936D-29811B8BF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 b="4516"/>
          <a:stretch/>
        </p:blipFill>
        <p:spPr bwMode="auto">
          <a:xfrm>
            <a:off x="714375" y="609600"/>
            <a:ext cx="900648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92160B-FD1C-42B4-AECC-02BDB417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961" y="609600"/>
            <a:ext cx="1585897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7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924D56-C9F2-4B1B-8FC8-65383541F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474"/>
          <a:stretch/>
        </p:blipFill>
        <p:spPr>
          <a:xfrm>
            <a:off x="2445347" y="1224706"/>
            <a:ext cx="583604" cy="247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DA2601-13B7-4CAB-A350-5E2469CC7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6" r="74038"/>
          <a:stretch/>
        </p:blipFill>
        <p:spPr>
          <a:xfrm>
            <a:off x="2442172" y="1472356"/>
            <a:ext cx="583604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97A466-DFAD-4964-ABAD-088CD6758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7" r="61971"/>
          <a:stretch/>
        </p:blipFill>
        <p:spPr>
          <a:xfrm>
            <a:off x="2438997" y="1720006"/>
            <a:ext cx="580430" cy="247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9044C2-8857-42C8-A2DD-9B6B0E424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5" r="49779"/>
          <a:stretch/>
        </p:blipFill>
        <p:spPr>
          <a:xfrm>
            <a:off x="2435822" y="1967656"/>
            <a:ext cx="583604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D06CBF-C619-412F-8E71-C9EA4DA19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55" r="37319"/>
          <a:stretch/>
        </p:blipFill>
        <p:spPr>
          <a:xfrm>
            <a:off x="2445347" y="2215306"/>
            <a:ext cx="583604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2ECE76-5DF5-4AE6-BDE2-96AFB5DD4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42" r="25106"/>
          <a:stretch/>
        </p:blipFill>
        <p:spPr>
          <a:xfrm>
            <a:off x="2445347" y="2462956"/>
            <a:ext cx="580430" cy="247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436826-331E-4BFA-ADCF-61EEC918F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57" r="12891"/>
          <a:stretch/>
        </p:blipFill>
        <p:spPr>
          <a:xfrm>
            <a:off x="2445347" y="2710606"/>
            <a:ext cx="580430" cy="247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EFB930-F903-4E4F-B76E-A87A623A4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98" r="750"/>
          <a:stretch/>
        </p:blipFill>
        <p:spPr>
          <a:xfrm>
            <a:off x="2442172" y="2958256"/>
            <a:ext cx="580430" cy="2476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067873-7877-4348-925E-DFA11AC42B3A}"/>
              </a:ext>
            </a:extLst>
          </p:cNvPr>
          <p:cNvSpPr/>
          <p:nvPr/>
        </p:nvSpPr>
        <p:spPr>
          <a:xfrm>
            <a:off x="2901950" y="1224706"/>
            <a:ext cx="136526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C30D7F-D9D6-4815-86D3-13AF6F25EB49}"/>
              </a:ext>
            </a:extLst>
          </p:cNvPr>
          <p:cNvSpPr/>
          <p:nvPr/>
        </p:nvSpPr>
        <p:spPr>
          <a:xfrm>
            <a:off x="2354859" y="1224706"/>
            <a:ext cx="136526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11BB7-5735-448E-88FB-EB9CE9C030CA}"/>
              </a:ext>
            </a:extLst>
          </p:cNvPr>
          <p:cNvSpPr txBox="1"/>
          <p:nvPr/>
        </p:nvSpPr>
        <p:spPr>
          <a:xfrm>
            <a:off x="2901950" y="1256198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1 (16.2%)</a:t>
            </a:r>
            <a:endParaRPr lang="ko-KR" altLang="en-US" sz="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84FBA-5942-4D8C-9CDB-2C3BF0B42698}"/>
              </a:ext>
            </a:extLst>
          </p:cNvPr>
          <p:cNvSpPr txBox="1"/>
          <p:nvPr/>
        </p:nvSpPr>
        <p:spPr>
          <a:xfrm>
            <a:off x="2901950" y="1503848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2 (23.2%)</a:t>
            </a:r>
            <a:endParaRPr lang="ko-KR" altLang="en-US" sz="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28467B-A634-4B7F-B1B3-7EA603D076E5}"/>
              </a:ext>
            </a:extLst>
          </p:cNvPr>
          <p:cNvSpPr txBox="1"/>
          <p:nvPr/>
        </p:nvSpPr>
        <p:spPr>
          <a:xfrm>
            <a:off x="2901950" y="1751498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3 (0.8%)</a:t>
            </a:r>
            <a:endParaRPr lang="ko-KR" altLang="en-US" sz="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413205-3647-4779-99B1-A1FF914C4F48}"/>
              </a:ext>
            </a:extLst>
          </p:cNvPr>
          <p:cNvSpPr txBox="1"/>
          <p:nvPr/>
        </p:nvSpPr>
        <p:spPr>
          <a:xfrm>
            <a:off x="2901950" y="1999148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4 (6.0%)</a:t>
            </a:r>
            <a:endParaRPr lang="ko-KR" altLang="en-US" sz="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85A01-5F0B-4731-9F6A-4B6902E46413}"/>
              </a:ext>
            </a:extLst>
          </p:cNvPr>
          <p:cNvSpPr txBox="1"/>
          <p:nvPr/>
        </p:nvSpPr>
        <p:spPr>
          <a:xfrm>
            <a:off x="2901950" y="2242521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5 (35.2%)</a:t>
            </a:r>
            <a:endParaRPr lang="ko-KR" altLang="en-US" sz="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5B815-C588-4252-85B5-8B4421D2F007}"/>
              </a:ext>
            </a:extLst>
          </p:cNvPr>
          <p:cNvSpPr txBox="1"/>
          <p:nvPr/>
        </p:nvSpPr>
        <p:spPr>
          <a:xfrm>
            <a:off x="2901950" y="2490171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6 (12.9%)</a:t>
            </a:r>
            <a:endParaRPr lang="ko-KR" altLang="en-US" sz="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9435F-7199-4311-A342-5859CCFC73EA}"/>
              </a:ext>
            </a:extLst>
          </p:cNvPr>
          <p:cNvSpPr txBox="1"/>
          <p:nvPr/>
        </p:nvSpPr>
        <p:spPr>
          <a:xfrm>
            <a:off x="2901950" y="2737821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7 (3.0%)</a:t>
            </a:r>
            <a:endParaRPr lang="ko-KR" altLang="en-US" sz="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4DD30-BFBA-40C1-A000-1DA8ADA5EA6C}"/>
              </a:ext>
            </a:extLst>
          </p:cNvPr>
          <p:cNvSpPr txBox="1"/>
          <p:nvPr/>
        </p:nvSpPr>
        <p:spPr>
          <a:xfrm>
            <a:off x="2901950" y="2985471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8 (2.7%)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367706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139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2021-09-12T02:55:02Z</dcterms:created>
  <dcterms:modified xsi:type="dcterms:W3CDTF">2021-09-12T07:42:07Z</dcterms:modified>
</cp:coreProperties>
</file>