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806" autoAdjust="0"/>
  </p:normalViewPr>
  <p:slideViewPr>
    <p:cSldViewPr>
      <p:cViewPr>
        <p:scale>
          <a:sx n="100" d="100"/>
          <a:sy n="100" d="100"/>
        </p:scale>
        <p:origin x="94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891B1-FE47-454A-ABD6-6C91A39B5845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31FD6-9E48-414E-B96F-9125EDA1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7DFD-2F98-4FDB-A031-01C8F4C26208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9EEB-A59A-4779-8032-930EB72A8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143000" y="1066800"/>
            <a:ext cx="7391400" cy="48651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43000" y="5562600"/>
            <a:ext cx="23622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DeployR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1371601"/>
            <a:ext cx="39624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3" name="Rectangle 2"/>
          <p:cNvSpPr/>
          <p:nvPr/>
        </p:nvSpPr>
        <p:spPr>
          <a:xfrm>
            <a:off x="2919494" y="1752600"/>
            <a:ext cx="1757277" cy="889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DeployR</a:t>
            </a:r>
            <a:r>
              <a:rPr lang="en-US" sz="1300" b="1" dirty="0" smtClean="0">
                <a:solidFill>
                  <a:schemeClr val="bg1"/>
                </a:solidFill>
              </a:rPr>
              <a:t> Web </a:t>
            </a:r>
            <a:r>
              <a:rPr lang="en-US" sz="1300" b="1" dirty="0" smtClean="0">
                <a:solidFill>
                  <a:schemeClr val="bg1"/>
                </a:solidFill>
              </a:rPr>
              <a:t/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Services </a:t>
            </a:r>
            <a:r>
              <a:rPr lang="en-US" sz="1300" b="1" dirty="0" smtClean="0">
                <a:solidFill>
                  <a:schemeClr val="bg1"/>
                </a:solidFill>
              </a:rPr>
              <a:t>API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752600"/>
            <a:ext cx="1828800" cy="889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DeployR </a:t>
            </a:r>
            <a:r>
              <a:rPr lang="en-US" sz="1300" b="1" dirty="0" smtClean="0">
                <a:solidFill>
                  <a:schemeClr val="bg1"/>
                </a:solidFill>
              </a:rPr>
              <a:t/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Repository </a:t>
            </a:r>
            <a:r>
              <a:rPr lang="en-US" sz="1300" b="1" dirty="0" smtClean="0">
                <a:solidFill>
                  <a:schemeClr val="bg1"/>
                </a:solidFill>
              </a:rPr>
              <a:t>Manager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&amp; Administration Console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(web-based tools)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0922" y="3608978"/>
            <a:ext cx="1757277" cy="693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Spring 3 Framework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4872" y="3608978"/>
            <a:ext cx="1828799" cy="693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Java Servlet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0922" y="4367650"/>
            <a:ext cx="3652750" cy="7875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H2 Database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(or connect to SQL Server on Windows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or PostgreSQL on Linux)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71600"/>
            <a:ext cx="395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DeployR Server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96099" y="2107697"/>
            <a:ext cx="1" cy="192724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6" idx="1"/>
          </p:cNvCxnSpPr>
          <p:nvPr/>
        </p:nvCxnSpPr>
        <p:spPr>
          <a:xfrm>
            <a:off x="6896099" y="2085877"/>
            <a:ext cx="34290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39000" y="1661490"/>
            <a:ext cx="1181100" cy="8487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429500" y="1760341"/>
            <a:ext cx="762000" cy="485662"/>
            <a:chOff x="7658100" y="1731442"/>
            <a:chExt cx="762000" cy="485662"/>
          </a:xfrm>
        </p:grpSpPr>
        <p:sp>
          <p:nvSpPr>
            <p:cNvPr id="21" name="Rectangle 20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0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39000" y="226404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5" idx="3"/>
            <a:endCxn id="129" idx="1"/>
          </p:cNvCxnSpPr>
          <p:nvPr/>
        </p:nvCxnSpPr>
        <p:spPr>
          <a:xfrm flipV="1">
            <a:off x="6553199" y="3109391"/>
            <a:ext cx="685801" cy="168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69" idx="1"/>
          </p:cNvCxnSpPr>
          <p:nvPr/>
        </p:nvCxnSpPr>
        <p:spPr>
          <a:xfrm>
            <a:off x="6924675" y="4034943"/>
            <a:ext cx="33292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73285" y="5600144"/>
            <a:ext cx="456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Key:</a:t>
            </a:r>
            <a:endParaRPr lang="en-US" sz="1200" b="1" dirty="0"/>
          </a:p>
        </p:txBody>
      </p:sp>
      <p:sp>
        <p:nvSpPr>
          <p:cNvPr id="106" name="Flowchart: Decision 105"/>
          <p:cNvSpPr/>
          <p:nvPr/>
        </p:nvSpPr>
        <p:spPr>
          <a:xfrm>
            <a:off x="7467600" y="5636889"/>
            <a:ext cx="228600" cy="206425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96200" y="560160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 Session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00448" y="2708806"/>
            <a:ext cx="3652751" cy="834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DeployR </a:t>
            </a:r>
            <a:r>
              <a:rPr lang="en-US" sz="1400" b="1" dirty="0" smtClean="0">
                <a:solidFill>
                  <a:schemeClr val="bg1"/>
                </a:solidFill>
              </a:rPr>
              <a:t>Grid Framework</a:t>
            </a:r>
            <a:r>
              <a:rPr lang="en-US" sz="1300" b="1" dirty="0" smtClean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                    .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51347" y="1371601"/>
            <a:ext cx="1195386" cy="2579385"/>
          </a:xfrm>
          <a:prstGeom prst="rect">
            <a:avLst/>
          </a:prstGeom>
          <a:solidFill>
            <a:srgbClr val="E551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Enterprise </a:t>
            </a:r>
            <a:r>
              <a:rPr lang="en-US" sz="1300" b="1" dirty="0">
                <a:solidFill>
                  <a:schemeClr val="bg1"/>
                </a:solidFill>
              </a:rPr>
              <a:t>integrations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-- 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Web and </a:t>
            </a:r>
            <a:br>
              <a:rPr lang="en-US" sz="1300" b="1" dirty="0" smtClean="0">
                <a:solidFill>
                  <a:schemeClr val="bg1"/>
                </a:solidFill>
              </a:rPr>
            </a:br>
            <a:r>
              <a:rPr lang="en-US" sz="1300" b="1" dirty="0" smtClean="0">
                <a:solidFill>
                  <a:schemeClr val="bg1"/>
                </a:solidFill>
              </a:rPr>
              <a:t>dashboard applications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--</a:t>
            </a: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Desktop</a:t>
            </a:r>
            <a:endParaRPr lang="en-US" sz="1300" b="1" dirty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and mobile</a:t>
            </a:r>
            <a:endParaRPr lang="en-US" sz="1300" b="1" dirty="0">
              <a:solidFill>
                <a:schemeClr val="bg1"/>
              </a:solidFill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</a:rPr>
              <a:t> applications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239000" y="2724734"/>
            <a:ext cx="1175563" cy="769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67351" y="3247827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470768" y="2074616"/>
            <a:ext cx="24386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257601" y="3650286"/>
            <a:ext cx="1156961" cy="769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7602" y="4173379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</a:rPr>
              <a:t>Remote Grid Node</a:t>
            </a:r>
            <a:endParaRPr lang="en-US" sz="1000" i="1" dirty="0">
              <a:solidFill>
                <a:schemeClr val="bg1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5459161" y="2780957"/>
            <a:ext cx="1117614" cy="690524"/>
            <a:chOff x="5454633" y="2936331"/>
            <a:chExt cx="1117614" cy="690524"/>
          </a:xfrm>
        </p:grpSpPr>
        <p:sp>
          <p:nvSpPr>
            <p:cNvPr id="68" name="TextBox 67"/>
            <p:cNvSpPr txBox="1"/>
            <p:nvPr/>
          </p:nvSpPr>
          <p:spPr>
            <a:xfrm>
              <a:off x="5454633" y="3380634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chemeClr val="bg1"/>
                  </a:solidFill>
                </a:rPr>
                <a:t>Default Grid Node</a:t>
              </a:r>
              <a:endParaRPr lang="en-US" sz="1000" i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600700" y="2969766"/>
              <a:ext cx="800067" cy="519523"/>
              <a:chOff x="7658100" y="1731442"/>
              <a:chExt cx="800067" cy="54704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658100" y="1731442"/>
                <a:ext cx="762000" cy="485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Flowchart: Decision 119"/>
              <p:cNvSpPr/>
              <p:nvPr/>
            </p:nvSpPr>
            <p:spPr>
              <a:xfrm>
                <a:off x="76962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lowchart: Decision 120"/>
              <p:cNvSpPr/>
              <p:nvPr/>
            </p:nvSpPr>
            <p:spPr>
              <a:xfrm>
                <a:off x="7924800" y="1748644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lowchart: Decision 121"/>
              <p:cNvSpPr/>
              <p:nvPr/>
            </p:nvSpPr>
            <p:spPr>
              <a:xfrm>
                <a:off x="8153400" y="1817452"/>
                <a:ext cx="228600" cy="206425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</a:rPr>
                  <a:t>S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770735" y="1970611"/>
                <a:ext cx="687432" cy="30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RServe </a:t>
                </a:r>
                <a:endParaRPr lang="en-US" sz="1300" dirty="0"/>
              </a:p>
            </p:txBody>
          </p:sp>
        </p:grpSp>
        <p:sp>
          <p:nvSpPr>
            <p:cNvPr id="179" name="Rectangle 178"/>
            <p:cNvSpPr/>
            <p:nvPr/>
          </p:nvSpPr>
          <p:spPr>
            <a:xfrm>
              <a:off x="5490028" y="2936331"/>
              <a:ext cx="1008729" cy="63488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666068" y="1756263"/>
            <a:ext cx="224855" cy="884346"/>
          </a:xfrm>
          <a:prstGeom prst="rect">
            <a:avLst/>
          </a:prstGeom>
          <a:solidFill>
            <a:srgbClr val="E5512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HTTP(S)</a:t>
            </a:r>
            <a:endParaRPr lang="en-US" sz="105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443676" y="2777694"/>
            <a:ext cx="762000" cy="485662"/>
            <a:chOff x="7658100" y="1731442"/>
            <a:chExt cx="762000" cy="485662"/>
          </a:xfrm>
        </p:grpSpPr>
        <p:sp>
          <p:nvSpPr>
            <p:cNvPr id="56" name="Rectangle 55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58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59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29500" y="3705263"/>
            <a:ext cx="762000" cy="485662"/>
            <a:chOff x="7658100" y="1731442"/>
            <a:chExt cx="762000" cy="485662"/>
          </a:xfrm>
        </p:grpSpPr>
        <p:sp>
          <p:nvSpPr>
            <p:cNvPr id="62" name="Rectangle 61"/>
            <p:cNvSpPr/>
            <p:nvPr/>
          </p:nvSpPr>
          <p:spPr>
            <a:xfrm>
              <a:off x="7658100" y="1731442"/>
              <a:ext cx="762000" cy="485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Flowchart: Decision 17"/>
            <p:cNvSpPr/>
            <p:nvPr/>
          </p:nvSpPr>
          <p:spPr>
            <a:xfrm>
              <a:off x="76962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4" name="Flowchart: Decision 18"/>
            <p:cNvSpPr/>
            <p:nvPr/>
          </p:nvSpPr>
          <p:spPr>
            <a:xfrm>
              <a:off x="7924800" y="1748644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5" name="Flowchart: Decision 19"/>
            <p:cNvSpPr/>
            <p:nvPr/>
          </p:nvSpPr>
          <p:spPr>
            <a:xfrm>
              <a:off x="8153400" y="1817452"/>
              <a:ext cx="228600" cy="20642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</a:t>
              </a:r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70735" y="1970611"/>
              <a:ext cx="580608" cy="222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</a:rPr>
                <a:t>RServe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3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60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jcmartens</dc:creator>
  <cp:lastModifiedBy>Josee Martens</cp:lastModifiedBy>
  <cp:revision>78</cp:revision>
  <dcterms:created xsi:type="dcterms:W3CDTF">2014-07-28T20:42:57Z</dcterms:created>
  <dcterms:modified xsi:type="dcterms:W3CDTF">2016-03-14T22:28:31Z</dcterms:modified>
</cp:coreProperties>
</file>