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8" r:id="rId4"/>
    <p:sldId id="259" r:id="rId5"/>
    <p:sldId id="258" r:id="rId6"/>
    <p:sldId id="260" r:id="rId7"/>
    <p:sldId id="266" r:id="rId8"/>
    <p:sldId id="269" r:id="rId9"/>
    <p:sldId id="262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6BA9F-A02F-0000-A043-62BA73FF5BD6}" v="195" dt="2021-04-03T19:43:06.959"/>
    <p1510:client id="{CD52ED19-F541-4395-83E8-6B7F2158BA61}" v="695" dt="2021-03-27T20:03:19.833"/>
    <p1510:client id="{F7BFA70D-9B76-063E-DD4E-4D526B2B6976}" v="345" dt="2021-04-03T22:32:03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ry Fulfs" userId="S::pfulfs@my365.bellevue.edu::75dc9465-063d-471f-96d2-b179087b4d8c" providerId="AD" clId="Web-{CD52ED19-F541-4395-83E8-6B7F2158BA61}"/>
    <pc:docChg chg="addSld delSld modSld sldOrd addMainMaster delMainMaster">
      <pc:chgData name="Perry Fulfs" userId="S::pfulfs@my365.bellevue.edu::75dc9465-063d-471f-96d2-b179087b4d8c" providerId="AD" clId="Web-{CD52ED19-F541-4395-83E8-6B7F2158BA61}" dt="2021-03-27T20:03:19.833" v="357" actId="14100"/>
      <pc:docMkLst>
        <pc:docMk/>
      </pc:docMkLst>
      <pc:sldChg chg="addSp delSp modSp del mod setBg modClrScheme setClrOvrMap delDesignElem chgLayout">
        <pc:chgData name="Perry Fulfs" userId="S::pfulfs@my365.bellevue.edu::75dc9465-063d-471f-96d2-b179087b4d8c" providerId="AD" clId="Web-{CD52ED19-F541-4395-83E8-6B7F2158BA61}" dt="2021-03-27T18:33:09.573" v="55"/>
        <pc:sldMkLst>
          <pc:docMk/>
          <pc:sldMk cId="109857222" sldId="256"/>
        </pc:sldMkLst>
        <pc:spChg chg="mod ord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50.402" v="45"/>
          <ac:spMkLst>
            <pc:docMk/>
            <pc:sldMk cId="109857222" sldId="256"/>
            <ac:spMk id="10" creationId="{71B2258F-86CA-4D4D-8270-BC05FCDEBFB3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15" creationId="{5A59F003-E00A-43F9-91DC-CC54E3B87466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17" creationId="{D74A4382-E3AD-430A-9A1F-DFA3E0E77A7D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19" creationId="{79F40191-0F44-4FD1-82CC-ACB507C14BE6}"/>
          </ac:spMkLst>
        </pc:spChg>
        <pc:picChg chg="add del mod">
          <ac:chgData name="Perry Fulfs" userId="S::pfulfs@my365.bellevue.edu::75dc9465-063d-471f-96d2-b179087b4d8c" providerId="AD" clId="Web-{CD52ED19-F541-4395-83E8-6B7F2158BA61}" dt="2021-03-27T18:26:00.496" v="1"/>
          <ac:picMkLst>
            <pc:docMk/>
            <pc:sldMk cId="109857222" sldId="256"/>
            <ac:picMk id="4" creationId="{AE1223DD-4720-4BFA-A52C-598C0C1ED27D}"/>
          </ac:picMkLst>
        </pc:picChg>
        <pc:picChg chg="add mod ord">
          <ac:chgData name="Perry Fulfs" userId="S::pfulfs@my365.bellevue.edu::75dc9465-063d-471f-96d2-b179087b4d8c" providerId="AD" clId="Web-{CD52ED19-F541-4395-83E8-6B7F2158BA61}" dt="2021-03-27T18:30:50.402" v="45"/>
          <ac:picMkLst>
            <pc:docMk/>
            <pc:sldMk cId="109857222" sldId="256"/>
            <ac:picMk id="5" creationId="{A5FC9822-D28B-4D4D-91DA-C8EB7335EB4B}"/>
          </ac:picMkLst>
        </pc:picChg>
      </pc:sldChg>
      <pc:sldChg chg="modSp new mod modClrScheme chgLayout">
        <pc:chgData name="Perry Fulfs" userId="S::pfulfs@my365.bellevue.edu::75dc9465-063d-471f-96d2-b179087b4d8c" providerId="AD" clId="Web-{CD52ED19-F541-4395-83E8-6B7F2158BA61}" dt="2021-03-27T19:54:19.554" v="308" actId="20577"/>
        <pc:sldMkLst>
          <pc:docMk/>
          <pc:sldMk cId="565578987" sldId="256"/>
        </pc:sldMkLst>
        <pc:spChg chg="mod ord">
          <ac:chgData name="Perry Fulfs" userId="S::pfulfs@my365.bellevue.edu::75dc9465-063d-471f-96d2-b179087b4d8c" providerId="AD" clId="Web-{CD52ED19-F541-4395-83E8-6B7F2158BA61}" dt="2021-03-27T19:54:19.554" v="308" actId="20577"/>
          <ac:spMkLst>
            <pc:docMk/>
            <pc:sldMk cId="565578987" sldId="256"/>
            <ac:spMk id="2" creationId="{F8933FAC-B3D3-41F5-98A9-321CEDCC80A9}"/>
          </ac:spMkLst>
        </pc:spChg>
        <pc:spChg chg="mod ord">
          <ac:chgData name="Perry Fulfs" userId="S::pfulfs@my365.bellevue.edu::75dc9465-063d-471f-96d2-b179087b4d8c" providerId="AD" clId="Web-{CD52ED19-F541-4395-83E8-6B7F2158BA61}" dt="2021-03-27T18:34:32.385" v="78" actId="20577"/>
          <ac:spMkLst>
            <pc:docMk/>
            <pc:sldMk cId="565578987" sldId="256"/>
            <ac:spMk id="3" creationId="{001B9C5C-AC2C-4F24-ABEA-B70E62FA516F}"/>
          </ac:spMkLst>
        </pc:spChg>
      </pc:sldChg>
      <pc:sldChg chg="addSp delSp modSp new del mod setBg modClrScheme setClrOvrMap delDesignElem chgLayout">
        <pc:chgData name="Perry Fulfs" userId="S::pfulfs@my365.bellevue.edu::75dc9465-063d-471f-96d2-b179087b4d8c" providerId="AD" clId="Web-{CD52ED19-F541-4395-83E8-6B7F2158BA61}" dt="2021-03-27T18:33:02.526" v="54"/>
        <pc:sldMkLst>
          <pc:docMk/>
          <pc:sldMk cId="1477796775" sldId="257"/>
        </pc:sldMkLst>
        <pc:spChg chg="mod ord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477796775" sldId="257"/>
            <ac:spMk id="2" creationId="{9D57831A-BA21-4DF7-AC69-9891B17E1B9F}"/>
          </ac:spMkLst>
        </pc:spChg>
        <pc:spChg chg="del mod">
          <ac:chgData name="Perry Fulfs" userId="S::pfulfs@my365.bellevue.edu::75dc9465-063d-471f-96d2-b179087b4d8c" providerId="AD" clId="Web-{CD52ED19-F541-4395-83E8-6B7F2158BA61}" dt="2021-03-27T18:30:05.714" v="43"/>
          <ac:spMkLst>
            <pc:docMk/>
            <pc:sldMk cId="1477796775" sldId="257"/>
            <ac:spMk id="3" creationId="{771AB2BD-F11F-4CD3-BA8B-B184953E032E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8" creationId="{09588DA8-065E-4F6F-8EFD-43104AB2E0CF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0" creationId="{C4285719-470E-454C-AF62-8323075F1F5B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2" creationId="{CD9FE4EF-C4D8-49A0-B2FF-81D8DB7D8A24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4" creationId="{4300840D-0A0B-4512-BACA-B439D5B9C57C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6" creationId="{D2B78728-A580-49A7-84F9-6EF6F583ADE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8" creationId="{38FAA1A1-D861-433F-88FA-1E9D6FD31D11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20" creationId="{8D71EDA1-87BF-4D5D-AB79-F346FD19278A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2"/>
          <ac:spMkLst>
            <pc:docMk/>
            <pc:sldMk cId="1477796775" sldId="257"/>
            <ac:spMk id="25" creationId="{9203DE33-2CD4-4CA8-9AF3-37C3B65133B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2"/>
          <ac:spMkLst>
            <pc:docMk/>
            <pc:sldMk cId="1477796775" sldId="257"/>
            <ac:spMk id="27" creationId="{0AF57B88-1D4C-41FA-A761-EC1DD10C35CB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2"/>
          <ac:spMkLst>
            <pc:docMk/>
            <pc:sldMk cId="1477796775" sldId="257"/>
            <ac:spMk id="29" creationId="{D2548F45-5164-4ABB-8212-7F293FDED8D4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2"/>
          <ac:spMkLst>
            <pc:docMk/>
            <pc:sldMk cId="1477796775" sldId="257"/>
            <ac:spMk id="31" creationId="{5E81CCFB-7BEF-4186-86FB-D09450B4D02D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33" creationId="{A81E7530-396C-45F0-92F4-A885648D1631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34" creationId="{7316481C-0A49-4796-812B-0D64F063B72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35" creationId="{2C4A10DB-672A-4091-9916-A9D00FD513F3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36" creationId="{A5271697-90F1-4A23-8EF2-0179F2EAFACB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38" creationId="{9AA72BD9-2C5A-4EDC-931F-5AA08EACA0F3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39" creationId="{A383777F-BF81-42B6-B853-1708793C06DB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40" creationId="{DD3981AC-7B61-4947-BCF3-F7AA7FA385B9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477796775" sldId="257"/>
            <ac:spMk id="41" creationId="{1557A916-FDD1-44A1-A7A1-70009FD6BE46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42" creationId="{55D4142C-5077-457F-A6AD-3FECFDB39685}"/>
          </ac:spMkLst>
        </pc:spChg>
        <pc:spChg chg="add mod ord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477796775" sldId="257"/>
            <ac:spMk id="43" creationId="{82B78987-5A9F-4A28-9CCD-CDEB2C4775C6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44" creationId="{7A5F0580-5EE9-419F-96EE-B6529EF6E7D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66" creationId="{D9F5512A-48E1-4C07-B75E-3CCC517B6804}"/>
          </ac:spMkLst>
        </pc:spChg>
        <pc:grpChg chg="add del">
          <ac:chgData name="Perry Fulfs" userId="S::pfulfs@my365.bellevue.edu::75dc9465-063d-471f-96d2-b179087b4d8c" providerId="AD" clId="Web-{CD52ED19-F541-4395-83E8-6B7F2158BA61}" dt="2021-03-27T18:32:06.589" v="51"/>
          <ac:grpSpMkLst>
            <pc:docMk/>
            <pc:sldMk cId="1477796775" sldId="257"/>
            <ac:grpSpMk id="37" creationId="{81DE8B58-F373-409E-A253-4380A66091D4}"/>
          </ac:grpSpMkLst>
        </pc:grpChg>
        <pc:picChg chg="add mod ord">
          <ac:chgData name="Perry Fulfs" userId="S::pfulfs@my365.bellevue.edu::75dc9465-063d-471f-96d2-b179087b4d8c" providerId="AD" clId="Web-{CD52ED19-F541-4395-83E8-6B7F2158BA61}" dt="2021-03-27T18:32:06.589" v="52"/>
          <ac:picMkLst>
            <pc:docMk/>
            <pc:sldMk cId="1477796775" sldId="257"/>
            <ac:picMk id="4" creationId="{09E0C280-556E-495C-B46E-BF18B3DE9B8A}"/>
          </ac:picMkLst>
        </pc:picChg>
      </pc:sldChg>
      <pc:sldChg chg="addSp modSp new mod setBg">
        <pc:chgData name="Perry Fulfs" userId="S::pfulfs@my365.bellevue.edu::75dc9465-063d-471f-96d2-b179087b4d8c" providerId="AD" clId="Web-{CD52ED19-F541-4395-83E8-6B7F2158BA61}" dt="2021-03-27T19:05:36.483" v="165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CD52ED19-F541-4395-83E8-6B7F2158BA61}" dt="2021-03-27T19:05:36.483" v="165" actId="20577"/>
          <ac:spMkLst>
            <pc:docMk/>
            <pc:sldMk cId="2160294710" sldId="25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8:57:23.935" v="112" actId="20577"/>
          <ac:spMkLst>
            <pc:docMk/>
            <pc:sldMk cId="2160294710" sldId="257"/>
            <ac:spMk id="3" creationId="{A3837E10-53F1-49DE-B2AF-6BF91EB9827C}"/>
          </ac:spMkLst>
        </pc:spChg>
        <pc:spChg chg="add">
          <ac:chgData name="Perry Fulfs" userId="S::pfulfs@my365.bellevue.edu::75dc9465-063d-471f-96d2-b179087b4d8c" providerId="AD" clId="Web-{CD52ED19-F541-4395-83E8-6B7F2158BA61}" dt="2021-03-27T18:33:47.214" v="59"/>
          <ac:spMkLst>
            <pc:docMk/>
            <pc:sldMk cId="2160294710" sldId="257"/>
            <ac:spMk id="8" creationId="{50E53EDA-3B94-4F6B-9E86-D3BB9EBB9616}"/>
          </ac:spMkLst>
        </pc:spChg>
        <pc:cxnChg chg="add">
          <ac:chgData name="Perry Fulfs" userId="S::pfulfs@my365.bellevue.edu::75dc9465-063d-471f-96d2-b179087b4d8c" providerId="AD" clId="Web-{CD52ED19-F541-4395-83E8-6B7F2158BA61}" dt="2021-03-27T18:33:47.214" v="59"/>
          <ac:cxnSpMkLst>
            <pc:docMk/>
            <pc:sldMk cId="2160294710" sldId="257"/>
            <ac:cxnSpMk id="10" creationId="{30EFD79F-7790-479B-B7DB-BD0D8C101DDD}"/>
          </ac:cxnSpMkLst>
        </pc:cxnChg>
      </pc:sldChg>
      <pc:sldChg chg="modSp add replId">
        <pc:chgData name="Perry Fulfs" userId="S::pfulfs@my365.bellevue.edu::75dc9465-063d-471f-96d2-b179087b4d8c" providerId="AD" clId="Web-{CD52ED19-F541-4395-83E8-6B7F2158BA61}" dt="2021-03-27T19:05:40.811" v="166" actId="20577"/>
        <pc:sldMkLst>
          <pc:docMk/>
          <pc:sldMk cId="574460594" sldId="258"/>
        </pc:sldMkLst>
        <pc:spChg chg="mod">
          <ac:chgData name="Perry Fulfs" userId="S::pfulfs@my365.bellevue.edu::75dc9465-063d-471f-96d2-b179087b4d8c" providerId="AD" clId="Web-{CD52ED19-F541-4395-83E8-6B7F2158BA61}" dt="2021-03-27T19:05:40.811" v="166" actId="20577"/>
          <ac:spMkLst>
            <pc:docMk/>
            <pc:sldMk cId="574460594" sldId="25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00:54.451" v="133" actId="20577"/>
          <ac:spMkLst>
            <pc:docMk/>
            <pc:sldMk cId="574460594" sldId="258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05:31.233" v="164" actId="20577"/>
        <pc:sldMkLst>
          <pc:docMk/>
          <pc:sldMk cId="3039014394" sldId="259"/>
        </pc:sldMkLst>
        <pc:spChg chg="mod">
          <ac:chgData name="Perry Fulfs" userId="S::pfulfs@my365.bellevue.edu::75dc9465-063d-471f-96d2-b179087b4d8c" providerId="AD" clId="Web-{CD52ED19-F541-4395-83E8-6B7F2158BA61}" dt="2021-03-27T19:05:31.233" v="164" actId="20577"/>
          <ac:spMkLst>
            <pc:docMk/>
            <pc:sldMk cId="3039014394" sldId="25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05:11.436" v="161" actId="20577"/>
          <ac:spMkLst>
            <pc:docMk/>
            <pc:sldMk cId="3039014394" sldId="259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09:58.470" v="186" actId="20577"/>
        <pc:sldMkLst>
          <pc:docMk/>
          <pc:sldMk cId="589592016" sldId="260"/>
        </pc:sldMkLst>
        <pc:spChg chg="mod">
          <ac:chgData name="Perry Fulfs" userId="S::pfulfs@my365.bellevue.edu::75dc9465-063d-471f-96d2-b179087b4d8c" providerId="AD" clId="Web-{CD52ED19-F541-4395-83E8-6B7F2158BA61}" dt="2021-03-27T19:07:46.545" v="174" actId="20577"/>
          <ac:spMkLst>
            <pc:docMk/>
            <pc:sldMk cId="589592016" sldId="260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09:58.470" v="186" actId="20577"/>
          <ac:spMkLst>
            <pc:docMk/>
            <pc:sldMk cId="589592016" sldId="260"/>
            <ac:spMk id="3" creationId="{A3837E10-53F1-49DE-B2AF-6BF91EB9827C}"/>
          </ac:spMkLst>
        </pc:spChg>
      </pc:sldChg>
      <pc:sldChg chg="addSp delSp modSp add ord replId">
        <pc:chgData name="Perry Fulfs" userId="S::pfulfs@my365.bellevue.edu::75dc9465-063d-471f-96d2-b179087b4d8c" providerId="AD" clId="Web-{CD52ED19-F541-4395-83E8-6B7F2158BA61}" dt="2021-03-27T19:34:27.855" v="201"/>
        <pc:sldMkLst>
          <pc:docMk/>
          <pc:sldMk cId="389176584" sldId="261"/>
        </pc:sldMkLst>
        <pc:spChg chg="del mod">
          <ac:chgData name="Perry Fulfs" userId="S::pfulfs@my365.bellevue.edu::75dc9465-063d-471f-96d2-b179087b4d8c" providerId="AD" clId="Web-{CD52ED19-F541-4395-83E8-6B7F2158BA61}" dt="2021-03-27T19:10:27.767" v="189"/>
          <ac:spMkLst>
            <pc:docMk/>
            <pc:sldMk cId="389176584" sldId="261"/>
            <ac:spMk id="3" creationId="{A3837E10-53F1-49DE-B2AF-6BF91EB9827C}"/>
          </ac:spMkLst>
        </pc:spChg>
        <pc:spChg chg="add del mod">
          <ac:chgData name="Perry Fulfs" userId="S::pfulfs@my365.bellevue.edu::75dc9465-063d-471f-96d2-b179087b4d8c" providerId="AD" clId="Web-{CD52ED19-F541-4395-83E8-6B7F2158BA61}" dt="2021-03-27T19:33:57.371" v="196"/>
          <ac:spMkLst>
            <pc:docMk/>
            <pc:sldMk cId="389176584" sldId="261"/>
            <ac:spMk id="4" creationId="{979DF682-40D5-4134-A7E8-94FDAE5DD29B}"/>
          </ac:spMkLst>
        </pc:spChg>
        <pc:spChg chg="add del mod">
          <ac:chgData name="Perry Fulfs" userId="S::pfulfs@my365.bellevue.edu::75dc9465-063d-471f-96d2-b179087b4d8c" providerId="AD" clId="Web-{CD52ED19-F541-4395-83E8-6B7F2158BA61}" dt="2021-03-27T19:10:28.377" v="190"/>
          <ac:spMkLst>
            <pc:docMk/>
            <pc:sldMk cId="389176584" sldId="261"/>
            <ac:spMk id="5" creationId="{D07573BA-79EE-4109-9D6F-F6A5DAF02958}"/>
          </ac:spMkLst>
        </pc:spChg>
        <pc:picChg chg="add mod ord">
          <ac:chgData name="Perry Fulfs" userId="S::pfulfs@my365.bellevue.edu::75dc9465-063d-471f-96d2-b179087b4d8c" providerId="AD" clId="Web-{CD52ED19-F541-4395-83E8-6B7F2158BA61}" dt="2021-03-27T19:34:01.090" v="199" actId="1076"/>
          <ac:picMkLst>
            <pc:docMk/>
            <pc:sldMk cId="389176584" sldId="261"/>
            <ac:picMk id="5" creationId="{08919333-9EFC-46E9-A5E8-205907DE8955}"/>
          </ac:picMkLst>
        </pc:picChg>
        <pc:picChg chg="add del mod ord">
          <ac:chgData name="Perry Fulfs" userId="S::pfulfs@my365.bellevue.edu::75dc9465-063d-471f-96d2-b179087b4d8c" providerId="AD" clId="Web-{CD52ED19-F541-4395-83E8-6B7F2158BA61}" dt="2021-03-27T19:33:56.840" v="195"/>
          <ac:picMkLst>
            <pc:docMk/>
            <pc:sldMk cId="389176584" sldId="261"/>
            <ac:picMk id="6" creationId="{254FE1DA-7F30-4B00-890A-E19C328BEF5B}"/>
          </ac:picMkLst>
        </pc:picChg>
      </pc:sldChg>
      <pc:sldChg chg="modSp add replId">
        <pc:chgData name="Perry Fulfs" userId="S::pfulfs@my365.bellevue.edu::75dc9465-063d-471f-96d2-b179087b4d8c" providerId="AD" clId="Web-{CD52ED19-F541-4395-83E8-6B7F2158BA61}" dt="2021-03-27T19:44:50.304" v="251" actId="20577"/>
        <pc:sldMkLst>
          <pc:docMk/>
          <pc:sldMk cId="1405644108" sldId="262"/>
        </pc:sldMkLst>
        <pc:spChg chg="mod">
          <ac:chgData name="Perry Fulfs" userId="S::pfulfs@my365.bellevue.edu::75dc9465-063d-471f-96d2-b179087b4d8c" providerId="AD" clId="Web-{CD52ED19-F541-4395-83E8-6B7F2158BA61}" dt="2021-03-27T19:41:00.087" v="221" actId="20577"/>
          <ac:spMkLst>
            <pc:docMk/>
            <pc:sldMk cId="1405644108" sldId="262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44:50.304" v="251" actId="20577"/>
          <ac:spMkLst>
            <pc:docMk/>
            <pc:sldMk cId="1405644108" sldId="262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47:44.708" v="270" actId="20577"/>
        <pc:sldMkLst>
          <pc:docMk/>
          <pc:sldMk cId="3613415712" sldId="263"/>
        </pc:sldMkLst>
        <pc:spChg chg="mod">
          <ac:chgData name="Perry Fulfs" userId="S::pfulfs@my365.bellevue.edu::75dc9465-063d-471f-96d2-b179087b4d8c" providerId="AD" clId="Web-{CD52ED19-F541-4395-83E8-6B7F2158BA61}" dt="2021-03-27T19:45:06.335" v="254" actId="20577"/>
          <ac:spMkLst>
            <pc:docMk/>
            <pc:sldMk cId="3613415712" sldId="263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47:44.708" v="270" actId="20577"/>
          <ac:spMkLst>
            <pc:docMk/>
            <pc:sldMk cId="3613415712" sldId="263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52:37.524" v="298" actId="20577"/>
        <pc:sldMkLst>
          <pc:docMk/>
          <pc:sldMk cId="80141661" sldId="264"/>
        </pc:sldMkLst>
        <pc:spChg chg="mod">
          <ac:chgData name="Perry Fulfs" userId="S::pfulfs@my365.bellevue.edu::75dc9465-063d-471f-96d2-b179087b4d8c" providerId="AD" clId="Web-{CD52ED19-F541-4395-83E8-6B7F2158BA61}" dt="2021-03-27T19:49:04.666" v="275" actId="20577"/>
          <ac:spMkLst>
            <pc:docMk/>
            <pc:sldMk cId="80141661" sldId="264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52:37.524" v="298" actId="20577"/>
          <ac:spMkLst>
            <pc:docMk/>
            <pc:sldMk cId="80141661" sldId="264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20:03:19.833" v="357" actId="14100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CD52ED19-F541-4395-83E8-6B7F2158BA61}" dt="2021-03-27T19:53:00.586" v="305" actId="20577"/>
          <ac:spMkLst>
            <pc:docMk/>
            <pc:sldMk cId="1617083983" sldId="265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20:03:19.833" v="357" actId="14100"/>
          <ac:spMkLst>
            <pc:docMk/>
            <pc:sldMk cId="1617083983" sldId="265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56:14.662" v="343" actId="20577"/>
        <pc:sldMkLst>
          <pc:docMk/>
          <pc:sldMk cId="1560639925" sldId="266"/>
        </pc:sldMkLst>
        <pc:spChg chg="mod">
          <ac:chgData name="Perry Fulfs" userId="S::pfulfs@my365.bellevue.edu::75dc9465-063d-471f-96d2-b179087b4d8c" providerId="AD" clId="Web-{CD52ED19-F541-4395-83E8-6B7F2158BA61}" dt="2021-03-27T19:55:01.522" v="325" actId="20577"/>
          <ac:spMkLst>
            <pc:docMk/>
            <pc:sldMk cId="1560639925" sldId="266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56:14.662" v="343" actId="20577"/>
          <ac:spMkLst>
            <pc:docMk/>
            <pc:sldMk cId="1560639925" sldId="266"/>
            <ac:spMk id="3" creationId="{A3837E10-53F1-49DE-B2AF-6BF91EB9827C}"/>
          </ac:spMkLst>
        </pc:spChg>
      </pc:sldChg>
      <pc:sldMasterChg chg="del delSldLayout">
        <pc:chgData name="Perry Fulfs" userId="S::pfulfs@my365.bellevue.edu::75dc9465-063d-471f-96d2-b179087b4d8c" providerId="AD" clId="Web-{CD52ED19-F541-4395-83E8-6B7F2158BA61}" dt="2021-03-27T18:32:41.573" v="53"/>
        <pc:sldMasterMkLst>
          <pc:docMk/>
          <pc:sldMasterMk cId="2460954070" sldId="2147483660"/>
        </pc:sldMasterMkLst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erry Fulfs" userId="S::pfulfs@my365.bellevue.edu::75dc9465-063d-471f-96d2-b179087b4d8c" providerId="AD" clId="Web-{CD52ED19-F541-4395-83E8-6B7F2158BA61}" dt="2021-03-27T18:33:28.995" v="57"/>
        <pc:sldMasterMkLst>
          <pc:docMk/>
          <pc:sldMasterMk cId="327187247" sldId="2147483672"/>
        </pc:sldMasterMkLst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4138180509" sldId="2147483673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39269826" sldId="2147483674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965092387" sldId="2147483675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038494919" sldId="2147483676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838304493" sldId="2147483677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663714459" sldId="2147483678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738993571" sldId="2147483679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797269353" sldId="2147483680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070906188" sldId="2147483681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425811153" sldId="2147483682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403221846" sldId="2147483683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199548148" sldId="2147483684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4024630363" sldId="2147483685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2299834629" sldId="2147483686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519630543" sldId="2147483687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272550298" sldId="2147483688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098631897" sldId="2147483689"/>
          </pc:sldLayoutMkLst>
        </pc:sldLayoutChg>
      </pc:sldMasterChg>
      <pc:sldMasterChg chg="add addSldLayout modSldLayout">
        <pc:chgData name="Perry Fulfs" userId="S::pfulfs@my365.bellevue.edu::75dc9465-063d-471f-96d2-b179087b4d8c" providerId="AD" clId="Web-{CD52ED19-F541-4395-83E8-6B7F2158BA61}" dt="2021-03-27T18:33:28.995" v="57"/>
        <pc:sldMasterMkLst>
          <pc:docMk/>
          <pc:sldMasterMk cId="3577205247" sldId="2147483690"/>
        </pc:sldMasterMkLst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225653421" sldId="2147483691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636403339" sldId="2147483692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659641363" sldId="2147483693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589986292" sldId="2147483694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317291421" sldId="2147483695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445363698" sldId="2147483696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107034771" sldId="2147483697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591111745" sldId="2147483698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341732173" sldId="2147483699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02546922" sldId="2147483700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1805598763" sldId="2147483701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834573540" sldId="2147483702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323056725" sldId="2147483703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52776218" sldId="2147483704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905820931" sldId="2147483705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009485581" sldId="2147483706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870130380" sldId="2147483707"/>
          </pc:sldLayoutMkLst>
        </pc:sldLayoutChg>
      </pc:sldMasterChg>
    </pc:docChg>
  </pc:docChgLst>
  <pc:docChgLst>
    <pc:chgData name="Perry Fulfs" userId="S::pfulfs@my365.bellevue.edu::75dc9465-063d-471f-96d2-b179087b4d8c" providerId="AD" clId="Web-{F7BFA70D-9B76-063E-DD4E-4D526B2B6976}"/>
    <pc:docChg chg="addSld modSld">
      <pc:chgData name="Perry Fulfs" userId="S::pfulfs@my365.bellevue.edu::75dc9465-063d-471f-96d2-b179087b4d8c" providerId="AD" clId="Web-{F7BFA70D-9B76-063E-DD4E-4D526B2B6976}" dt="2021-04-03T22:31:56.624" v="177" actId="20577"/>
      <pc:docMkLst>
        <pc:docMk/>
      </pc:docMkLst>
      <pc:sldChg chg="modSp">
        <pc:chgData name="Perry Fulfs" userId="S::pfulfs@my365.bellevue.edu::75dc9465-063d-471f-96d2-b179087b4d8c" providerId="AD" clId="Web-{F7BFA70D-9B76-063E-DD4E-4D526B2B6976}" dt="2021-04-03T21:56:00.136" v="20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F7BFA70D-9B76-063E-DD4E-4D526B2B6976}" dt="2021-04-03T21:56:00.136" v="20" actId="20577"/>
          <ac:spMkLst>
            <pc:docMk/>
            <pc:sldMk cId="2160294710" sldId="25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1:58:40.166" v="38" actId="20577"/>
        <pc:sldMkLst>
          <pc:docMk/>
          <pc:sldMk cId="574460594" sldId="258"/>
        </pc:sldMkLst>
        <pc:spChg chg="mod">
          <ac:chgData name="Perry Fulfs" userId="S::pfulfs@my365.bellevue.edu::75dc9465-063d-471f-96d2-b179087b4d8c" providerId="AD" clId="Web-{F7BFA70D-9B76-063E-DD4E-4D526B2B6976}" dt="2021-04-03T21:58:40.166" v="38" actId="20577"/>
          <ac:spMkLst>
            <pc:docMk/>
            <pc:sldMk cId="574460594" sldId="258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2:00:10.431" v="48" actId="20577"/>
        <pc:sldMkLst>
          <pc:docMk/>
          <pc:sldMk cId="3039014394" sldId="259"/>
        </pc:sldMkLst>
        <pc:spChg chg="mod">
          <ac:chgData name="Perry Fulfs" userId="S::pfulfs@my365.bellevue.edu::75dc9465-063d-471f-96d2-b179087b4d8c" providerId="AD" clId="Web-{F7BFA70D-9B76-063E-DD4E-4D526B2B6976}" dt="2021-04-03T22:00:10.431" v="48" actId="20577"/>
          <ac:spMkLst>
            <pc:docMk/>
            <pc:sldMk cId="3039014394" sldId="259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2:03:21.258" v="71" actId="20577"/>
        <pc:sldMkLst>
          <pc:docMk/>
          <pc:sldMk cId="589592016" sldId="260"/>
        </pc:sldMkLst>
        <pc:spChg chg="mod">
          <ac:chgData name="Perry Fulfs" userId="S::pfulfs@my365.bellevue.edu::75dc9465-063d-471f-96d2-b179087b4d8c" providerId="AD" clId="Web-{F7BFA70D-9B76-063E-DD4E-4D526B2B6976}" dt="2021-04-03T22:03:21.258" v="71" actId="20577"/>
          <ac:spMkLst>
            <pc:docMk/>
            <pc:sldMk cId="589592016" sldId="260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2:21:09.489" v="153" actId="20577"/>
        <pc:sldMkLst>
          <pc:docMk/>
          <pc:sldMk cId="1405644108" sldId="262"/>
        </pc:sldMkLst>
        <pc:spChg chg="mod">
          <ac:chgData name="Perry Fulfs" userId="S::pfulfs@my365.bellevue.edu::75dc9465-063d-471f-96d2-b179087b4d8c" providerId="AD" clId="Web-{F7BFA70D-9B76-063E-DD4E-4D526B2B6976}" dt="2021-04-03T22:21:09.489" v="153" actId="20577"/>
          <ac:spMkLst>
            <pc:docMk/>
            <pc:sldMk cId="1405644108" sldId="262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2:31:56.624" v="177" actId="20577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F7BFA70D-9B76-063E-DD4E-4D526B2B6976}" dt="2021-04-03T22:31:56.624" v="177" actId="20577"/>
          <ac:spMkLst>
            <pc:docMk/>
            <pc:sldMk cId="1617083983" sldId="265"/>
            <ac:spMk id="3" creationId="{A3837E10-53F1-49DE-B2AF-6BF91EB9827C}"/>
          </ac:spMkLst>
        </pc:spChg>
      </pc:sldChg>
      <pc:sldChg chg="addSp delSp modSp">
        <pc:chgData name="Perry Fulfs" userId="S::pfulfs@my365.bellevue.edu::75dc9465-063d-471f-96d2-b179087b4d8c" providerId="AD" clId="Web-{F7BFA70D-9B76-063E-DD4E-4D526B2B6976}" dt="2021-04-03T22:06:30.069" v="99" actId="20577"/>
        <pc:sldMkLst>
          <pc:docMk/>
          <pc:sldMk cId="1982148860" sldId="266"/>
        </pc:sldMkLst>
        <pc:spChg chg="mod">
          <ac:chgData name="Perry Fulfs" userId="S::pfulfs@my365.bellevue.edu::75dc9465-063d-471f-96d2-b179087b4d8c" providerId="AD" clId="Web-{F7BFA70D-9B76-063E-DD4E-4D526B2B6976}" dt="2021-04-03T22:06:30.069" v="99" actId="20577"/>
          <ac:spMkLst>
            <pc:docMk/>
            <pc:sldMk cId="1982148860" sldId="266"/>
            <ac:spMk id="3" creationId="{A3837E10-53F1-49DE-B2AF-6BF91EB9827C}"/>
          </ac:spMkLst>
        </pc:spChg>
        <pc:graphicFrameChg chg="add del mod">
          <ac:chgData name="Perry Fulfs" userId="S::pfulfs@my365.bellevue.edu::75dc9465-063d-471f-96d2-b179087b4d8c" providerId="AD" clId="Web-{F7BFA70D-9B76-063E-DD4E-4D526B2B6976}" dt="2021-04-03T22:04:51.976" v="78"/>
          <ac:graphicFrameMkLst>
            <pc:docMk/>
            <pc:sldMk cId="1982148860" sldId="266"/>
            <ac:graphicFrameMk id="5" creationId="{463EB373-34D5-4C7E-B786-EECFD9BFA50C}"/>
          </ac:graphicFrameMkLst>
        </pc:graphicFrameChg>
      </pc:sldChg>
      <pc:sldChg chg="addSp delSp modSp">
        <pc:chgData name="Perry Fulfs" userId="S::pfulfs@my365.bellevue.edu::75dc9465-063d-471f-96d2-b179087b4d8c" providerId="AD" clId="Web-{F7BFA70D-9B76-063E-DD4E-4D526B2B6976}" dt="2021-04-03T22:22:10.176" v="162" actId="1076"/>
        <pc:sldMkLst>
          <pc:docMk/>
          <pc:sldMk cId="1267710736" sldId="267"/>
        </pc:sldMkLst>
        <pc:spChg chg="add del mod">
          <ac:chgData name="Perry Fulfs" userId="S::pfulfs@my365.bellevue.edu::75dc9465-063d-471f-96d2-b179087b4d8c" providerId="AD" clId="Web-{F7BFA70D-9B76-063E-DD4E-4D526B2B6976}" dt="2021-04-03T22:21:44.489" v="155"/>
          <ac:spMkLst>
            <pc:docMk/>
            <pc:sldMk cId="1267710736" sldId="267"/>
            <ac:spMk id="4" creationId="{258B0B69-0614-4243-9421-F95CA74834FC}"/>
          </ac:spMkLst>
        </pc:spChg>
        <pc:spChg chg="add del mod">
          <ac:chgData name="Perry Fulfs" userId="S::pfulfs@my365.bellevue.edu::75dc9465-063d-471f-96d2-b179087b4d8c" providerId="AD" clId="Web-{F7BFA70D-9B76-063E-DD4E-4D526B2B6976}" dt="2021-04-03T22:22:03.082" v="161"/>
          <ac:spMkLst>
            <pc:docMk/>
            <pc:sldMk cId="1267710736" sldId="267"/>
            <ac:spMk id="11" creationId="{FB7B46B5-E84F-4163-BB8B-55B62F75B461}"/>
          </ac:spMkLst>
        </pc:spChg>
        <pc:picChg chg="add del mod ord">
          <ac:chgData name="Perry Fulfs" userId="S::pfulfs@my365.bellevue.edu::75dc9465-063d-471f-96d2-b179087b4d8c" providerId="AD" clId="Web-{F7BFA70D-9B76-063E-DD4E-4D526B2B6976}" dt="2021-04-03T22:21:51.567" v="158"/>
          <ac:picMkLst>
            <pc:docMk/>
            <pc:sldMk cId="1267710736" sldId="267"/>
            <ac:picMk id="5" creationId="{9166146B-B43E-4F68-B011-1946A8ABEB29}"/>
          </ac:picMkLst>
        </pc:picChg>
        <pc:picChg chg="add mod">
          <ac:chgData name="Perry Fulfs" userId="S::pfulfs@my365.bellevue.edu::75dc9465-063d-471f-96d2-b179087b4d8c" providerId="AD" clId="Web-{F7BFA70D-9B76-063E-DD4E-4D526B2B6976}" dt="2021-04-03T22:22:10.176" v="162" actId="1076"/>
          <ac:picMkLst>
            <pc:docMk/>
            <pc:sldMk cId="1267710736" sldId="267"/>
            <ac:picMk id="6" creationId="{7D7D63A0-76B8-49CB-98EB-F2884ECD269D}"/>
          </ac:picMkLst>
        </pc:picChg>
        <pc:picChg chg="del">
          <ac:chgData name="Perry Fulfs" userId="S::pfulfs@my365.bellevue.edu::75dc9465-063d-471f-96d2-b179087b4d8c" providerId="AD" clId="Web-{F7BFA70D-9B76-063E-DD4E-4D526B2B6976}" dt="2021-04-03T22:21:44.051" v="154"/>
          <ac:picMkLst>
            <pc:docMk/>
            <pc:sldMk cId="1267710736" sldId="267"/>
            <ac:picMk id="9" creationId="{2ED9701E-EF8D-42EA-B505-8D44E179FD6A}"/>
          </ac:picMkLst>
        </pc:picChg>
      </pc:sldChg>
      <pc:sldChg chg="modSp">
        <pc:chgData name="Perry Fulfs" userId="S::pfulfs@my365.bellevue.edu::75dc9465-063d-471f-96d2-b179087b4d8c" providerId="AD" clId="Web-{F7BFA70D-9B76-063E-DD4E-4D526B2B6976}" dt="2021-04-03T21:57:04.355" v="24" actId="20577"/>
        <pc:sldMkLst>
          <pc:docMk/>
          <pc:sldMk cId="2798057576" sldId="268"/>
        </pc:sldMkLst>
        <pc:spChg chg="mod">
          <ac:chgData name="Perry Fulfs" userId="S::pfulfs@my365.bellevue.edu::75dc9465-063d-471f-96d2-b179087b4d8c" providerId="AD" clId="Web-{F7BFA70D-9B76-063E-DD4E-4D526B2B6976}" dt="2021-04-03T21:57:04.355" v="24" actId="20577"/>
          <ac:spMkLst>
            <pc:docMk/>
            <pc:sldMk cId="2798057576" sldId="268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F7BFA70D-9B76-063E-DD4E-4D526B2B6976}" dt="2021-04-03T22:18:12.194" v="118" actId="20577"/>
        <pc:sldMkLst>
          <pc:docMk/>
          <pc:sldMk cId="340561637" sldId="269"/>
        </pc:sldMkLst>
        <pc:spChg chg="mod">
          <ac:chgData name="Perry Fulfs" userId="S::pfulfs@my365.bellevue.edu::75dc9465-063d-471f-96d2-b179087b4d8c" providerId="AD" clId="Web-{F7BFA70D-9B76-063E-DD4E-4D526B2B6976}" dt="2021-04-03T22:07:19.865" v="113" actId="20577"/>
          <ac:spMkLst>
            <pc:docMk/>
            <pc:sldMk cId="340561637" sldId="26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7BFA70D-9B76-063E-DD4E-4D526B2B6976}" dt="2021-04-03T22:18:12.194" v="118" actId="20577"/>
          <ac:spMkLst>
            <pc:docMk/>
            <pc:sldMk cId="340561637" sldId="269"/>
            <ac:spMk id="3" creationId="{A3837E10-53F1-49DE-B2AF-6BF91EB9827C}"/>
          </ac:spMkLst>
        </pc:spChg>
      </pc:sldChg>
    </pc:docChg>
  </pc:docChgLst>
  <pc:docChgLst>
    <pc:chgData name="Perry Fulfs" userId="S::pfulfs@my365.bellevue.edu::75dc9465-063d-471f-96d2-b179087b4d8c" providerId="AD" clId="Web-{4EB6BA9F-A02F-0000-A043-62BA73FF5BD6}"/>
    <pc:docChg chg="addSld delSld modSld">
      <pc:chgData name="Perry Fulfs" userId="S::pfulfs@my365.bellevue.edu::75dc9465-063d-471f-96d2-b179087b4d8c" providerId="AD" clId="Web-{4EB6BA9F-A02F-0000-A043-62BA73FF5BD6}" dt="2021-04-03T19:43:02.209" v="98" actId="20577"/>
      <pc:docMkLst>
        <pc:docMk/>
      </pc:docMkLst>
      <pc:sldChg chg="modSp">
        <pc:chgData name="Perry Fulfs" userId="S::pfulfs@my365.bellevue.edu::75dc9465-063d-471f-96d2-b179087b4d8c" providerId="AD" clId="Web-{4EB6BA9F-A02F-0000-A043-62BA73FF5BD6}" dt="2021-04-03T19:32:18.935" v="5" actId="20577"/>
        <pc:sldMkLst>
          <pc:docMk/>
          <pc:sldMk cId="565578987" sldId="256"/>
        </pc:sldMkLst>
        <pc:spChg chg="mod">
          <ac:chgData name="Perry Fulfs" userId="S::pfulfs@my365.bellevue.edu::75dc9465-063d-471f-96d2-b179087b4d8c" providerId="AD" clId="Web-{4EB6BA9F-A02F-0000-A043-62BA73FF5BD6}" dt="2021-04-03T19:32:18.935" v="5" actId="20577"/>
          <ac:spMkLst>
            <pc:docMk/>
            <pc:sldMk cId="565578987" sldId="256"/>
            <ac:spMk id="2" creationId="{F8933FAC-B3D3-41F5-98A9-321CEDCC80A9}"/>
          </ac:spMkLst>
        </pc:spChg>
      </pc:sldChg>
      <pc:sldChg chg="modSp">
        <pc:chgData name="Perry Fulfs" userId="S::pfulfs@my365.bellevue.edu::75dc9465-063d-471f-96d2-b179087b4d8c" providerId="AD" clId="Web-{4EB6BA9F-A02F-0000-A043-62BA73FF5BD6}" dt="2021-04-03T19:37:12.798" v="37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4EB6BA9F-A02F-0000-A043-62BA73FF5BD6}" dt="2021-04-03T19:33:53.342" v="18" actId="20577"/>
          <ac:spMkLst>
            <pc:docMk/>
            <pc:sldMk cId="2160294710" sldId="25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37:12.798" v="37" actId="20577"/>
          <ac:spMkLst>
            <pc:docMk/>
            <pc:sldMk cId="2160294710" sldId="25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4EB6BA9F-A02F-0000-A043-62BA73FF5BD6}" dt="2021-04-03T19:38:32.190" v="45" actId="20577"/>
        <pc:sldMkLst>
          <pc:docMk/>
          <pc:sldMk cId="574460594" sldId="258"/>
        </pc:sldMkLst>
        <pc:spChg chg="mod">
          <ac:chgData name="Perry Fulfs" userId="S::pfulfs@my365.bellevue.edu::75dc9465-063d-471f-96d2-b179087b4d8c" providerId="AD" clId="Web-{4EB6BA9F-A02F-0000-A043-62BA73FF5BD6}" dt="2021-04-03T19:34:38.484" v="23" actId="20577"/>
          <ac:spMkLst>
            <pc:docMk/>
            <pc:sldMk cId="574460594" sldId="25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38:32.190" v="45" actId="20577"/>
          <ac:spMkLst>
            <pc:docMk/>
            <pc:sldMk cId="574460594" sldId="258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4EB6BA9F-A02F-0000-A043-62BA73FF5BD6}" dt="2021-04-03T19:37:56.768" v="42" actId="20577"/>
        <pc:sldMkLst>
          <pc:docMk/>
          <pc:sldMk cId="3039014394" sldId="259"/>
        </pc:sldMkLst>
        <pc:spChg chg="mod">
          <ac:chgData name="Perry Fulfs" userId="S::pfulfs@my365.bellevue.edu::75dc9465-063d-471f-96d2-b179087b4d8c" providerId="AD" clId="Web-{4EB6BA9F-A02F-0000-A043-62BA73FF5BD6}" dt="2021-04-03T19:34:20.343" v="21" actId="20577"/>
          <ac:spMkLst>
            <pc:docMk/>
            <pc:sldMk cId="3039014394" sldId="25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37:56.768" v="42" actId="20577"/>
          <ac:spMkLst>
            <pc:docMk/>
            <pc:sldMk cId="3039014394" sldId="259"/>
            <ac:spMk id="3" creationId="{A3837E10-53F1-49DE-B2AF-6BF91EB9827C}"/>
          </ac:spMkLst>
        </pc:spChg>
      </pc:sldChg>
      <pc:sldChg chg="modSp add del">
        <pc:chgData name="Perry Fulfs" userId="S::pfulfs@my365.bellevue.edu::75dc9465-063d-471f-96d2-b179087b4d8c" providerId="AD" clId="Web-{4EB6BA9F-A02F-0000-A043-62BA73FF5BD6}" dt="2021-04-03T19:39:32.003" v="51"/>
        <pc:sldMkLst>
          <pc:docMk/>
          <pc:sldMk cId="589592016" sldId="260"/>
        </pc:sldMkLst>
        <pc:spChg chg="mod">
          <ac:chgData name="Perry Fulfs" userId="S::pfulfs@my365.bellevue.edu::75dc9465-063d-471f-96d2-b179087b4d8c" providerId="AD" clId="Web-{4EB6BA9F-A02F-0000-A043-62BA73FF5BD6}" dt="2021-04-03T19:39:09.628" v="49" actId="20577"/>
          <ac:spMkLst>
            <pc:docMk/>
            <pc:sldMk cId="589592016" sldId="260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38:56.409" v="47" actId="20577"/>
          <ac:spMkLst>
            <pc:docMk/>
            <pc:sldMk cId="589592016" sldId="260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4EB6BA9F-A02F-0000-A043-62BA73FF5BD6}" dt="2021-04-03T19:34:46.374" v="24"/>
        <pc:sldMkLst>
          <pc:docMk/>
          <pc:sldMk cId="389176584" sldId="261"/>
        </pc:sldMkLst>
      </pc:sldChg>
      <pc:sldChg chg="modSp">
        <pc:chgData name="Perry Fulfs" userId="S::pfulfs@my365.bellevue.edu::75dc9465-063d-471f-96d2-b179087b4d8c" providerId="AD" clId="Web-{4EB6BA9F-A02F-0000-A043-62BA73FF5BD6}" dt="2021-04-03T19:40:48.129" v="62" actId="20577"/>
        <pc:sldMkLst>
          <pc:docMk/>
          <pc:sldMk cId="1405644108" sldId="262"/>
        </pc:sldMkLst>
        <pc:spChg chg="mod">
          <ac:chgData name="Perry Fulfs" userId="S::pfulfs@my365.bellevue.edu::75dc9465-063d-471f-96d2-b179087b4d8c" providerId="AD" clId="Web-{4EB6BA9F-A02F-0000-A043-62BA73FF5BD6}" dt="2021-04-03T19:35:32.344" v="31" actId="20577"/>
          <ac:spMkLst>
            <pc:docMk/>
            <pc:sldMk cId="1405644108" sldId="262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40:48.129" v="62" actId="20577"/>
          <ac:spMkLst>
            <pc:docMk/>
            <pc:sldMk cId="1405644108" sldId="262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4EB6BA9F-A02F-0000-A043-62BA73FF5BD6}" dt="2021-04-03T19:35:35.969" v="34"/>
        <pc:sldMkLst>
          <pc:docMk/>
          <pc:sldMk cId="3613415712" sldId="263"/>
        </pc:sldMkLst>
      </pc:sldChg>
      <pc:sldChg chg="del">
        <pc:chgData name="Perry Fulfs" userId="S::pfulfs@my365.bellevue.edu::75dc9465-063d-471f-96d2-b179087b4d8c" providerId="AD" clId="Web-{4EB6BA9F-A02F-0000-A043-62BA73FF5BD6}" dt="2021-04-03T19:35:35.953" v="33"/>
        <pc:sldMkLst>
          <pc:docMk/>
          <pc:sldMk cId="80141661" sldId="264"/>
        </pc:sldMkLst>
      </pc:sldChg>
      <pc:sldChg chg="del">
        <pc:chgData name="Perry Fulfs" userId="S::pfulfs@my365.bellevue.edu::75dc9465-063d-471f-96d2-b179087b4d8c" providerId="AD" clId="Web-{4EB6BA9F-A02F-0000-A043-62BA73FF5BD6}" dt="2021-04-03T19:35:35.953" v="32"/>
        <pc:sldMkLst>
          <pc:docMk/>
          <pc:sldMk cId="1560639925" sldId="266"/>
        </pc:sldMkLst>
      </pc:sldChg>
      <pc:sldChg chg="modSp add replId">
        <pc:chgData name="Perry Fulfs" userId="S::pfulfs@my365.bellevue.edu::75dc9465-063d-471f-96d2-b179087b4d8c" providerId="AD" clId="Web-{4EB6BA9F-A02F-0000-A043-62BA73FF5BD6}" dt="2021-04-03T19:40:21.660" v="59" actId="20577"/>
        <pc:sldMkLst>
          <pc:docMk/>
          <pc:sldMk cId="1982148860" sldId="266"/>
        </pc:sldMkLst>
        <pc:spChg chg="mod">
          <ac:chgData name="Perry Fulfs" userId="S::pfulfs@my365.bellevue.edu::75dc9465-063d-471f-96d2-b179087b4d8c" providerId="AD" clId="Web-{4EB6BA9F-A02F-0000-A043-62BA73FF5BD6}" dt="2021-04-03T19:39:59.926" v="56" actId="20577"/>
          <ac:spMkLst>
            <pc:docMk/>
            <pc:sldMk cId="1982148860" sldId="266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40:21.660" v="59" actId="20577"/>
          <ac:spMkLst>
            <pc:docMk/>
            <pc:sldMk cId="1982148860" sldId="266"/>
            <ac:spMk id="3" creationId="{A3837E10-53F1-49DE-B2AF-6BF91EB9827C}"/>
          </ac:spMkLst>
        </pc:spChg>
      </pc:sldChg>
      <pc:sldChg chg="addSp delSp modSp add replId">
        <pc:chgData name="Perry Fulfs" userId="S::pfulfs@my365.bellevue.edu::75dc9465-063d-471f-96d2-b179087b4d8c" providerId="AD" clId="Web-{4EB6BA9F-A02F-0000-A043-62BA73FF5BD6}" dt="2021-04-03T19:42:19.803" v="77" actId="1076"/>
        <pc:sldMkLst>
          <pc:docMk/>
          <pc:sldMk cId="1267710736" sldId="267"/>
        </pc:sldMkLst>
        <pc:spChg chg="mod">
          <ac:chgData name="Perry Fulfs" userId="S::pfulfs@my365.bellevue.edu::75dc9465-063d-471f-96d2-b179087b4d8c" providerId="AD" clId="Web-{4EB6BA9F-A02F-0000-A043-62BA73FF5BD6}" dt="2021-04-03T19:41:25.739" v="67" actId="20577"/>
          <ac:spMkLst>
            <pc:docMk/>
            <pc:sldMk cId="1267710736" sldId="267"/>
            <ac:spMk id="2" creationId="{4EABA76E-3159-40A6-B097-91476B936AF2}"/>
          </ac:spMkLst>
        </pc:spChg>
        <pc:spChg chg="add del mod">
          <ac:chgData name="Perry Fulfs" userId="S::pfulfs@my365.bellevue.edu::75dc9465-063d-471f-96d2-b179087b4d8c" providerId="AD" clId="Web-{4EB6BA9F-A02F-0000-A043-62BA73FF5BD6}" dt="2021-04-03T19:41:56.115" v="71"/>
          <ac:spMkLst>
            <pc:docMk/>
            <pc:sldMk cId="1267710736" sldId="267"/>
            <ac:spMk id="3" creationId="{A3837E10-53F1-49DE-B2AF-6BF91EB9827C}"/>
          </ac:spMkLst>
        </pc:spChg>
        <pc:spChg chg="add del mod">
          <ac:chgData name="Perry Fulfs" userId="S::pfulfs@my365.bellevue.edu::75dc9465-063d-471f-96d2-b179087b4d8c" providerId="AD" clId="Web-{4EB6BA9F-A02F-0000-A043-62BA73FF5BD6}" dt="2021-04-03T19:41:44.318" v="69"/>
          <ac:spMkLst>
            <pc:docMk/>
            <pc:sldMk cId="1267710736" sldId="267"/>
            <ac:spMk id="5" creationId="{2EC24813-B106-4E67-87AD-2775CA6C99DF}"/>
          </ac:spMkLst>
        </pc:spChg>
        <pc:spChg chg="add del mod">
          <ac:chgData name="Perry Fulfs" userId="S::pfulfs@my365.bellevue.edu::75dc9465-063d-471f-96d2-b179087b4d8c" providerId="AD" clId="Web-{4EB6BA9F-A02F-0000-A043-62BA73FF5BD6}" dt="2021-04-03T19:41:56.677" v="72"/>
          <ac:spMkLst>
            <pc:docMk/>
            <pc:sldMk cId="1267710736" sldId="267"/>
            <ac:spMk id="7" creationId="{DDC02784-A8B4-43CE-B057-013D92E2B7E0}"/>
          </ac:spMkLst>
        </pc:spChg>
        <pc:picChg chg="add mod ord">
          <ac:chgData name="Perry Fulfs" userId="S::pfulfs@my365.bellevue.edu::75dc9465-063d-471f-96d2-b179087b4d8c" providerId="AD" clId="Web-{4EB6BA9F-A02F-0000-A043-62BA73FF5BD6}" dt="2021-04-03T19:42:19.803" v="77" actId="1076"/>
          <ac:picMkLst>
            <pc:docMk/>
            <pc:sldMk cId="1267710736" sldId="267"/>
            <ac:picMk id="9" creationId="{2ED9701E-EF8D-42EA-B505-8D44E179FD6A}"/>
          </ac:picMkLst>
        </pc:picChg>
      </pc:sldChg>
      <pc:sldChg chg="modSp add replId">
        <pc:chgData name="Perry Fulfs" userId="S::pfulfs@my365.bellevue.edu::75dc9465-063d-471f-96d2-b179087b4d8c" providerId="AD" clId="Web-{4EB6BA9F-A02F-0000-A043-62BA73FF5BD6}" dt="2021-04-03T19:43:02.209" v="98" actId="20577"/>
        <pc:sldMkLst>
          <pc:docMk/>
          <pc:sldMk cId="2798057576" sldId="268"/>
        </pc:sldMkLst>
        <pc:spChg chg="mod">
          <ac:chgData name="Perry Fulfs" userId="S::pfulfs@my365.bellevue.edu::75dc9465-063d-471f-96d2-b179087b4d8c" providerId="AD" clId="Web-{4EB6BA9F-A02F-0000-A043-62BA73FF5BD6}" dt="2021-04-03T19:43:02.209" v="98" actId="20577"/>
          <ac:spMkLst>
            <pc:docMk/>
            <pc:sldMk cId="2798057576" sldId="26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42:49.334" v="81" actId="20577"/>
          <ac:spMkLst>
            <pc:docMk/>
            <pc:sldMk cId="2798057576" sldId="268"/>
            <ac:spMk id="3" creationId="{A3837E10-53F1-49DE-B2AF-6BF91EB982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9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73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56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2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485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9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6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3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1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3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05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ntroduction-to-soapui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talon.com/resources-center/blog/api-testing-tips/" TargetMode="External"/><Relationship Id="rId5" Type="http://schemas.openxmlformats.org/officeDocument/2006/relationships/hyperlink" Target="https://searchapparchitecture.techtarget.com/definition/SOAP-Simple-Object-Access-Protocol" TargetMode="External"/><Relationship Id="rId4" Type="http://schemas.openxmlformats.org/officeDocument/2006/relationships/hyperlink" Target="https://www.tutorialspoint.com/soap/soap_envelope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XML-Extensible-Markup-Languag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xmlsoap.org/soap/envelop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1999/XMLSchema" TargetMode="External"/><Relationship Id="rId4" Type="http://schemas.openxmlformats.org/officeDocument/2006/relationships/hyperlink" Target="http://www.w3.org/1999/XMLSchema-instanc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3FAC-B3D3-41F5-98A9-321CEDCC8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ea typeface="+mj-lt"/>
                <a:cs typeface="+mj-lt"/>
              </a:rPr>
              <a:t>Presentation 3.3 - </a:t>
            </a:r>
            <a:br>
              <a:rPr lang="en-US" sz="5400" dirty="0">
                <a:ea typeface="+mj-lt"/>
                <a:cs typeface="+mj-lt"/>
              </a:rPr>
            </a:br>
            <a:r>
              <a:rPr lang="en-US" sz="5400" b="1" dirty="0">
                <a:ea typeface="+mj-lt"/>
                <a:cs typeface="+mj-lt"/>
              </a:rPr>
              <a:t>SOAP</a:t>
            </a:r>
            <a:endParaRPr lang="en-US" sz="5400" b="1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B9C5C-AC2C-4F24-ABEA-B70E62FA5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Perry Fulfs | Web 420 | Professor </a:t>
            </a:r>
            <a:r>
              <a:rPr lang="en-US" dirty="0" err="1">
                <a:cs typeface="Calibri"/>
              </a:rPr>
              <a:t>Krasso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6557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End-to-end data flow of a SOAP API - </a:t>
            </a:r>
            <a:r>
              <a:rPr lang="en-US" sz="3200" b="1" dirty="0">
                <a:ea typeface="+mj-lt"/>
                <a:cs typeface="+mj-lt"/>
              </a:rPr>
              <a:t>Flow of the SOAP API</a:t>
            </a:r>
            <a:endParaRPr lang="en-US" dirty="0">
              <a:ea typeface="+mj-lt"/>
              <a:cs typeface="+mj-lt"/>
            </a:endParaRPr>
          </a:p>
          <a:p>
            <a:endParaRPr lang="en-US" sz="3200" dirty="0">
              <a:cs typeface="Calibri Light"/>
            </a:endParaRPr>
          </a:p>
          <a:p>
            <a:endParaRPr lang="en-US" sz="3200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D7D63A0-76B8-49CB-98EB-F2884ECD2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194" y="1667945"/>
            <a:ext cx="4791326" cy="352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1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REFERENCES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5014330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What is SoapUI? Introduction to SoapUI Testing. (n.d.). Retrieved April 03, 2021, from </a:t>
            </a:r>
            <a:r>
              <a:rPr lang="en-US" dirty="0">
                <a:ea typeface="+mn-lt"/>
                <a:cs typeface="+mn-lt"/>
                <a:hlinkClick r:id="rId3"/>
              </a:rPr>
              <a:t>https://www.guru99.com/introduction-to-soapui.html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Soap - envelope. (n.d.). Retrieved April 03, 2021, from </a:t>
            </a:r>
            <a:r>
              <a:rPr lang="en-US" dirty="0">
                <a:ea typeface="+mn-lt"/>
                <a:cs typeface="+mn-lt"/>
                <a:hlinkClick r:id="rId4"/>
              </a:rPr>
              <a:t>https://www.tutorialspoint.com/soap/soap_envelope.htm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Nolle, T., Sargent, M., &amp; Linthicum, D. (2019, February 13). What is SOAP (simple object access protocol)? - definition from whatis.com. Retrieved April 03, 2021, from </a:t>
            </a:r>
            <a:r>
              <a:rPr lang="en-US" dirty="0">
                <a:ea typeface="+mn-lt"/>
                <a:cs typeface="+mn-lt"/>
                <a:hlinkClick r:id="rId5"/>
              </a:rPr>
              <a:t>https://searchapparchitecture.techtarget.com/definition/SOAP-Simple-Object-Access-Protocol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10 API Testing tips for Beginners (SOAP &amp; REST): Complete Guide. (2021, March 19). Retrieved April 03, 2021, from </a:t>
            </a:r>
            <a:r>
              <a:rPr lang="en-US" dirty="0">
                <a:ea typeface="+mn-lt"/>
                <a:cs typeface="+mn-lt"/>
                <a:hlinkClick r:id="rId6"/>
              </a:rPr>
              <a:t>https://www.katalon.com/resources-center/blog/api-testing-tips/</a:t>
            </a:r>
            <a:endParaRPr lang="en-US"/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08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SOAP is</a:t>
            </a:r>
            <a:endParaRPr lang="en-US" dirty="0">
              <a:cs typeface="Calibri Light" panose="020F0302020204030204"/>
            </a:endParaRPr>
          </a:p>
          <a:p>
            <a:endParaRPr lang="en-US" dirty="0">
              <a:cs typeface="Calibri Light" panose="020F0302020204030204"/>
            </a:endParaRPr>
          </a:p>
          <a:p>
            <a:pPr algn="r"/>
            <a:endParaRPr lang="en-US" dirty="0">
              <a:cs typeface="Calibri Light" panose="020F030202020403020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Simple Object Access Protocol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Method that exchanges information on the internet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An  independent messaging protocol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Messages are defined at a high level 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u="sng" dirty="0">
                <a:ea typeface="+mn-lt"/>
                <a:cs typeface="+mn-lt"/>
                <a:hlinkClick r:id="rId3"/>
              </a:rPr>
              <a:t>XML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Used in a Service Oriented Architecture Framework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All of the information is sent by HTTP (standard web protocol)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29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SOAP is – </a:t>
            </a:r>
            <a:r>
              <a:rPr lang="en-US" b="1" dirty="0">
                <a:ea typeface="+mj-lt"/>
                <a:cs typeface="+mj-lt"/>
              </a:rPr>
              <a:t>More information</a:t>
            </a:r>
            <a:endParaRPr lang="en-US" b="1" dirty="0">
              <a:cs typeface="Calibri Light" panose="020F0302020204030204"/>
            </a:endParaRPr>
          </a:p>
          <a:p>
            <a:endParaRPr lang="en-US" dirty="0">
              <a:cs typeface="Calibri Light" panose="020F0302020204030204"/>
            </a:endParaRPr>
          </a:p>
          <a:p>
            <a:pPr algn="r"/>
            <a:endParaRPr lang="en-US" dirty="0">
              <a:cs typeface="Calibri Light" panose="020F030202020403020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SOAP is FREE!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SOAP can pass through firewalls and is often trusted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SOAP messages contain an envelope, header, body &amp; </a:t>
            </a:r>
            <a:r>
              <a:rPr lang="en-US" dirty="0">
                <a:ea typeface="+mn-lt"/>
                <a:cs typeface="+mn-lt"/>
              </a:rPr>
              <a:t>fault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Actor specifies the recipient of the SOAP header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Actors are used when not all parts of the SOAP message are intended for the endpoint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>
                <a:ea typeface="+mn-lt"/>
                <a:cs typeface="+mn-lt"/>
              </a:rPr>
              <a:t>MustUnderstand</a:t>
            </a:r>
            <a:r>
              <a:rPr lang="en-US" dirty="0">
                <a:ea typeface="+mn-lt"/>
                <a:cs typeface="+mn-lt"/>
              </a:rPr>
              <a:t> indicates whether the Header element is optional or mandatory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5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Envelopes</a:t>
            </a:r>
            <a:endParaRPr lang="en-US" dirty="0">
              <a:cs typeface="Calibri Light" panose="020F0302020204030204"/>
            </a:endParaRPr>
          </a:p>
          <a:p>
            <a:endParaRPr lang="en-US" dirty="0">
              <a:cs typeface="Calibri Light" panose="020F0302020204030204"/>
            </a:endParaRPr>
          </a:p>
          <a:p>
            <a:pPr algn="r"/>
            <a:endParaRPr lang="en-US" dirty="0">
              <a:ea typeface="+mj-lt"/>
              <a:cs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Is a mandatory part of SOAP message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Must contain exactly one Body element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Are</a:t>
            </a:r>
            <a:r>
              <a:rPr lang="en-US" dirty="0">
                <a:ea typeface="+mn-lt"/>
                <a:cs typeface="+mn-lt"/>
              </a:rPr>
              <a:t> the root elements of the SOAP messages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Defines the document as a SOAP message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Indicates starting and ending of the message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Contains only one Header </a:t>
            </a:r>
            <a:r>
              <a:rPr lang="en-US">
                <a:ea typeface="+mn-lt"/>
                <a:cs typeface="+mn-lt"/>
              </a:rPr>
              <a:t>element</a:t>
            </a:r>
            <a:endParaRPr lang="en-US"/>
          </a:p>
          <a:p>
            <a:pPr>
              <a:buClr>
                <a:srgbClr val="FFFFFF"/>
              </a:buClr>
            </a:pP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901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Headers</a:t>
            </a:r>
            <a:endParaRPr lang="en-US" dirty="0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Encoded as the first immediate child element of the SOAP envelope</a:t>
            </a:r>
          </a:p>
          <a:p>
            <a:r>
              <a:rPr lang="en-US">
                <a:ea typeface="+mn-lt"/>
                <a:cs typeface="+mn-lt"/>
              </a:rPr>
              <a:t>Intended to add new features and functionality</a:t>
            </a:r>
          </a:p>
          <a:p>
            <a:r>
              <a:rPr lang="en-US" dirty="0">
                <a:ea typeface="+mn-lt"/>
                <a:cs typeface="+mn-lt"/>
              </a:rPr>
              <a:t>It is  not required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Offers a flexible framework for specifying additional application-level requirements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Contains management and control information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Are defined in a namespace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7446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ea typeface="+mj-lt"/>
                <a:cs typeface="+mj-lt"/>
              </a:rPr>
              <a:t>Faults</a:t>
            </a:r>
            <a:r>
              <a:rPr lang="en-US" sz="3200" dirty="0">
                <a:ea typeface="+mj-lt"/>
                <a:cs typeface="+mj-lt"/>
              </a:rPr>
              <a:t> and Fault Codes</a:t>
            </a:r>
            <a:endParaRPr lang="en-US" dirty="0">
              <a:cs typeface="Calibri Light" panose="020F0302020204030204"/>
            </a:endParaRPr>
          </a:p>
          <a:p>
            <a:endParaRPr lang="en-US" sz="3200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Fault is an optional part of a SOAP message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Gives specific information about the error and a predefined </a:t>
            </a:r>
            <a:r>
              <a:rPr lang="en-US" dirty="0">
                <a:ea typeface="+mn-lt"/>
                <a:cs typeface="+mn-lt"/>
              </a:rPr>
              <a:t>code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If an error happens, then the fault is returned to the sender of the message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SOAP processor generates the fault</a:t>
            </a:r>
            <a:endParaRPr lang="en-US"/>
          </a:p>
          <a:p>
            <a:pPr algn="just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For HTTP binding, a successful response is linked to the 200 to 299 range of status codes</a:t>
            </a:r>
          </a:p>
          <a:p>
            <a:pPr algn="just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SOAP Fault is linked to the 500 to 599 range of status codes</a:t>
            </a:r>
            <a:endParaRPr lang="en-US"/>
          </a:p>
          <a:p>
            <a:pPr algn="just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 SOAP message can carry only one fault block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59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Faults and </a:t>
            </a:r>
            <a:r>
              <a:rPr lang="en-US" sz="3200" b="1" dirty="0">
                <a:solidFill>
                  <a:schemeClr val="accent1"/>
                </a:solidFill>
                <a:ea typeface="+mj-lt"/>
                <a:cs typeface="+mj-lt"/>
              </a:rPr>
              <a:t>Fault Codes</a:t>
            </a:r>
            <a:endParaRPr lang="en-US" b="1" dirty="0">
              <a:solidFill>
                <a:schemeClr val="accent1"/>
              </a:solidFill>
              <a:cs typeface="Calibri Light" panose="020F0302020204030204"/>
            </a:endParaRPr>
          </a:p>
          <a:p>
            <a:endParaRPr lang="en-US" sz="3200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b="1">
                <a:ea typeface="+mn-lt"/>
                <a:cs typeface="+mn-lt"/>
              </a:rPr>
              <a:t>SOAP-ENV:VersionMismatch </a:t>
            </a:r>
            <a:r>
              <a:rPr lang="en-US">
                <a:ea typeface="+mn-lt"/>
                <a:cs typeface="+mn-lt"/>
              </a:rPr>
              <a:t>- Found an invalid namespace for the SOAP Envelope element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SOAP-ENV:MustUnderstand - An immediate child element of the Header element, with the mustUnderstand attribute set to "1", was not understood.</a:t>
            </a: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b="1">
                <a:ea typeface="+mn-lt"/>
                <a:cs typeface="+mn-lt"/>
              </a:rPr>
              <a:t>SOAP-ENV:Client </a:t>
            </a:r>
            <a:r>
              <a:rPr lang="en-US">
                <a:ea typeface="+mn-lt"/>
                <a:cs typeface="+mn-lt"/>
              </a:rPr>
              <a:t>- The message was incorrectly formed or contained incorrect information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b="1">
                <a:ea typeface="+mn-lt"/>
                <a:cs typeface="+mn-lt"/>
              </a:rPr>
              <a:t>SOAP-ENV:Server </a:t>
            </a:r>
            <a:r>
              <a:rPr lang="en-US">
                <a:ea typeface="+mn-lt"/>
                <a:cs typeface="+mn-lt"/>
              </a:rPr>
              <a:t>- There was a problem with the server, so the message could not proceed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SOAP message is sent to the sender  when a fault element occurs in the body of the message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SOAP fault returns predefined code description and address that created the fault</a:t>
            </a:r>
          </a:p>
        </p:txBody>
      </p:sp>
    </p:spTree>
    <p:extLst>
      <p:ext uri="{BB962C8B-B14F-4D97-AF65-F5344CB8AC3E}">
        <p14:creationId xmlns:p14="http://schemas.microsoft.com/office/powerpoint/2010/main" val="198214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Faults and Fault </a:t>
            </a:r>
            <a:r>
              <a:rPr lang="en-US" sz="3200">
                <a:ea typeface="+mj-lt"/>
                <a:cs typeface="+mj-lt"/>
              </a:rPr>
              <a:t>Codes Example</a:t>
            </a:r>
            <a:endParaRPr lang="en-US" sz="3200" dirty="0">
              <a:cs typeface="Calibri Light"/>
            </a:endParaRPr>
          </a:p>
          <a:p>
            <a:endParaRPr lang="en-US" sz="3200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&lt;?xml version = '1.0' encoding = 'UTF-8'?&gt;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&lt;SOAP-ENV:Envelope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 xmlns:SOAP-ENV = "</a:t>
            </a:r>
            <a:r>
              <a:rPr lang="en-US" dirty="0">
                <a:ea typeface="+mn-lt"/>
                <a:cs typeface="+mn-lt"/>
                <a:hlinkClick r:id="rId3"/>
              </a:rPr>
              <a:t>http://schemas.xmlsoap.org/soap/envelope/</a:t>
            </a:r>
            <a:r>
              <a:rPr lang="en-US">
                <a:ea typeface="+mn-lt"/>
                <a:cs typeface="+mn-lt"/>
              </a:rPr>
              <a:t>"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 xmlns:xsi = "</a:t>
            </a:r>
            <a:r>
              <a:rPr lang="en-US" dirty="0">
                <a:ea typeface="+mn-lt"/>
                <a:cs typeface="+mn-lt"/>
                <a:hlinkClick r:id="rId4"/>
              </a:rPr>
              <a:t>http://www.w3.org/1999/XMLSchema-instance</a:t>
            </a:r>
            <a:r>
              <a:rPr lang="en-US">
                <a:ea typeface="+mn-lt"/>
                <a:cs typeface="+mn-lt"/>
              </a:rPr>
              <a:t>"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 xmlns:xsd = "</a:t>
            </a:r>
            <a:r>
              <a:rPr lang="en-US" dirty="0">
                <a:ea typeface="+mn-lt"/>
                <a:cs typeface="+mn-lt"/>
                <a:hlinkClick r:id="rId5"/>
              </a:rPr>
              <a:t>http://www.w3.org/1999/XMLSchema</a:t>
            </a:r>
            <a:r>
              <a:rPr lang="en-US">
                <a:ea typeface="+mn-lt"/>
                <a:cs typeface="+mn-lt"/>
              </a:rPr>
              <a:t>"&gt;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 &lt;SOAP-ENV:Body&gt;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 &lt;SOAP-ENV:Fault&gt;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    &lt;faultcode xsi:type = "xsd:string"&gt;SOAP-ENV:Client&lt;/faultcode&gt;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    &lt;faultstring xsi:type = "xsd:string"&gt;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       Failed to locate method (ValidateCreditCard) in class (examplesCreditCard) at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          /usr/local/ActivePerl-5.6/lib/site_perl/5.6.0/SOAP/Lite.pm line 1555.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    &lt;/faultstring&gt;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 &lt;/SOAP-ENV:Fault&gt;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 &lt;/SOAP-ENV:Body&gt;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&lt;/SOAP-ENV:Envelope&gt;</a:t>
            </a:r>
          </a:p>
        </p:txBody>
      </p:sp>
    </p:spTree>
    <p:extLst>
      <p:ext uri="{BB962C8B-B14F-4D97-AF65-F5344CB8AC3E}">
        <p14:creationId xmlns:p14="http://schemas.microsoft.com/office/powerpoint/2010/main" val="34056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End-to-end data flow of a SOAP API</a:t>
            </a:r>
            <a:endParaRPr lang="en-US" dirty="0">
              <a:cs typeface="Calibri Light" panose="020F0302020204030204"/>
            </a:endParaRPr>
          </a:p>
          <a:p>
            <a:endParaRPr lang="en-US" sz="3200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/>
              <a:t>Hit An Endpoint - Test</a:t>
            </a:r>
            <a:r>
              <a:rPr lang="en-US">
                <a:ea typeface="+mn-lt"/>
                <a:cs typeface="+mn-lt"/>
              </a:rPr>
              <a:t> an API endpoint and get back header and payload information</a:t>
            </a: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/>
              <a:t>Import A Definition -</a:t>
            </a:r>
            <a:r>
              <a:rPr lang="en-US">
                <a:ea typeface="+mn-lt"/>
                <a:cs typeface="+mn-lt"/>
              </a:rPr>
              <a:t> Generate test cases by importing a OAS(Swagger), WSDL, or WADL definition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Can create a project and add a reference to the WSDL file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/>
              <a:t>Record Live Traffic - Record</a:t>
            </a:r>
            <a:r>
              <a:rPr lang="en-US">
                <a:ea typeface="+mn-lt"/>
                <a:cs typeface="+mn-lt"/>
              </a:rPr>
              <a:t> live traffic from an API service, then replay to generate test cases</a:t>
            </a: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Provides technical details of the web services for client applications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Requests can be made in data parameters and responses sent back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SOAP can be used by different </a:t>
            </a:r>
            <a:r>
              <a:rPr lang="en-US">
                <a:ea typeface="+mn-lt"/>
                <a:cs typeface="+mn-lt"/>
              </a:rPr>
              <a:t>resources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5644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Presentation 3.3 -  SOAP</vt:lpstr>
      <vt:lpstr>What SOAP is  </vt:lpstr>
      <vt:lpstr>What SOAP is – More information  </vt:lpstr>
      <vt:lpstr>Envelopes  </vt:lpstr>
      <vt:lpstr>Headers </vt:lpstr>
      <vt:lpstr>Faults and Fault Codes </vt:lpstr>
      <vt:lpstr>Faults and Fault Codes </vt:lpstr>
      <vt:lpstr>Faults and Fault Codes Example </vt:lpstr>
      <vt:lpstr>End-to-end data flow of a SOAP API </vt:lpstr>
      <vt:lpstr>End-to-end data flow of a SOAP API - Flow of the SOAP API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321</cp:revision>
  <dcterms:created xsi:type="dcterms:W3CDTF">2021-03-27T18:23:28Z</dcterms:created>
  <dcterms:modified xsi:type="dcterms:W3CDTF">2021-04-03T22:32:06Z</dcterms:modified>
</cp:coreProperties>
</file>