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68" r:id="rId4"/>
    <p:sldId id="270" r:id="rId5"/>
    <p:sldId id="259" r:id="rId6"/>
    <p:sldId id="271" r:id="rId7"/>
    <p:sldId id="258" r:id="rId8"/>
    <p:sldId id="260" r:id="rId9"/>
    <p:sldId id="272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EB6BA9F-A02F-0000-A043-62BA73FF5BD6}" v="195" dt="2021-04-03T19:43:06.959"/>
    <p1510:client id="{CD52ED19-F541-4395-83E8-6B7F2158BA61}" v="695" dt="2021-03-27T20:03:19.833"/>
    <p1510:client id="{F613BC9F-B02D-0000-9EE9-F2E26B4624DA}" v="533" dt="2021-04-08T02:41:18.560"/>
    <p1510:client id="{F7BFA70D-9B76-063E-DD4E-4D526B2B6976}" v="352" dt="2021-04-03T22:32:13.99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rry Fulfs" userId="S::pfulfs@my365.bellevue.edu::75dc9465-063d-471f-96d2-b179087b4d8c" providerId="AD" clId="Web-{CD52ED19-F541-4395-83E8-6B7F2158BA61}"/>
    <pc:docChg chg="addSld delSld modSld sldOrd addMainMaster delMainMaster">
      <pc:chgData name="Perry Fulfs" userId="S::pfulfs@my365.bellevue.edu::75dc9465-063d-471f-96d2-b179087b4d8c" providerId="AD" clId="Web-{CD52ED19-F541-4395-83E8-6B7F2158BA61}" dt="2021-03-27T20:03:19.833" v="357" actId="14100"/>
      <pc:docMkLst>
        <pc:docMk/>
      </pc:docMkLst>
      <pc:sldChg chg="addSp delSp modSp del mod setBg modClrScheme setClrOvrMap delDesignElem chgLayout">
        <pc:chgData name="Perry Fulfs" userId="S::pfulfs@my365.bellevue.edu::75dc9465-063d-471f-96d2-b179087b4d8c" providerId="AD" clId="Web-{CD52ED19-F541-4395-83E8-6B7F2158BA61}" dt="2021-03-27T18:33:09.573" v="55"/>
        <pc:sldMkLst>
          <pc:docMk/>
          <pc:sldMk cId="109857222" sldId="256"/>
        </pc:sldMkLst>
        <pc:spChg chg="mod ord">
          <ac:chgData name="Perry Fulfs" userId="S::pfulfs@my365.bellevue.edu::75dc9465-063d-471f-96d2-b179087b4d8c" providerId="AD" clId="Web-{CD52ED19-F541-4395-83E8-6B7F2158BA61}" dt="2021-03-27T18:32:41.573" v="53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Perry Fulfs" userId="S::pfulfs@my365.bellevue.edu::75dc9465-063d-471f-96d2-b179087b4d8c" providerId="AD" clId="Web-{CD52ED19-F541-4395-83E8-6B7F2158BA61}" dt="2021-03-27T18:32:41.573" v="53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Perry Fulfs" userId="S::pfulfs@my365.bellevue.edu::75dc9465-063d-471f-96d2-b179087b4d8c" providerId="AD" clId="Web-{CD52ED19-F541-4395-83E8-6B7F2158BA61}" dt="2021-03-27T18:30:50.402" v="45"/>
          <ac:spMkLst>
            <pc:docMk/>
            <pc:sldMk cId="109857222" sldId="256"/>
            <ac:spMk id="10" creationId="{71B2258F-86CA-4D4D-8270-BC05FCDEBFB3}"/>
          </ac:spMkLst>
        </pc:spChg>
        <pc:spChg chg="add del">
          <ac:chgData name="Perry Fulfs" userId="S::pfulfs@my365.bellevue.edu::75dc9465-063d-471f-96d2-b179087b4d8c" providerId="AD" clId="Web-{CD52ED19-F541-4395-83E8-6B7F2158BA61}" dt="2021-03-27T18:32:41.573" v="53"/>
          <ac:spMkLst>
            <pc:docMk/>
            <pc:sldMk cId="109857222" sldId="256"/>
            <ac:spMk id="15" creationId="{5A59F003-E00A-43F9-91DC-CC54E3B87466}"/>
          </ac:spMkLst>
        </pc:spChg>
        <pc:spChg chg="add del">
          <ac:chgData name="Perry Fulfs" userId="S::pfulfs@my365.bellevue.edu::75dc9465-063d-471f-96d2-b179087b4d8c" providerId="AD" clId="Web-{CD52ED19-F541-4395-83E8-6B7F2158BA61}" dt="2021-03-27T18:32:41.573" v="53"/>
          <ac:spMkLst>
            <pc:docMk/>
            <pc:sldMk cId="109857222" sldId="256"/>
            <ac:spMk id="17" creationId="{D74A4382-E3AD-430A-9A1F-DFA3E0E77A7D}"/>
          </ac:spMkLst>
        </pc:spChg>
        <pc:spChg chg="add del">
          <ac:chgData name="Perry Fulfs" userId="S::pfulfs@my365.bellevue.edu::75dc9465-063d-471f-96d2-b179087b4d8c" providerId="AD" clId="Web-{CD52ED19-F541-4395-83E8-6B7F2158BA61}" dt="2021-03-27T18:32:41.573" v="53"/>
          <ac:spMkLst>
            <pc:docMk/>
            <pc:sldMk cId="109857222" sldId="256"/>
            <ac:spMk id="19" creationId="{79F40191-0F44-4FD1-82CC-ACB507C14BE6}"/>
          </ac:spMkLst>
        </pc:spChg>
        <pc:picChg chg="add del mod">
          <ac:chgData name="Perry Fulfs" userId="S::pfulfs@my365.bellevue.edu::75dc9465-063d-471f-96d2-b179087b4d8c" providerId="AD" clId="Web-{CD52ED19-F541-4395-83E8-6B7F2158BA61}" dt="2021-03-27T18:26:00.496" v="1"/>
          <ac:picMkLst>
            <pc:docMk/>
            <pc:sldMk cId="109857222" sldId="256"/>
            <ac:picMk id="4" creationId="{AE1223DD-4720-4BFA-A52C-598C0C1ED27D}"/>
          </ac:picMkLst>
        </pc:picChg>
        <pc:picChg chg="add mod ord">
          <ac:chgData name="Perry Fulfs" userId="S::pfulfs@my365.bellevue.edu::75dc9465-063d-471f-96d2-b179087b4d8c" providerId="AD" clId="Web-{CD52ED19-F541-4395-83E8-6B7F2158BA61}" dt="2021-03-27T18:30:50.402" v="45"/>
          <ac:picMkLst>
            <pc:docMk/>
            <pc:sldMk cId="109857222" sldId="256"/>
            <ac:picMk id="5" creationId="{A5FC9822-D28B-4D4D-91DA-C8EB7335EB4B}"/>
          </ac:picMkLst>
        </pc:picChg>
      </pc:sldChg>
      <pc:sldChg chg="modSp new mod modClrScheme chgLayout">
        <pc:chgData name="Perry Fulfs" userId="S::pfulfs@my365.bellevue.edu::75dc9465-063d-471f-96d2-b179087b4d8c" providerId="AD" clId="Web-{CD52ED19-F541-4395-83E8-6B7F2158BA61}" dt="2021-03-27T19:54:19.554" v="308" actId="20577"/>
        <pc:sldMkLst>
          <pc:docMk/>
          <pc:sldMk cId="565578987" sldId="256"/>
        </pc:sldMkLst>
        <pc:spChg chg="mod ord">
          <ac:chgData name="Perry Fulfs" userId="S::pfulfs@my365.bellevue.edu::75dc9465-063d-471f-96d2-b179087b4d8c" providerId="AD" clId="Web-{CD52ED19-F541-4395-83E8-6B7F2158BA61}" dt="2021-03-27T19:54:19.554" v="308" actId="20577"/>
          <ac:spMkLst>
            <pc:docMk/>
            <pc:sldMk cId="565578987" sldId="256"/>
            <ac:spMk id="2" creationId="{F8933FAC-B3D3-41F5-98A9-321CEDCC80A9}"/>
          </ac:spMkLst>
        </pc:spChg>
        <pc:spChg chg="mod ord">
          <ac:chgData name="Perry Fulfs" userId="S::pfulfs@my365.bellevue.edu::75dc9465-063d-471f-96d2-b179087b4d8c" providerId="AD" clId="Web-{CD52ED19-F541-4395-83E8-6B7F2158BA61}" dt="2021-03-27T18:34:32.385" v="78" actId="20577"/>
          <ac:spMkLst>
            <pc:docMk/>
            <pc:sldMk cId="565578987" sldId="256"/>
            <ac:spMk id="3" creationId="{001B9C5C-AC2C-4F24-ABEA-B70E62FA516F}"/>
          </ac:spMkLst>
        </pc:spChg>
      </pc:sldChg>
      <pc:sldChg chg="addSp delSp modSp new del mod setBg modClrScheme setClrOvrMap delDesignElem chgLayout">
        <pc:chgData name="Perry Fulfs" userId="S::pfulfs@my365.bellevue.edu::75dc9465-063d-471f-96d2-b179087b4d8c" providerId="AD" clId="Web-{CD52ED19-F541-4395-83E8-6B7F2158BA61}" dt="2021-03-27T18:33:02.526" v="54"/>
        <pc:sldMkLst>
          <pc:docMk/>
          <pc:sldMk cId="1477796775" sldId="257"/>
        </pc:sldMkLst>
        <pc:spChg chg="mod ord">
          <ac:chgData name="Perry Fulfs" userId="S::pfulfs@my365.bellevue.edu::75dc9465-063d-471f-96d2-b179087b4d8c" providerId="AD" clId="Web-{CD52ED19-F541-4395-83E8-6B7F2158BA61}" dt="2021-03-27T18:32:41.573" v="53"/>
          <ac:spMkLst>
            <pc:docMk/>
            <pc:sldMk cId="1477796775" sldId="257"/>
            <ac:spMk id="2" creationId="{9D57831A-BA21-4DF7-AC69-9891B17E1B9F}"/>
          </ac:spMkLst>
        </pc:spChg>
        <pc:spChg chg="del mod">
          <ac:chgData name="Perry Fulfs" userId="S::pfulfs@my365.bellevue.edu::75dc9465-063d-471f-96d2-b179087b4d8c" providerId="AD" clId="Web-{CD52ED19-F541-4395-83E8-6B7F2158BA61}" dt="2021-03-27T18:30:05.714" v="43"/>
          <ac:spMkLst>
            <pc:docMk/>
            <pc:sldMk cId="1477796775" sldId="257"/>
            <ac:spMk id="3" creationId="{771AB2BD-F11F-4CD3-BA8B-B184953E032E}"/>
          </ac:spMkLst>
        </pc:spChg>
        <pc:spChg chg="add del">
          <ac:chgData name="Perry Fulfs" userId="S::pfulfs@my365.bellevue.edu::75dc9465-063d-471f-96d2-b179087b4d8c" providerId="AD" clId="Web-{CD52ED19-F541-4395-83E8-6B7F2158BA61}" dt="2021-03-27T18:30:12.183" v="44"/>
          <ac:spMkLst>
            <pc:docMk/>
            <pc:sldMk cId="1477796775" sldId="257"/>
            <ac:spMk id="8" creationId="{09588DA8-065E-4F6F-8EFD-43104AB2E0CF}"/>
          </ac:spMkLst>
        </pc:spChg>
        <pc:spChg chg="add del">
          <ac:chgData name="Perry Fulfs" userId="S::pfulfs@my365.bellevue.edu::75dc9465-063d-471f-96d2-b179087b4d8c" providerId="AD" clId="Web-{CD52ED19-F541-4395-83E8-6B7F2158BA61}" dt="2021-03-27T18:30:12.183" v="44"/>
          <ac:spMkLst>
            <pc:docMk/>
            <pc:sldMk cId="1477796775" sldId="257"/>
            <ac:spMk id="10" creationId="{C4285719-470E-454C-AF62-8323075F1F5B}"/>
          </ac:spMkLst>
        </pc:spChg>
        <pc:spChg chg="add del">
          <ac:chgData name="Perry Fulfs" userId="S::pfulfs@my365.bellevue.edu::75dc9465-063d-471f-96d2-b179087b4d8c" providerId="AD" clId="Web-{CD52ED19-F541-4395-83E8-6B7F2158BA61}" dt="2021-03-27T18:30:12.183" v="44"/>
          <ac:spMkLst>
            <pc:docMk/>
            <pc:sldMk cId="1477796775" sldId="257"/>
            <ac:spMk id="12" creationId="{CD9FE4EF-C4D8-49A0-B2FF-81D8DB7D8A24}"/>
          </ac:spMkLst>
        </pc:spChg>
        <pc:spChg chg="add del">
          <ac:chgData name="Perry Fulfs" userId="S::pfulfs@my365.bellevue.edu::75dc9465-063d-471f-96d2-b179087b4d8c" providerId="AD" clId="Web-{CD52ED19-F541-4395-83E8-6B7F2158BA61}" dt="2021-03-27T18:30:12.183" v="44"/>
          <ac:spMkLst>
            <pc:docMk/>
            <pc:sldMk cId="1477796775" sldId="257"/>
            <ac:spMk id="14" creationId="{4300840D-0A0B-4512-BACA-B439D5B9C57C}"/>
          </ac:spMkLst>
        </pc:spChg>
        <pc:spChg chg="add del">
          <ac:chgData name="Perry Fulfs" userId="S::pfulfs@my365.bellevue.edu::75dc9465-063d-471f-96d2-b179087b4d8c" providerId="AD" clId="Web-{CD52ED19-F541-4395-83E8-6B7F2158BA61}" dt="2021-03-27T18:30:12.183" v="44"/>
          <ac:spMkLst>
            <pc:docMk/>
            <pc:sldMk cId="1477796775" sldId="257"/>
            <ac:spMk id="16" creationId="{D2B78728-A580-49A7-84F9-6EF6F583ADE0}"/>
          </ac:spMkLst>
        </pc:spChg>
        <pc:spChg chg="add del">
          <ac:chgData name="Perry Fulfs" userId="S::pfulfs@my365.bellevue.edu::75dc9465-063d-471f-96d2-b179087b4d8c" providerId="AD" clId="Web-{CD52ED19-F541-4395-83E8-6B7F2158BA61}" dt="2021-03-27T18:30:12.183" v="44"/>
          <ac:spMkLst>
            <pc:docMk/>
            <pc:sldMk cId="1477796775" sldId="257"/>
            <ac:spMk id="18" creationId="{38FAA1A1-D861-433F-88FA-1E9D6FD31D11}"/>
          </ac:spMkLst>
        </pc:spChg>
        <pc:spChg chg="add del">
          <ac:chgData name="Perry Fulfs" userId="S::pfulfs@my365.bellevue.edu::75dc9465-063d-471f-96d2-b179087b4d8c" providerId="AD" clId="Web-{CD52ED19-F541-4395-83E8-6B7F2158BA61}" dt="2021-03-27T18:30:12.183" v="44"/>
          <ac:spMkLst>
            <pc:docMk/>
            <pc:sldMk cId="1477796775" sldId="257"/>
            <ac:spMk id="20" creationId="{8D71EDA1-87BF-4D5D-AB79-F346FD19278A}"/>
          </ac:spMkLst>
        </pc:spChg>
        <pc:spChg chg="add del">
          <ac:chgData name="Perry Fulfs" userId="S::pfulfs@my365.bellevue.edu::75dc9465-063d-471f-96d2-b179087b4d8c" providerId="AD" clId="Web-{CD52ED19-F541-4395-83E8-6B7F2158BA61}" dt="2021-03-27T18:32:06.589" v="52"/>
          <ac:spMkLst>
            <pc:docMk/>
            <pc:sldMk cId="1477796775" sldId="257"/>
            <ac:spMk id="25" creationId="{9203DE33-2CD4-4CA8-9AF3-37C3B65133B0}"/>
          </ac:spMkLst>
        </pc:spChg>
        <pc:spChg chg="add del">
          <ac:chgData name="Perry Fulfs" userId="S::pfulfs@my365.bellevue.edu::75dc9465-063d-471f-96d2-b179087b4d8c" providerId="AD" clId="Web-{CD52ED19-F541-4395-83E8-6B7F2158BA61}" dt="2021-03-27T18:32:06.589" v="52"/>
          <ac:spMkLst>
            <pc:docMk/>
            <pc:sldMk cId="1477796775" sldId="257"/>
            <ac:spMk id="27" creationId="{0AF57B88-1D4C-41FA-A761-EC1DD10C35CB}"/>
          </ac:spMkLst>
        </pc:spChg>
        <pc:spChg chg="add del">
          <ac:chgData name="Perry Fulfs" userId="S::pfulfs@my365.bellevue.edu::75dc9465-063d-471f-96d2-b179087b4d8c" providerId="AD" clId="Web-{CD52ED19-F541-4395-83E8-6B7F2158BA61}" dt="2021-03-27T18:32:06.589" v="52"/>
          <ac:spMkLst>
            <pc:docMk/>
            <pc:sldMk cId="1477796775" sldId="257"/>
            <ac:spMk id="29" creationId="{D2548F45-5164-4ABB-8212-7F293FDED8D4}"/>
          </ac:spMkLst>
        </pc:spChg>
        <pc:spChg chg="add del">
          <ac:chgData name="Perry Fulfs" userId="S::pfulfs@my365.bellevue.edu::75dc9465-063d-471f-96d2-b179087b4d8c" providerId="AD" clId="Web-{CD52ED19-F541-4395-83E8-6B7F2158BA61}" dt="2021-03-27T18:32:06.589" v="52"/>
          <ac:spMkLst>
            <pc:docMk/>
            <pc:sldMk cId="1477796775" sldId="257"/>
            <ac:spMk id="31" creationId="{5E81CCFB-7BEF-4186-86FB-D09450B4D02D}"/>
          </ac:spMkLst>
        </pc:spChg>
        <pc:spChg chg="add del">
          <ac:chgData name="Perry Fulfs" userId="S::pfulfs@my365.bellevue.edu::75dc9465-063d-471f-96d2-b179087b4d8c" providerId="AD" clId="Web-{CD52ED19-F541-4395-83E8-6B7F2158BA61}" dt="2021-03-27T18:32:06.589" v="51"/>
          <ac:spMkLst>
            <pc:docMk/>
            <pc:sldMk cId="1477796775" sldId="257"/>
            <ac:spMk id="33" creationId="{A81E7530-396C-45F0-92F4-A885648D1631}"/>
          </ac:spMkLst>
        </pc:spChg>
        <pc:spChg chg="add del">
          <ac:chgData name="Perry Fulfs" userId="S::pfulfs@my365.bellevue.edu::75dc9465-063d-471f-96d2-b179087b4d8c" providerId="AD" clId="Web-{CD52ED19-F541-4395-83E8-6B7F2158BA61}" dt="2021-03-27T18:32:06.589" v="51"/>
          <ac:spMkLst>
            <pc:docMk/>
            <pc:sldMk cId="1477796775" sldId="257"/>
            <ac:spMk id="34" creationId="{7316481C-0A49-4796-812B-0D64F063B720}"/>
          </ac:spMkLst>
        </pc:spChg>
        <pc:spChg chg="add del">
          <ac:chgData name="Perry Fulfs" userId="S::pfulfs@my365.bellevue.edu::75dc9465-063d-471f-96d2-b179087b4d8c" providerId="AD" clId="Web-{CD52ED19-F541-4395-83E8-6B7F2158BA61}" dt="2021-03-27T18:32:01.542" v="49"/>
          <ac:spMkLst>
            <pc:docMk/>
            <pc:sldMk cId="1477796775" sldId="257"/>
            <ac:spMk id="35" creationId="{2C4A10DB-672A-4091-9916-A9D00FD513F3}"/>
          </ac:spMkLst>
        </pc:spChg>
        <pc:spChg chg="add del">
          <ac:chgData name="Perry Fulfs" userId="S::pfulfs@my365.bellevue.edu::75dc9465-063d-471f-96d2-b179087b4d8c" providerId="AD" clId="Web-{CD52ED19-F541-4395-83E8-6B7F2158BA61}" dt="2021-03-27T18:32:06.589" v="51"/>
          <ac:spMkLst>
            <pc:docMk/>
            <pc:sldMk cId="1477796775" sldId="257"/>
            <ac:spMk id="36" creationId="{A5271697-90F1-4A23-8EF2-0179F2EAFACB}"/>
          </ac:spMkLst>
        </pc:spChg>
        <pc:spChg chg="add del">
          <ac:chgData name="Perry Fulfs" userId="S::pfulfs@my365.bellevue.edu::75dc9465-063d-471f-96d2-b179087b4d8c" providerId="AD" clId="Web-{CD52ED19-F541-4395-83E8-6B7F2158BA61}" dt="2021-03-27T18:32:01.542" v="49"/>
          <ac:spMkLst>
            <pc:docMk/>
            <pc:sldMk cId="1477796775" sldId="257"/>
            <ac:spMk id="38" creationId="{9AA72BD9-2C5A-4EDC-931F-5AA08EACA0F3}"/>
          </ac:spMkLst>
        </pc:spChg>
        <pc:spChg chg="add del">
          <ac:chgData name="Perry Fulfs" userId="S::pfulfs@my365.bellevue.edu::75dc9465-063d-471f-96d2-b179087b4d8c" providerId="AD" clId="Web-{CD52ED19-F541-4395-83E8-6B7F2158BA61}" dt="2021-03-27T18:32:06.589" v="51"/>
          <ac:spMkLst>
            <pc:docMk/>
            <pc:sldMk cId="1477796775" sldId="257"/>
            <ac:spMk id="39" creationId="{A383777F-BF81-42B6-B853-1708793C06DB}"/>
          </ac:spMkLst>
        </pc:spChg>
        <pc:spChg chg="add del">
          <ac:chgData name="Perry Fulfs" userId="S::pfulfs@my365.bellevue.edu::75dc9465-063d-471f-96d2-b179087b4d8c" providerId="AD" clId="Web-{CD52ED19-F541-4395-83E8-6B7F2158BA61}" dt="2021-03-27T18:32:01.542" v="49"/>
          <ac:spMkLst>
            <pc:docMk/>
            <pc:sldMk cId="1477796775" sldId="257"/>
            <ac:spMk id="40" creationId="{DD3981AC-7B61-4947-BCF3-F7AA7FA385B9}"/>
          </ac:spMkLst>
        </pc:spChg>
        <pc:spChg chg="add del">
          <ac:chgData name="Perry Fulfs" userId="S::pfulfs@my365.bellevue.edu::75dc9465-063d-471f-96d2-b179087b4d8c" providerId="AD" clId="Web-{CD52ED19-F541-4395-83E8-6B7F2158BA61}" dt="2021-03-27T18:32:41.573" v="53"/>
          <ac:spMkLst>
            <pc:docMk/>
            <pc:sldMk cId="1477796775" sldId="257"/>
            <ac:spMk id="41" creationId="{1557A916-FDD1-44A1-A7A1-70009FD6BE46}"/>
          </ac:spMkLst>
        </pc:spChg>
        <pc:spChg chg="add del">
          <ac:chgData name="Perry Fulfs" userId="S::pfulfs@my365.bellevue.edu::75dc9465-063d-471f-96d2-b179087b4d8c" providerId="AD" clId="Web-{CD52ED19-F541-4395-83E8-6B7F2158BA61}" dt="2021-03-27T18:32:01.542" v="49"/>
          <ac:spMkLst>
            <pc:docMk/>
            <pc:sldMk cId="1477796775" sldId="257"/>
            <ac:spMk id="42" creationId="{55D4142C-5077-457F-A6AD-3FECFDB39685}"/>
          </ac:spMkLst>
        </pc:spChg>
        <pc:spChg chg="add mod ord">
          <ac:chgData name="Perry Fulfs" userId="S::pfulfs@my365.bellevue.edu::75dc9465-063d-471f-96d2-b179087b4d8c" providerId="AD" clId="Web-{CD52ED19-F541-4395-83E8-6B7F2158BA61}" dt="2021-03-27T18:32:41.573" v="53"/>
          <ac:spMkLst>
            <pc:docMk/>
            <pc:sldMk cId="1477796775" sldId="257"/>
            <ac:spMk id="43" creationId="{82B78987-5A9F-4A28-9CCD-CDEB2C4775C6}"/>
          </ac:spMkLst>
        </pc:spChg>
        <pc:spChg chg="add del">
          <ac:chgData name="Perry Fulfs" userId="S::pfulfs@my365.bellevue.edu::75dc9465-063d-471f-96d2-b179087b4d8c" providerId="AD" clId="Web-{CD52ED19-F541-4395-83E8-6B7F2158BA61}" dt="2021-03-27T18:32:01.542" v="49"/>
          <ac:spMkLst>
            <pc:docMk/>
            <pc:sldMk cId="1477796775" sldId="257"/>
            <ac:spMk id="44" creationId="{7A5F0580-5EE9-419F-96EE-B6529EF6E7D0}"/>
          </ac:spMkLst>
        </pc:spChg>
        <pc:spChg chg="add del">
          <ac:chgData name="Perry Fulfs" userId="S::pfulfs@my365.bellevue.edu::75dc9465-063d-471f-96d2-b179087b4d8c" providerId="AD" clId="Web-{CD52ED19-F541-4395-83E8-6B7F2158BA61}" dt="2021-03-27T18:32:06.589" v="51"/>
          <ac:spMkLst>
            <pc:docMk/>
            <pc:sldMk cId="1477796775" sldId="257"/>
            <ac:spMk id="66" creationId="{D9F5512A-48E1-4C07-B75E-3CCC517B6804}"/>
          </ac:spMkLst>
        </pc:spChg>
        <pc:grpChg chg="add del">
          <ac:chgData name="Perry Fulfs" userId="S::pfulfs@my365.bellevue.edu::75dc9465-063d-471f-96d2-b179087b4d8c" providerId="AD" clId="Web-{CD52ED19-F541-4395-83E8-6B7F2158BA61}" dt="2021-03-27T18:32:06.589" v="51"/>
          <ac:grpSpMkLst>
            <pc:docMk/>
            <pc:sldMk cId="1477796775" sldId="257"/>
            <ac:grpSpMk id="37" creationId="{81DE8B58-F373-409E-A253-4380A66091D4}"/>
          </ac:grpSpMkLst>
        </pc:grpChg>
        <pc:picChg chg="add mod ord">
          <ac:chgData name="Perry Fulfs" userId="S::pfulfs@my365.bellevue.edu::75dc9465-063d-471f-96d2-b179087b4d8c" providerId="AD" clId="Web-{CD52ED19-F541-4395-83E8-6B7F2158BA61}" dt="2021-03-27T18:32:06.589" v="52"/>
          <ac:picMkLst>
            <pc:docMk/>
            <pc:sldMk cId="1477796775" sldId="257"/>
            <ac:picMk id="4" creationId="{09E0C280-556E-495C-B46E-BF18B3DE9B8A}"/>
          </ac:picMkLst>
        </pc:picChg>
      </pc:sldChg>
      <pc:sldChg chg="addSp modSp new mod setBg">
        <pc:chgData name="Perry Fulfs" userId="S::pfulfs@my365.bellevue.edu::75dc9465-063d-471f-96d2-b179087b4d8c" providerId="AD" clId="Web-{CD52ED19-F541-4395-83E8-6B7F2158BA61}" dt="2021-03-27T19:05:36.483" v="165" actId="20577"/>
        <pc:sldMkLst>
          <pc:docMk/>
          <pc:sldMk cId="2160294710" sldId="257"/>
        </pc:sldMkLst>
        <pc:spChg chg="mod">
          <ac:chgData name="Perry Fulfs" userId="S::pfulfs@my365.bellevue.edu::75dc9465-063d-471f-96d2-b179087b4d8c" providerId="AD" clId="Web-{CD52ED19-F541-4395-83E8-6B7F2158BA61}" dt="2021-03-27T19:05:36.483" v="165" actId="20577"/>
          <ac:spMkLst>
            <pc:docMk/>
            <pc:sldMk cId="2160294710" sldId="257"/>
            <ac:spMk id="2" creationId="{4EABA76E-3159-40A6-B097-91476B936AF2}"/>
          </ac:spMkLst>
        </pc:spChg>
        <pc:spChg chg="mod">
          <ac:chgData name="Perry Fulfs" userId="S::pfulfs@my365.bellevue.edu::75dc9465-063d-471f-96d2-b179087b4d8c" providerId="AD" clId="Web-{CD52ED19-F541-4395-83E8-6B7F2158BA61}" dt="2021-03-27T18:57:23.935" v="112" actId="20577"/>
          <ac:spMkLst>
            <pc:docMk/>
            <pc:sldMk cId="2160294710" sldId="257"/>
            <ac:spMk id="3" creationId="{A3837E10-53F1-49DE-B2AF-6BF91EB9827C}"/>
          </ac:spMkLst>
        </pc:spChg>
        <pc:spChg chg="add">
          <ac:chgData name="Perry Fulfs" userId="S::pfulfs@my365.bellevue.edu::75dc9465-063d-471f-96d2-b179087b4d8c" providerId="AD" clId="Web-{CD52ED19-F541-4395-83E8-6B7F2158BA61}" dt="2021-03-27T18:33:47.214" v="59"/>
          <ac:spMkLst>
            <pc:docMk/>
            <pc:sldMk cId="2160294710" sldId="257"/>
            <ac:spMk id="8" creationId="{50E53EDA-3B94-4F6B-9E86-D3BB9EBB9616}"/>
          </ac:spMkLst>
        </pc:spChg>
        <pc:cxnChg chg="add">
          <ac:chgData name="Perry Fulfs" userId="S::pfulfs@my365.bellevue.edu::75dc9465-063d-471f-96d2-b179087b4d8c" providerId="AD" clId="Web-{CD52ED19-F541-4395-83E8-6B7F2158BA61}" dt="2021-03-27T18:33:47.214" v="59"/>
          <ac:cxnSpMkLst>
            <pc:docMk/>
            <pc:sldMk cId="2160294710" sldId="257"/>
            <ac:cxnSpMk id="10" creationId="{30EFD79F-7790-479B-B7DB-BD0D8C101DDD}"/>
          </ac:cxnSpMkLst>
        </pc:cxnChg>
      </pc:sldChg>
      <pc:sldChg chg="modSp add replId">
        <pc:chgData name="Perry Fulfs" userId="S::pfulfs@my365.bellevue.edu::75dc9465-063d-471f-96d2-b179087b4d8c" providerId="AD" clId="Web-{CD52ED19-F541-4395-83E8-6B7F2158BA61}" dt="2021-03-27T19:05:40.811" v="166" actId="20577"/>
        <pc:sldMkLst>
          <pc:docMk/>
          <pc:sldMk cId="574460594" sldId="258"/>
        </pc:sldMkLst>
        <pc:spChg chg="mod">
          <ac:chgData name="Perry Fulfs" userId="S::pfulfs@my365.bellevue.edu::75dc9465-063d-471f-96d2-b179087b4d8c" providerId="AD" clId="Web-{CD52ED19-F541-4395-83E8-6B7F2158BA61}" dt="2021-03-27T19:05:40.811" v="166" actId="20577"/>
          <ac:spMkLst>
            <pc:docMk/>
            <pc:sldMk cId="574460594" sldId="258"/>
            <ac:spMk id="2" creationId="{4EABA76E-3159-40A6-B097-91476B936AF2}"/>
          </ac:spMkLst>
        </pc:spChg>
        <pc:spChg chg="mod">
          <ac:chgData name="Perry Fulfs" userId="S::pfulfs@my365.bellevue.edu::75dc9465-063d-471f-96d2-b179087b4d8c" providerId="AD" clId="Web-{CD52ED19-F541-4395-83E8-6B7F2158BA61}" dt="2021-03-27T19:00:54.451" v="133" actId="20577"/>
          <ac:spMkLst>
            <pc:docMk/>
            <pc:sldMk cId="574460594" sldId="258"/>
            <ac:spMk id="3" creationId="{A3837E10-53F1-49DE-B2AF-6BF91EB9827C}"/>
          </ac:spMkLst>
        </pc:spChg>
      </pc:sldChg>
      <pc:sldChg chg="modSp add replId">
        <pc:chgData name="Perry Fulfs" userId="S::pfulfs@my365.bellevue.edu::75dc9465-063d-471f-96d2-b179087b4d8c" providerId="AD" clId="Web-{CD52ED19-F541-4395-83E8-6B7F2158BA61}" dt="2021-03-27T19:05:31.233" v="164" actId="20577"/>
        <pc:sldMkLst>
          <pc:docMk/>
          <pc:sldMk cId="3039014394" sldId="259"/>
        </pc:sldMkLst>
        <pc:spChg chg="mod">
          <ac:chgData name="Perry Fulfs" userId="S::pfulfs@my365.bellevue.edu::75dc9465-063d-471f-96d2-b179087b4d8c" providerId="AD" clId="Web-{CD52ED19-F541-4395-83E8-6B7F2158BA61}" dt="2021-03-27T19:05:31.233" v="164" actId="20577"/>
          <ac:spMkLst>
            <pc:docMk/>
            <pc:sldMk cId="3039014394" sldId="259"/>
            <ac:spMk id="2" creationId="{4EABA76E-3159-40A6-B097-91476B936AF2}"/>
          </ac:spMkLst>
        </pc:spChg>
        <pc:spChg chg="mod">
          <ac:chgData name="Perry Fulfs" userId="S::pfulfs@my365.bellevue.edu::75dc9465-063d-471f-96d2-b179087b4d8c" providerId="AD" clId="Web-{CD52ED19-F541-4395-83E8-6B7F2158BA61}" dt="2021-03-27T19:05:11.436" v="161" actId="20577"/>
          <ac:spMkLst>
            <pc:docMk/>
            <pc:sldMk cId="3039014394" sldId="259"/>
            <ac:spMk id="3" creationId="{A3837E10-53F1-49DE-B2AF-6BF91EB9827C}"/>
          </ac:spMkLst>
        </pc:spChg>
      </pc:sldChg>
      <pc:sldChg chg="modSp add replId">
        <pc:chgData name="Perry Fulfs" userId="S::pfulfs@my365.bellevue.edu::75dc9465-063d-471f-96d2-b179087b4d8c" providerId="AD" clId="Web-{CD52ED19-F541-4395-83E8-6B7F2158BA61}" dt="2021-03-27T19:09:58.470" v="186" actId="20577"/>
        <pc:sldMkLst>
          <pc:docMk/>
          <pc:sldMk cId="589592016" sldId="260"/>
        </pc:sldMkLst>
        <pc:spChg chg="mod">
          <ac:chgData name="Perry Fulfs" userId="S::pfulfs@my365.bellevue.edu::75dc9465-063d-471f-96d2-b179087b4d8c" providerId="AD" clId="Web-{CD52ED19-F541-4395-83E8-6B7F2158BA61}" dt="2021-03-27T19:07:46.545" v="174" actId="20577"/>
          <ac:spMkLst>
            <pc:docMk/>
            <pc:sldMk cId="589592016" sldId="260"/>
            <ac:spMk id="2" creationId="{4EABA76E-3159-40A6-B097-91476B936AF2}"/>
          </ac:spMkLst>
        </pc:spChg>
        <pc:spChg chg="mod">
          <ac:chgData name="Perry Fulfs" userId="S::pfulfs@my365.bellevue.edu::75dc9465-063d-471f-96d2-b179087b4d8c" providerId="AD" clId="Web-{CD52ED19-F541-4395-83E8-6B7F2158BA61}" dt="2021-03-27T19:09:58.470" v="186" actId="20577"/>
          <ac:spMkLst>
            <pc:docMk/>
            <pc:sldMk cId="589592016" sldId="260"/>
            <ac:spMk id="3" creationId="{A3837E10-53F1-49DE-B2AF-6BF91EB9827C}"/>
          </ac:spMkLst>
        </pc:spChg>
      </pc:sldChg>
      <pc:sldChg chg="addSp delSp modSp add ord replId">
        <pc:chgData name="Perry Fulfs" userId="S::pfulfs@my365.bellevue.edu::75dc9465-063d-471f-96d2-b179087b4d8c" providerId="AD" clId="Web-{CD52ED19-F541-4395-83E8-6B7F2158BA61}" dt="2021-03-27T19:34:27.855" v="201"/>
        <pc:sldMkLst>
          <pc:docMk/>
          <pc:sldMk cId="389176584" sldId="261"/>
        </pc:sldMkLst>
        <pc:spChg chg="del mod">
          <ac:chgData name="Perry Fulfs" userId="S::pfulfs@my365.bellevue.edu::75dc9465-063d-471f-96d2-b179087b4d8c" providerId="AD" clId="Web-{CD52ED19-F541-4395-83E8-6B7F2158BA61}" dt="2021-03-27T19:10:27.767" v="189"/>
          <ac:spMkLst>
            <pc:docMk/>
            <pc:sldMk cId="389176584" sldId="261"/>
            <ac:spMk id="3" creationId="{A3837E10-53F1-49DE-B2AF-6BF91EB9827C}"/>
          </ac:spMkLst>
        </pc:spChg>
        <pc:spChg chg="add del mod">
          <ac:chgData name="Perry Fulfs" userId="S::pfulfs@my365.bellevue.edu::75dc9465-063d-471f-96d2-b179087b4d8c" providerId="AD" clId="Web-{CD52ED19-F541-4395-83E8-6B7F2158BA61}" dt="2021-03-27T19:33:57.371" v="196"/>
          <ac:spMkLst>
            <pc:docMk/>
            <pc:sldMk cId="389176584" sldId="261"/>
            <ac:spMk id="4" creationId="{979DF682-40D5-4134-A7E8-94FDAE5DD29B}"/>
          </ac:spMkLst>
        </pc:spChg>
        <pc:spChg chg="add del mod">
          <ac:chgData name="Perry Fulfs" userId="S::pfulfs@my365.bellevue.edu::75dc9465-063d-471f-96d2-b179087b4d8c" providerId="AD" clId="Web-{CD52ED19-F541-4395-83E8-6B7F2158BA61}" dt="2021-03-27T19:10:28.377" v="190"/>
          <ac:spMkLst>
            <pc:docMk/>
            <pc:sldMk cId="389176584" sldId="261"/>
            <ac:spMk id="5" creationId="{D07573BA-79EE-4109-9D6F-F6A5DAF02958}"/>
          </ac:spMkLst>
        </pc:spChg>
        <pc:picChg chg="add mod ord">
          <ac:chgData name="Perry Fulfs" userId="S::pfulfs@my365.bellevue.edu::75dc9465-063d-471f-96d2-b179087b4d8c" providerId="AD" clId="Web-{CD52ED19-F541-4395-83E8-6B7F2158BA61}" dt="2021-03-27T19:34:01.090" v="199" actId="1076"/>
          <ac:picMkLst>
            <pc:docMk/>
            <pc:sldMk cId="389176584" sldId="261"/>
            <ac:picMk id="5" creationId="{08919333-9EFC-46E9-A5E8-205907DE8955}"/>
          </ac:picMkLst>
        </pc:picChg>
        <pc:picChg chg="add del mod ord">
          <ac:chgData name="Perry Fulfs" userId="S::pfulfs@my365.bellevue.edu::75dc9465-063d-471f-96d2-b179087b4d8c" providerId="AD" clId="Web-{CD52ED19-F541-4395-83E8-6B7F2158BA61}" dt="2021-03-27T19:33:56.840" v="195"/>
          <ac:picMkLst>
            <pc:docMk/>
            <pc:sldMk cId="389176584" sldId="261"/>
            <ac:picMk id="6" creationId="{254FE1DA-7F30-4B00-890A-E19C328BEF5B}"/>
          </ac:picMkLst>
        </pc:picChg>
      </pc:sldChg>
      <pc:sldChg chg="modSp add replId">
        <pc:chgData name="Perry Fulfs" userId="S::pfulfs@my365.bellevue.edu::75dc9465-063d-471f-96d2-b179087b4d8c" providerId="AD" clId="Web-{CD52ED19-F541-4395-83E8-6B7F2158BA61}" dt="2021-03-27T19:44:50.304" v="251" actId="20577"/>
        <pc:sldMkLst>
          <pc:docMk/>
          <pc:sldMk cId="1405644108" sldId="262"/>
        </pc:sldMkLst>
        <pc:spChg chg="mod">
          <ac:chgData name="Perry Fulfs" userId="S::pfulfs@my365.bellevue.edu::75dc9465-063d-471f-96d2-b179087b4d8c" providerId="AD" clId="Web-{CD52ED19-F541-4395-83E8-6B7F2158BA61}" dt="2021-03-27T19:41:00.087" v="221" actId="20577"/>
          <ac:spMkLst>
            <pc:docMk/>
            <pc:sldMk cId="1405644108" sldId="262"/>
            <ac:spMk id="2" creationId="{4EABA76E-3159-40A6-B097-91476B936AF2}"/>
          </ac:spMkLst>
        </pc:spChg>
        <pc:spChg chg="mod">
          <ac:chgData name="Perry Fulfs" userId="S::pfulfs@my365.bellevue.edu::75dc9465-063d-471f-96d2-b179087b4d8c" providerId="AD" clId="Web-{CD52ED19-F541-4395-83E8-6B7F2158BA61}" dt="2021-03-27T19:44:50.304" v="251" actId="20577"/>
          <ac:spMkLst>
            <pc:docMk/>
            <pc:sldMk cId="1405644108" sldId="262"/>
            <ac:spMk id="3" creationId="{A3837E10-53F1-49DE-B2AF-6BF91EB9827C}"/>
          </ac:spMkLst>
        </pc:spChg>
      </pc:sldChg>
      <pc:sldChg chg="modSp add replId">
        <pc:chgData name="Perry Fulfs" userId="S::pfulfs@my365.bellevue.edu::75dc9465-063d-471f-96d2-b179087b4d8c" providerId="AD" clId="Web-{CD52ED19-F541-4395-83E8-6B7F2158BA61}" dt="2021-03-27T19:47:44.708" v="270" actId="20577"/>
        <pc:sldMkLst>
          <pc:docMk/>
          <pc:sldMk cId="3613415712" sldId="263"/>
        </pc:sldMkLst>
        <pc:spChg chg="mod">
          <ac:chgData name="Perry Fulfs" userId="S::pfulfs@my365.bellevue.edu::75dc9465-063d-471f-96d2-b179087b4d8c" providerId="AD" clId="Web-{CD52ED19-F541-4395-83E8-6B7F2158BA61}" dt="2021-03-27T19:45:06.335" v="254" actId="20577"/>
          <ac:spMkLst>
            <pc:docMk/>
            <pc:sldMk cId="3613415712" sldId="263"/>
            <ac:spMk id="2" creationId="{4EABA76E-3159-40A6-B097-91476B936AF2}"/>
          </ac:spMkLst>
        </pc:spChg>
        <pc:spChg chg="mod">
          <ac:chgData name="Perry Fulfs" userId="S::pfulfs@my365.bellevue.edu::75dc9465-063d-471f-96d2-b179087b4d8c" providerId="AD" clId="Web-{CD52ED19-F541-4395-83E8-6B7F2158BA61}" dt="2021-03-27T19:47:44.708" v="270" actId="20577"/>
          <ac:spMkLst>
            <pc:docMk/>
            <pc:sldMk cId="3613415712" sldId="263"/>
            <ac:spMk id="3" creationId="{A3837E10-53F1-49DE-B2AF-6BF91EB9827C}"/>
          </ac:spMkLst>
        </pc:spChg>
      </pc:sldChg>
      <pc:sldChg chg="modSp add replId">
        <pc:chgData name="Perry Fulfs" userId="S::pfulfs@my365.bellevue.edu::75dc9465-063d-471f-96d2-b179087b4d8c" providerId="AD" clId="Web-{CD52ED19-F541-4395-83E8-6B7F2158BA61}" dt="2021-03-27T19:52:37.524" v="298" actId="20577"/>
        <pc:sldMkLst>
          <pc:docMk/>
          <pc:sldMk cId="80141661" sldId="264"/>
        </pc:sldMkLst>
        <pc:spChg chg="mod">
          <ac:chgData name="Perry Fulfs" userId="S::pfulfs@my365.bellevue.edu::75dc9465-063d-471f-96d2-b179087b4d8c" providerId="AD" clId="Web-{CD52ED19-F541-4395-83E8-6B7F2158BA61}" dt="2021-03-27T19:49:04.666" v="275" actId="20577"/>
          <ac:spMkLst>
            <pc:docMk/>
            <pc:sldMk cId="80141661" sldId="264"/>
            <ac:spMk id="2" creationId="{4EABA76E-3159-40A6-B097-91476B936AF2}"/>
          </ac:spMkLst>
        </pc:spChg>
        <pc:spChg chg="mod">
          <ac:chgData name="Perry Fulfs" userId="S::pfulfs@my365.bellevue.edu::75dc9465-063d-471f-96d2-b179087b4d8c" providerId="AD" clId="Web-{CD52ED19-F541-4395-83E8-6B7F2158BA61}" dt="2021-03-27T19:52:37.524" v="298" actId="20577"/>
          <ac:spMkLst>
            <pc:docMk/>
            <pc:sldMk cId="80141661" sldId="264"/>
            <ac:spMk id="3" creationId="{A3837E10-53F1-49DE-B2AF-6BF91EB9827C}"/>
          </ac:spMkLst>
        </pc:spChg>
      </pc:sldChg>
      <pc:sldChg chg="modSp add replId">
        <pc:chgData name="Perry Fulfs" userId="S::pfulfs@my365.bellevue.edu::75dc9465-063d-471f-96d2-b179087b4d8c" providerId="AD" clId="Web-{CD52ED19-F541-4395-83E8-6B7F2158BA61}" dt="2021-03-27T20:03:19.833" v="357" actId="14100"/>
        <pc:sldMkLst>
          <pc:docMk/>
          <pc:sldMk cId="1617083983" sldId="265"/>
        </pc:sldMkLst>
        <pc:spChg chg="mod">
          <ac:chgData name="Perry Fulfs" userId="S::pfulfs@my365.bellevue.edu::75dc9465-063d-471f-96d2-b179087b4d8c" providerId="AD" clId="Web-{CD52ED19-F541-4395-83E8-6B7F2158BA61}" dt="2021-03-27T19:53:00.586" v="305" actId="20577"/>
          <ac:spMkLst>
            <pc:docMk/>
            <pc:sldMk cId="1617083983" sldId="265"/>
            <ac:spMk id="2" creationId="{4EABA76E-3159-40A6-B097-91476B936AF2}"/>
          </ac:spMkLst>
        </pc:spChg>
        <pc:spChg chg="mod">
          <ac:chgData name="Perry Fulfs" userId="S::pfulfs@my365.bellevue.edu::75dc9465-063d-471f-96d2-b179087b4d8c" providerId="AD" clId="Web-{CD52ED19-F541-4395-83E8-6B7F2158BA61}" dt="2021-03-27T20:03:19.833" v="357" actId="14100"/>
          <ac:spMkLst>
            <pc:docMk/>
            <pc:sldMk cId="1617083983" sldId="265"/>
            <ac:spMk id="3" creationId="{A3837E10-53F1-49DE-B2AF-6BF91EB9827C}"/>
          </ac:spMkLst>
        </pc:spChg>
      </pc:sldChg>
      <pc:sldChg chg="modSp add replId">
        <pc:chgData name="Perry Fulfs" userId="S::pfulfs@my365.bellevue.edu::75dc9465-063d-471f-96d2-b179087b4d8c" providerId="AD" clId="Web-{CD52ED19-F541-4395-83E8-6B7F2158BA61}" dt="2021-03-27T19:56:14.662" v="343" actId="20577"/>
        <pc:sldMkLst>
          <pc:docMk/>
          <pc:sldMk cId="1560639925" sldId="266"/>
        </pc:sldMkLst>
        <pc:spChg chg="mod">
          <ac:chgData name="Perry Fulfs" userId="S::pfulfs@my365.bellevue.edu::75dc9465-063d-471f-96d2-b179087b4d8c" providerId="AD" clId="Web-{CD52ED19-F541-4395-83E8-6B7F2158BA61}" dt="2021-03-27T19:55:01.522" v="325" actId="20577"/>
          <ac:spMkLst>
            <pc:docMk/>
            <pc:sldMk cId="1560639925" sldId="266"/>
            <ac:spMk id="2" creationId="{4EABA76E-3159-40A6-B097-91476B936AF2}"/>
          </ac:spMkLst>
        </pc:spChg>
        <pc:spChg chg="mod">
          <ac:chgData name="Perry Fulfs" userId="S::pfulfs@my365.bellevue.edu::75dc9465-063d-471f-96d2-b179087b4d8c" providerId="AD" clId="Web-{CD52ED19-F541-4395-83E8-6B7F2158BA61}" dt="2021-03-27T19:56:14.662" v="343" actId="20577"/>
          <ac:spMkLst>
            <pc:docMk/>
            <pc:sldMk cId="1560639925" sldId="266"/>
            <ac:spMk id="3" creationId="{A3837E10-53F1-49DE-B2AF-6BF91EB9827C}"/>
          </ac:spMkLst>
        </pc:spChg>
      </pc:sldChg>
      <pc:sldMasterChg chg="del delSldLayout">
        <pc:chgData name="Perry Fulfs" userId="S::pfulfs@my365.bellevue.edu::75dc9465-063d-471f-96d2-b179087b4d8c" providerId="AD" clId="Web-{CD52ED19-F541-4395-83E8-6B7F2158BA61}" dt="2021-03-27T18:32:41.573" v="53"/>
        <pc:sldMasterMkLst>
          <pc:docMk/>
          <pc:sldMasterMk cId="2460954070" sldId="2147483660"/>
        </pc:sldMasterMkLst>
        <pc:sldLayoutChg chg="del">
          <pc:chgData name="Perry Fulfs" userId="S::pfulfs@my365.bellevue.edu::75dc9465-063d-471f-96d2-b179087b4d8c" providerId="AD" clId="Web-{CD52ED19-F541-4395-83E8-6B7F2158BA61}" dt="2021-03-27T18:32:41.573" v="53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Perry Fulfs" userId="S::pfulfs@my365.bellevue.edu::75dc9465-063d-471f-96d2-b179087b4d8c" providerId="AD" clId="Web-{CD52ED19-F541-4395-83E8-6B7F2158BA61}" dt="2021-03-27T18:32:41.573" v="53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Perry Fulfs" userId="S::pfulfs@my365.bellevue.edu::75dc9465-063d-471f-96d2-b179087b4d8c" providerId="AD" clId="Web-{CD52ED19-F541-4395-83E8-6B7F2158BA61}" dt="2021-03-27T18:32:41.573" v="53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Perry Fulfs" userId="S::pfulfs@my365.bellevue.edu::75dc9465-063d-471f-96d2-b179087b4d8c" providerId="AD" clId="Web-{CD52ED19-F541-4395-83E8-6B7F2158BA61}" dt="2021-03-27T18:32:41.573" v="53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Perry Fulfs" userId="S::pfulfs@my365.bellevue.edu::75dc9465-063d-471f-96d2-b179087b4d8c" providerId="AD" clId="Web-{CD52ED19-F541-4395-83E8-6B7F2158BA61}" dt="2021-03-27T18:32:41.573" v="53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Perry Fulfs" userId="S::pfulfs@my365.bellevue.edu::75dc9465-063d-471f-96d2-b179087b4d8c" providerId="AD" clId="Web-{CD52ED19-F541-4395-83E8-6B7F2158BA61}" dt="2021-03-27T18:32:41.573" v="53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Perry Fulfs" userId="S::pfulfs@my365.bellevue.edu::75dc9465-063d-471f-96d2-b179087b4d8c" providerId="AD" clId="Web-{CD52ED19-F541-4395-83E8-6B7F2158BA61}" dt="2021-03-27T18:32:41.573" v="53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Perry Fulfs" userId="S::pfulfs@my365.bellevue.edu::75dc9465-063d-471f-96d2-b179087b4d8c" providerId="AD" clId="Web-{CD52ED19-F541-4395-83E8-6B7F2158BA61}" dt="2021-03-27T18:32:41.573" v="53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Perry Fulfs" userId="S::pfulfs@my365.bellevue.edu::75dc9465-063d-471f-96d2-b179087b4d8c" providerId="AD" clId="Web-{CD52ED19-F541-4395-83E8-6B7F2158BA61}" dt="2021-03-27T18:32:41.573" v="53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Perry Fulfs" userId="S::pfulfs@my365.bellevue.edu::75dc9465-063d-471f-96d2-b179087b4d8c" providerId="AD" clId="Web-{CD52ED19-F541-4395-83E8-6B7F2158BA61}" dt="2021-03-27T18:32:41.573" v="53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Perry Fulfs" userId="S::pfulfs@my365.bellevue.edu::75dc9465-063d-471f-96d2-b179087b4d8c" providerId="AD" clId="Web-{CD52ED19-F541-4395-83E8-6B7F2158BA61}" dt="2021-03-27T18:32:41.573" v="53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 modSldLayout">
        <pc:chgData name="Perry Fulfs" userId="S::pfulfs@my365.bellevue.edu::75dc9465-063d-471f-96d2-b179087b4d8c" providerId="AD" clId="Web-{CD52ED19-F541-4395-83E8-6B7F2158BA61}" dt="2021-03-27T18:33:28.995" v="57"/>
        <pc:sldMasterMkLst>
          <pc:docMk/>
          <pc:sldMasterMk cId="327187247" sldId="2147483672"/>
        </pc:sldMasterMkLst>
        <pc:sldLayoutChg chg="add del mod replId">
          <pc:chgData name="Perry Fulfs" userId="S::pfulfs@my365.bellevue.edu::75dc9465-063d-471f-96d2-b179087b4d8c" providerId="AD" clId="Web-{CD52ED19-F541-4395-83E8-6B7F2158BA61}" dt="2021-03-27T18:33:28.995" v="57"/>
          <pc:sldLayoutMkLst>
            <pc:docMk/>
            <pc:sldMasterMk cId="327187247" sldId="2147483672"/>
            <pc:sldLayoutMk cId="4138180509" sldId="2147483673"/>
          </pc:sldLayoutMkLst>
        </pc:sldLayoutChg>
        <pc:sldLayoutChg chg="add del mod replId">
          <pc:chgData name="Perry Fulfs" userId="S::pfulfs@my365.bellevue.edu::75dc9465-063d-471f-96d2-b179087b4d8c" providerId="AD" clId="Web-{CD52ED19-F541-4395-83E8-6B7F2158BA61}" dt="2021-03-27T18:33:28.995" v="57"/>
          <pc:sldLayoutMkLst>
            <pc:docMk/>
            <pc:sldMasterMk cId="327187247" sldId="2147483672"/>
            <pc:sldLayoutMk cId="139269826" sldId="2147483674"/>
          </pc:sldLayoutMkLst>
        </pc:sldLayoutChg>
        <pc:sldLayoutChg chg="add del mod replId">
          <pc:chgData name="Perry Fulfs" userId="S::pfulfs@my365.bellevue.edu::75dc9465-063d-471f-96d2-b179087b4d8c" providerId="AD" clId="Web-{CD52ED19-F541-4395-83E8-6B7F2158BA61}" dt="2021-03-27T18:33:28.995" v="57"/>
          <pc:sldLayoutMkLst>
            <pc:docMk/>
            <pc:sldMasterMk cId="327187247" sldId="2147483672"/>
            <pc:sldLayoutMk cId="3965092387" sldId="2147483675"/>
          </pc:sldLayoutMkLst>
        </pc:sldLayoutChg>
        <pc:sldLayoutChg chg="add del mod replId">
          <pc:chgData name="Perry Fulfs" userId="S::pfulfs@my365.bellevue.edu::75dc9465-063d-471f-96d2-b179087b4d8c" providerId="AD" clId="Web-{CD52ED19-F541-4395-83E8-6B7F2158BA61}" dt="2021-03-27T18:33:28.995" v="57"/>
          <pc:sldLayoutMkLst>
            <pc:docMk/>
            <pc:sldMasterMk cId="327187247" sldId="2147483672"/>
            <pc:sldLayoutMk cId="1038494919" sldId="2147483676"/>
          </pc:sldLayoutMkLst>
        </pc:sldLayoutChg>
        <pc:sldLayoutChg chg="add del mod replId">
          <pc:chgData name="Perry Fulfs" userId="S::pfulfs@my365.bellevue.edu::75dc9465-063d-471f-96d2-b179087b4d8c" providerId="AD" clId="Web-{CD52ED19-F541-4395-83E8-6B7F2158BA61}" dt="2021-03-27T18:33:28.995" v="57"/>
          <pc:sldLayoutMkLst>
            <pc:docMk/>
            <pc:sldMasterMk cId="327187247" sldId="2147483672"/>
            <pc:sldLayoutMk cId="1838304493" sldId="2147483677"/>
          </pc:sldLayoutMkLst>
        </pc:sldLayoutChg>
        <pc:sldLayoutChg chg="add del mod replId">
          <pc:chgData name="Perry Fulfs" userId="S::pfulfs@my365.bellevue.edu::75dc9465-063d-471f-96d2-b179087b4d8c" providerId="AD" clId="Web-{CD52ED19-F541-4395-83E8-6B7F2158BA61}" dt="2021-03-27T18:33:28.995" v="57"/>
          <pc:sldLayoutMkLst>
            <pc:docMk/>
            <pc:sldMasterMk cId="327187247" sldId="2147483672"/>
            <pc:sldLayoutMk cId="1663714459" sldId="2147483678"/>
          </pc:sldLayoutMkLst>
        </pc:sldLayoutChg>
        <pc:sldLayoutChg chg="add del mod replId">
          <pc:chgData name="Perry Fulfs" userId="S::pfulfs@my365.bellevue.edu::75dc9465-063d-471f-96d2-b179087b4d8c" providerId="AD" clId="Web-{CD52ED19-F541-4395-83E8-6B7F2158BA61}" dt="2021-03-27T18:33:28.995" v="57"/>
          <pc:sldLayoutMkLst>
            <pc:docMk/>
            <pc:sldMasterMk cId="327187247" sldId="2147483672"/>
            <pc:sldLayoutMk cId="738993571" sldId="2147483679"/>
          </pc:sldLayoutMkLst>
        </pc:sldLayoutChg>
        <pc:sldLayoutChg chg="add del mod replId">
          <pc:chgData name="Perry Fulfs" userId="S::pfulfs@my365.bellevue.edu::75dc9465-063d-471f-96d2-b179087b4d8c" providerId="AD" clId="Web-{CD52ED19-F541-4395-83E8-6B7F2158BA61}" dt="2021-03-27T18:33:28.995" v="57"/>
          <pc:sldLayoutMkLst>
            <pc:docMk/>
            <pc:sldMasterMk cId="327187247" sldId="2147483672"/>
            <pc:sldLayoutMk cId="1797269353" sldId="2147483680"/>
          </pc:sldLayoutMkLst>
        </pc:sldLayoutChg>
        <pc:sldLayoutChg chg="add del mod replId">
          <pc:chgData name="Perry Fulfs" userId="S::pfulfs@my365.bellevue.edu::75dc9465-063d-471f-96d2-b179087b4d8c" providerId="AD" clId="Web-{CD52ED19-F541-4395-83E8-6B7F2158BA61}" dt="2021-03-27T18:33:28.995" v="57"/>
          <pc:sldLayoutMkLst>
            <pc:docMk/>
            <pc:sldMasterMk cId="327187247" sldId="2147483672"/>
            <pc:sldLayoutMk cId="1070906188" sldId="2147483681"/>
          </pc:sldLayoutMkLst>
        </pc:sldLayoutChg>
        <pc:sldLayoutChg chg="add del mod replId">
          <pc:chgData name="Perry Fulfs" userId="S::pfulfs@my365.bellevue.edu::75dc9465-063d-471f-96d2-b179087b4d8c" providerId="AD" clId="Web-{CD52ED19-F541-4395-83E8-6B7F2158BA61}" dt="2021-03-27T18:33:28.995" v="57"/>
          <pc:sldLayoutMkLst>
            <pc:docMk/>
            <pc:sldMasterMk cId="327187247" sldId="2147483672"/>
            <pc:sldLayoutMk cId="1425811153" sldId="2147483682"/>
          </pc:sldLayoutMkLst>
        </pc:sldLayoutChg>
        <pc:sldLayoutChg chg="add del mod replId">
          <pc:chgData name="Perry Fulfs" userId="S::pfulfs@my365.bellevue.edu::75dc9465-063d-471f-96d2-b179087b4d8c" providerId="AD" clId="Web-{CD52ED19-F541-4395-83E8-6B7F2158BA61}" dt="2021-03-27T18:33:28.995" v="57"/>
          <pc:sldLayoutMkLst>
            <pc:docMk/>
            <pc:sldMasterMk cId="327187247" sldId="2147483672"/>
            <pc:sldLayoutMk cId="3403221846" sldId="2147483683"/>
          </pc:sldLayoutMkLst>
        </pc:sldLayoutChg>
        <pc:sldLayoutChg chg="add del mod replId">
          <pc:chgData name="Perry Fulfs" userId="S::pfulfs@my365.bellevue.edu::75dc9465-063d-471f-96d2-b179087b4d8c" providerId="AD" clId="Web-{CD52ED19-F541-4395-83E8-6B7F2158BA61}" dt="2021-03-27T18:33:28.995" v="57"/>
          <pc:sldLayoutMkLst>
            <pc:docMk/>
            <pc:sldMasterMk cId="327187247" sldId="2147483672"/>
            <pc:sldLayoutMk cId="3199548148" sldId="2147483684"/>
          </pc:sldLayoutMkLst>
        </pc:sldLayoutChg>
        <pc:sldLayoutChg chg="add del mod replId">
          <pc:chgData name="Perry Fulfs" userId="S::pfulfs@my365.bellevue.edu::75dc9465-063d-471f-96d2-b179087b4d8c" providerId="AD" clId="Web-{CD52ED19-F541-4395-83E8-6B7F2158BA61}" dt="2021-03-27T18:33:28.995" v="57"/>
          <pc:sldLayoutMkLst>
            <pc:docMk/>
            <pc:sldMasterMk cId="327187247" sldId="2147483672"/>
            <pc:sldLayoutMk cId="4024630363" sldId="2147483685"/>
          </pc:sldLayoutMkLst>
        </pc:sldLayoutChg>
        <pc:sldLayoutChg chg="add del mod replId">
          <pc:chgData name="Perry Fulfs" userId="S::pfulfs@my365.bellevue.edu::75dc9465-063d-471f-96d2-b179087b4d8c" providerId="AD" clId="Web-{CD52ED19-F541-4395-83E8-6B7F2158BA61}" dt="2021-03-27T18:33:28.995" v="57"/>
          <pc:sldLayoutMkLst>
            <pc:docMk/>
            <pc:sldMasterMk cId="327187247" sldId="2147483672"/>
            <pc:sldLayoutMk cId="2299834629" sldId="2147483686"/>
          </pc:sldLayoutMkLst>
        </pc:sldLayoutChg>
        <pc:sldLayoutChg chg="add del mod replId">
          <pc:chgData name="Perry Fulfs" userId="S::pfulfs@my365.bellevue.edu::75dc9465-063d-471f-96d2-b179087b4d8c" providerId="AD" clId="Web-{CD52ED19-F541-4395-83E8-6B7F2158BA61}" dt="2021-03-27T18:33:28.995" v="57"/>
          <pc:sldLayoutMkLst>
            <pc:docMk/>
            <pc:sldMasterMk cId="327187247" sldId="2147483672"/>
            <pc:sldLayoutMk cId="519630543" sldId="2147483687"/>
          </pc:sldLayoutMkLst>
        </pc:sldLayoutChg>
        <pc:sldLayoutChg chg="add del mod replId">
          <pc:chgData name="Perry Fulfs" userId="S::pfulfs@my365.bellevue.edu::75dc9465-063d-471f-96d2-b179087b4d8c" providerId="AD" clId="Web-{CD52ED19-F541-4395-83E8-6B7F2158BA61}" dt="2021-03-27T18:33:28.995" v="57"/>
          <pc:sldLayoutMkLst>
            <pc:docMk/>
            <pc:sldMasterMk cId="327187247" sldId="2147483672"/>
            <pc:sldLayoutMk cId="3272550298" sldId="2147483688"/>
          </pc:sldLayoutMkLst>
        </pc:sldLayoutChg>
        <pc:sldLayoutChg chg="add del mod replId">
          <pc:chgData name="Perry Fulfs" userId="S::pfulfs@my365.bellevue.edu::75dc9465-063d-471f-96d2-b179087b4d8c" providerId="AD" clId="Web-{CD52ED19-F541-4395-83E8-6B7F2158BA61}" dt="2021-03-27T18:33:28.995" v="57"/>
          <pc:sldLayoutMkLst>
            <pc:docMk/>
            <pc:sldMasterMk cId="327187247" sldId="2147483672"/>
            <pc:sldLayoutMk cId="3098631897" sldId="2147483689"/>
          </pc:sldLayoutMkLst>
        </pc:sldLayoutChg>
      </pc:sldMasterChg>
      <pc:sldMasterChg chg="add addSldLayout modSldLayout">
        <pc:chgData name="Perry Fulfs" userId="S::pfulfs@my365.bellevue.edu::75dc9465-063d-471f-96d2-b179087b4d8c" providerId="AD" clId="Web-{CD52ED19-F541-4395-83E8-6B7F2158BA61}" dt="2021-03-27T18:33:28.995" v="57"/>
        <pc:sldMasterMkLst>
          <pc:docMk/>
          <pc:sldMasterMk cId="3577205247" sldId="2147483690"/>
        </pc:sldMasterMkLst>
        <pc:sldLayoutChg chg="add mod replId">
          <pc:chgData name="Perry Fulfs" userId="S::pfulfs@my365.bellevue.edu::75dc9465-063d-471f-96d2-b179087b4d8c" providerId="AD" clId="Web-{CD52ED19-F541-4395-83E8-6B7F2158BA61}" dt="2021-03-27T18:33:28.995" v="57"/>
          <pc:sldLayoutMkLst>
            <pc:docMk/>
            <pc:sldMasterMk cId="3577205247" sldId="2147483690"/>
            <pc:sldLayoutMk cId="3225653421" sldId="2147483691"/>
          </pc:sldLayoutMkLst>
        </pc:sldLayoutChg>
        <pc:sldLayoutChg chg="add mod replId">
          <pc:chgData name="Perry Fulfs" userId="S::pfulfs@my365.bellevue.edu::75dc9465-063d-471f-96d2-b179087b4d8c" providerId="AD" clId="Web-{CD52ED19-F541-4395-83E8-6B7F2158BA61}" dt="2021-03-27T18:33:28.995" v="57"/>
          <pc:sldLayoutMkLst>
            <pc:docMk/>
            <pc:sldMasterMk cId="3577205247" sldId="2147483690"/>
            <pc:sldLayoutMk cId="2636403339" sldId="2147483692"/>
          </pc:sldLayoutMkLst>
        </pc:sldLayoutChg>
        <pc:sldLayoutChg chg="add mod replId">
          <pc:chgData name="Perry Fulfs" userId="S::pfulfs@my365.bellevue.edu::75dc9465-063d-471f-96d2-b179087b4d8c" providerId="AD" clId="Web-{CD52ED19-F541-4395-83E8-6B7F2158BA61}" dt="2021-03-27T18:33:28.995" v="57"/>
          <pc:sldLayoutMkLst>
            <pc:docMk/>
            <pc:sldMasterMk cId="3577205247" sldId="2147483690"/>
            <pc:sldLayoutMk cId="3659641363" sldId="2147483693"/>
          </pc:sldLayoutMkLst>
        </pc:sldLayoutChg>
        <pc:sldLayoutChg chg="add mod replId">
          <pc:chgData name="Perry Fulfs" userId="S::pfulfs@my365.bellevue.edu::75dc9465-063d-471f-96d2-b179087b4d8c" providerId="AD" clId="Web-{CD52ED19-F541-4395-83E8-6B7F2158BA61}" dt="2021-03-27T18:33:28.995" v="57"/>
          <pc:sldLayoutMkLst>
            <pc:docMk/>
            <pc:sldMasterMk cId="3577205247" sldId="2147483690"/>
            <pc:sldLayoutMk cId="2589986292" sldId="2147483694"/>
          </pc:sldLayoutMkLst>
        </pc:sldLayoutChg>
        <pc:sldLayoutChg chg="add mod replId">
          <pc:chgData name="Perry Fulfs" userId="S::pfulfs@my365.bellevue.edu::75dc9465-063d-471f-96d2-b179087b4d8c" providerId="AD" clId="Web-{CD52ED19-F541-4395-83E8-6B7F2158BA61}" dt="2021-03-27T18:33:28.995" v="57"/>
          <pc:sldLayoutMkLst>
            <pc:docMk/>
            <pc:sldMasterMk cId="3577205247" sldId="2147483690"/>
            <pc:sldLayoutMk cId="3317291421" sldId="2147483695"/>
          </pc:sldLayoutMkLst>
        </pc:sldLayoutChg>
        <pc:sldLayoutChg chg="add mod replId">
          <pc:chgData name="Perry Fulfs" userId="S::pfulfs@my365.bellevue.edu::75dc9465-063d-471f-96d2-b179087b4d8c" providerId="AD" clId="Web-{CD52ED19-F541-4395-83E8-6B7F2158BA61}" dt="2021-03-27T18:33:28.995" v="57"/>
          <pc:sldLayoutMkLst>
            <pc:docMk/>
            <pc:sldMasterMk cId="3577205247" sldId="2147483690"/>
            <pc:sldLayoutMk cId="445363698" sldId="2147483696"/>
          </pc:sldLayoutMkLst>
        </pc:sldLayoutChg>
        <pc:sldLayoutChg chg="add mod replId">
          <pc:chgData name="Perry Fulfs" userId="S::pfulfs@my365.bellevue.edu::75dc9465-063d-471f-96d2-b179087b4d8c" providerId="AD" clId="Web-{CD52ED19-F541-4395-83E8-6B7F2158BA61}" dt="2021-03-27T18:33:28.995" v="57"/>
          <pc:sldLayoutMkLst>
            <pc:docMk/>
            <pc:sldMasterMk cId="3577205247" sldId="2147483690"/>
            <pc:sldLayoutMk cId="2107034771" sldId="2147483697"/>
          </pc:sldLayoutMkLst>
        </pc:sldLayoutChg>
        <pc:sldLayoutChg chg="add mod replId">
          <pc:chgData name="Perry Fulfs" userId="S::pfulfs@my365.bellevue.edu::75dc9465-063d-471f-96d2-b179087b4d8c" providerId="AD" clId="Web-{CD52ED19-F541-4395-83E8-6B7F2158BA61}" dt="2021-03-27T18:33:28.995" v="57"/>
          <pc:sldLayoutMkLst>
            <pc:docMk/>
            <pc:sldMasterMk cId="3577205247" sldId="2147483690"/>
            <pc:sldLayoutMk cId="2591111745" sldId="2147483698"/>
          </pc:sldLayoutMkLst>
        </pc:sldLayoutChg>
        <pc:sldLayoutChg chg="add mod replId">
          <pc:chgData name="Perry Fulfs" userId="S::pfulfs@my365.bellevue.edu::75dc9465-063d-471f-96d2-b179087b4d8c" providerId="AD" clId="Web-{CD52ED19-F541-4395-83E8-6B7F2158BA61}" dt="2021-03-27T18:33:28.995" v="57"/>
          <pc:sldLayoutMkLst>
            <pc:docMk/>
            <pc:sldMasterMk cId="3577205247" sldId="2147483690"/>
            <pc:sldLayoutMk cId="3341732173" sldId="2147483699"/>
          </pc:sldLayoutMkLst>
        </pc:sldLayoutChg>
        <pc:sldLayoutChg chg="add mod replId">
          <pc:chgData name="Perry Fulfs" userId="S::pfulfs@my365.bellevue.edu::75dc9465-063d-471f-96d2-b179087b4d8c" providerId="AD" clId="Web-{CD52ED19-F541-4395-83E8-6B7F2158BA61}" dt="2021-03-27T18:33:28.995" v="57"/>
          <pc:sldLayoutMkLst>
            <pc:docMk/>
            <pc:sldMasterMk cId="3577205247" sldId="2147483690"/>
            <pc:sldLayoutMk cId="202546922" sldId="2147483700"/>
          </pc:sldLayoutMkLst>
        </pc:sldLayoutChg>
        <pc:sldLayoutChg chg="add mod replId">
          <pc:chgData name="Perry Fulfs" userId="S::pfulfs@my365.bellevue.edu::75dc9465-063d-471f-96d2-b179087b4d8c" providerId="AD" clId="Web-{CD52ED19-F541-4395-83E8-6B7F2158BA61}" dt="2021-03-27T18:33:28.995" v="57"/>
          <pc:sldLayoutMkLst>
            <pc:docMk/>
            <pc:sldMasterMk cId="3577205247" sldId="2147483690"/>
            <pc:sldLayoutMk cId="1805598763" sldId="2147483701"/>
          </pc:sldLayoutMkLst>
        </pc:sldLayoutChg>
        <pc:sldLayoutChg chg="add mod replId">
          <pc:chgData name="Perry Fulfs" userId="S::pfulfs@my365.bellevue.edu::75dc9465-063d-471f-96d2-b179087b4d8c" providerId="AD" clId="Web-{CD52ED19-F541-4395-83E8-6B7F2158BA61}" dt="2021-03-27T18:33:28.995" v="57"/>
          <pc:sldLayoutMkLst>
            <pc:docMk/>
            <pc:sldMasterMk cId="3577205247" sldId="2147483690"/>
            <pc:sldLayoutMk cId="834573540" sldId="2147483702"/>
          </pc:sldLayoutMkLst>
        </pc:sldLayoutChg>
        <pc:sldLayoutChg chg="add mod replId">
          <pc:chgData name="Perry Fulfs" userId="S::pfulfs@my365.bellevue.edu::75dc9465-063d-471f-96d2-b179087b4d8c" providerId="AD" clId="Web-{CD52ED19-F541-4395-83E8-6B7F2158BA61}" dt="2021-03-27T18:33:28.995" v="57"/>
          <pc:sldLayoutMkLst>
            <pc:docMk/>
            <pc:sldMasterMk cId="3577205247" sldId="2147483690"/>
            <pc:sldLayoutMk cId="2323056725" sldId="2147483703"/>
          </pc:sldLayoutMkLst>
        </pc:sldLayoutChg>
        <pc:sldLayoutChg chg="add mod replId">
          <pc:chgData name="Perry Fulfs" userId="S::pfulfs@my365.bellevue.edu::75dc9465-063d-471f-96d2-b179087b4d8c" providerId="AD" clId="Web-{CD52ED19-F541-4395-83E8-6B7F2158BA61}" dt="2021-03-27T18:33:28.995" v="57"/>
          <pc:sldLayoutMkLst>
            <pc:docMk/>
            <pc:sldMasterMk cId="3577205247" sldId="2147483690"/>
            <pc:sldLayoutMk cId="352776218" sldId="2147483704"/>
          </pc:sldLayoutMkLst>
        </pc:sldLayoutChg>
        <pc:sldLayoutChg chg="add mod replId">
          <pc:chgData name="Perry Fulfs" userId="S::pfulfs@my365.bellevue.edu::75dc9465-063d-471f-96d2-b179087b4d8c" providerId="AD" clId="Web-{CD52ED19-F541-4395-83E8-6B7F2158BA61}" dt="2021-03-27T18:33:28.995" v="57"/>
          <pc:sldLayoutMkLst>
            <pc:docMk/>
            <pc:sldMasterMk cId="3577205247" sldId="2147483690"/>
            <pc:sldLayoutMk cId="2905820931" sldId="2147483705"/>
          </pc:sldLayoutMkLst>
        </pc:sldLayoutChg>
        <pc:sldLayoutChg chg="add mod replId">
          <pc:chgData name="Perry Fulfs" userId="S::pfulfs@my365.bellevue.edu::75dc9465-063d-471f-96d2-b179087b4d8c" providerId="AD" clId="Web-{CD52ED19-F541-4395-83E8-6B7F2158BA61}" dt="2021-03-27T18:33:28.995" v="57"/>
          <pc:sldLayoutMkLst>
            <pc:docMk/>
            <pc:sldMasterMk cId="3577205247" sldId="2147483690"/>
            <pc:sldLayoutMk cId="2009485581" sldId="2147483706"/>
          </pc:sldLayoutMkLst>
        </pc:sldLayoutChg>
        <pc:sldLayoutChg chg="add mod replId">
          <pc:chgData name="Perry Fulfs" userId="S::pfulfs@my365.bellevue.edu::75dc9465-063d-471f-96d2-b179087b4d8c" providerId="AD" clId="Web-{CD52ED19-F541-4395-83E8-6B7F2158BA61}" dt="2021-03-27T18:33:28.995" v="57"/>
          <pc:sldLayoutMkLst>
            <pc:docMk/>
            <pc:sldMasterMk cId="3577205247" sldId="2147483690"/>
            <pc:sldLayoutMk cId="870130380" sldId="2147483707"/>
          </pc:sldLayoutMkLst>
        </pc:sldLayoutChg>
      </pc:sldMasterChg>
    </pc:docChg>
  </pc:docChgLst>
  <pc:docChgLst>
    <pc:chgData name="Perry Fulfs" userId="S::pfulfs@my365.bellevue.edu::75dc9465-063d-471f-96d2-b179087b4d8c" providerId="AD" clId="Web-{F7BFA70D-9B76-063E-DD4E-4D526B2B6976}"/>
    <pc:docChg chg="addSld modSld">
      <pc:chgData name="Perry Fulfs" userId="S::pfulfs@my365.bellevue.edu::75dc9465-063d-471f-96d2-b179087b4d8c" providerId="AD" clId="Web-{F7BFA70D-9B76-063E-DD4E-4D526B2B6976}" dt="2021-04-03T22:32:11.983" v="180" actId="20577"/>
      <pc:docMkLst>
        <pc:docMk/>
      </pc:docMkLst>
      <pc:sldChg chg="modSp">
        <pc:chgData name="Perry Fulfs" userId="S::pfulfs@my365.bellevue.edu::75dc9465-063d-471f-96d2-b179087b4d8c" providerId="AD" clId="Web-{F7BFA70D-9B76-063E-DD4E-4D526B2B6976}" dt="2021-04-03T21:56:00.136" v="20" actId="20577"/>
        <pc:sldMkLst>
          <pc:docMk/>
          <pc:sldMk cId="2160294710" sldId="257"/>
        </pc:sldMkLst>
        <pc:spChg chg="mod">
          <ac:chgData name="Perry Fulfs" userId="S::pfulfs@my365.bellevue.edu::75dc9465-063d-471f-96d2-b179087b4d8c" providerId="AD" clId="Web-{F7BFA70D-9B76-063E-DD4E-4D526B2B6976}" dt="2021-04-03T21:56:00.136" v="20" actId="20577"/>
          <ac:spMkLst>
            <pc:docMk/>
            <pc:sldMk cId="2160294710" sldId="257"/>
            <ac:spMk id="3" creationId="{A3837E10-53F1-49DE-B2AF-6BF91EB9827C}"/>
          </ac:spMkLst>
        </pc:spChg>
      </pc:sldChg>
      <pc:sldChg chg="modSp">
        <pc:chgData name="Perry Fulfs" userId="S::pfulfs@my365.bellevue.edu::75dc9465-063d-471f-96d2-b179087b4d8c" providerId="AD" clId="Web-{F7BFA70D-9B76-063E-DD4E-4D526B2B6976}" dt="2021-04-03T21:58:40.166" v="38" actId="20577"/>
        <pc:sldMkLst>
          <pc:docMk/>
          <pc:sldMk cId="574460594" sldId="258"/>
        </pc:sldMkLst>
        <pc:spChg chg="mod">
          <ac:chgData name="Perry Fulfs" userId="S::pfulfs@my365.bellevue.edu::75dc9465-063d-471f-96d2-b179087b4d8c" providerId="AD" clId="Web-{F7BFA70D-9B76-063E-DD4E-4D526B2B6976}" dt="2021-04-03T21:58:40.166" v="38" actId="20577"/>
          <ac:spMkLst>
            <pc:docMk/>
            <pc:sldMk cId="574460594" sldId="258"/>
            <ac:spMk id="3" creationId="{A3837E10-53F1-49DE-B2AF-6BF91EB9827C}"/>
          </ac:spMkLst>
        </pc:spChg>
      </pc:sldChg>
      <pc:sldChg chg="modSp">
        <pc:chgData name="Perry Fulfs" userId="S::pfulfs@my365.bellevue.edu::75dc9465-063d-471f-96d2-b179087b4d8c" providerId="AD" clId="Web-{F7BFA70D-9B76-063E-DD4E-4D526B2B6976}" dt="2021-04-03T22:00:10.431" v="48" actId="20577"/>
        <pc:sldMkLst>
          <pc:docMk/>
          <pc:sldMk cId="3039014394" sldId="259"/>
        </pc:sldMkLst>
        <pc:spChg chg="mod">
          <ac:chgData name="Perry Fulfs" userId="S::pfulfs@my365.bellevue.edu::75dc9465-063d-471f-96d2-b179087b4d8c" providerId="AD" clId="Web-{F7BFA70D-9B76-063E-DD4E-4D526B2B6976}" dt="2021-04-03T22:00:10.431" v="48" actId="20577"/>
          <ac:spMkLst>
            <pc:docMk/>
            <pc:sldMk cId="3039014394" sldId="259"/>
            <ac:spMk id="3" creationId="{A3837E10-53F1-49DE-B2AF-6BF91EB9827C}"/>
          </ac:spMkLst>
        </pc:spChg>
      </pc:sldChg>
      <pc:sldChg chg="modSp">
        <pc:chgData name="Perry Fulfs" userId="S::pfulfs@my365.bellevue.edu::75dc9465-063d-471f-96d2-b179087b4d8c" providerId="AD" clId="Web-{F7BFA70D-9B76-063E-DD4E-4D526B2B6976}" dt="2021-04-03T22:03:21.258" v="71" actId="20577"/>
        <pc:sldMkLst>
          <pc:docMk/>
          <pc:sldMk cId="589592016" sldId="260"/>
        </pc:sldMkLst>
        <pc:spChg chg="mod">
          <ac:chgData name="Perry Fulfs" userId="S::pfulfs@my365.bellevue.edu::75dc9465-063d-471f-96d2-b179087b4d8c" providerId="AD" clId="Web-{F7BFA70D-9B76-063E-DD4E-4D526B2B6976}" dt="2021-04-03T22:03:21.258" v="71" actId="20577"/>
          <ac:spMkLst>
            <pc:docMk/>
            <pc:sldMk cId="589592016" sldId="260"/>
            <ac:spMk id="3" creationId="{A3837E10-53F1-49DE-B2AF-6BF91EB9827C}"/>
          </ac:spMkLst>
        </pc:spChg>
      </pc:sldChg>
      <pc:sldChg chg="modSp">
        <pc:chgData name="Perry Fulfs" userId="S::pfulfs@my365.bellevue.edu::75dc9465-063d-471f-96d2-b179087b4d8c" providerId="AD" clId="Web-{F7BFA70D-9B76-063E-DD4E-4D526B2B6976}" dt="2021-04-03T22:21:09.489" v="153" actId="20577"/>
        <pc:sldMkLst>
          <pc:docMk/>
          <pc:sldMk cId="1405644108" sldId="262"/>
        </pc:sldMkLst>
        <pc:spChg chg="mod">
          <ac:chgData name="Perry Fulfs" userId="S::pfulfs@my365.bellevue.edu::75dc9465-063d-471f-96d2-b179087b4d8c" providerId="AD" clId="Web-{F7BFA70D-9B76-063E-DD4E-4D526B2B6976}" dt="2021-04-03T22:21:09.489" v="153" actId="20577"/>
          <ac:spMkLst>
            <pc:docMk/>
            <pc:sldMk cId="1405644108" sldId="262"/>
            <ac:spMk id="3" creationId="{A3837E10-53F1-49DE-B2AF-6BF91EB9827C}"/>
          </ac:spMkLst>
        </pc:spChg>
      </pc:sldChg>
      <pc:sldChg chg="modSp">
        <pc:chgData name="Perry Fulfs" userId="S::pfulfs@my365.bellevue.edu::75dc9465-063d-471f-96d2-b179087b4d8c" providerId="AD" clId="Web-{F7BFA70D-9B76-063E-DD4E-4D526B2B6976}" dt="2021-04-03T22:32:11.983" v="180" actId="20577"/>
        <pc:sldMkLst>
          <pc:docMk/>
          <pc:sldMk cId="1617083983" sldId="265"/>
        </pc:sldMkLst>
        <pc:spChg chg="mod">
          <ac:chgData name="Perry Fulfs" userId="S::pfulfs@my365.bellevue.edu::75dc9465-063d-471f-96d2-b179087b4d8c" providerId="AD" clId="Web-{F7BFA70D-9B76-063E-DD4E-4D526B2B6976}" dt="2021-04-03T22:32:11.983" v="180" actId="20577"/>
          <ac:spMkLst>
            <pc:docMk/>
            <pc:sldMk cId="1617083983" sldId="265"/>
            <ac:spMk id="3" creationId="{A3837E10-53F1-49DE-B2AF-6BF91EB9827C}"/>
          </ac:spMkLst>
        </pc:spChg>
      </pc:sldChg>
      <pc:sldChg chg="addSp delSp modSp">
        <pc:chgData name="Perry Fulfs" userId="S::pfulfs@my365.bellevue.edu::75dc9465-063d-471f-96d2-b179087b4d8c" providerId="AD" clId="Web-{F7BFA70D-9B76-063E-DD4E-4D526B2B6976}" dt="2021-04-03T22:06:30.069" v="99" actId="20577"/>
        <pc:sldMkLst>
          <pc:docMk/>
          <pc:sldMk cId="1982148860" sldId="266"/>
        </pc:sldMkLst>
        <pc:spChg chg="mod">
          <ac:chgData name="Perry Fulfs" userId="S::pfulfs@my365.bellevue.edu::75dc9465-063d-471f-96d2-b179087b4d8c" providerId="AD" clId="Web-{F7BFA70D-9B76-063E-DD4E-4D526B2B6976}" dt="2021-04-03T22:06:30.069" v="99" actId="20577"/>
          <ac:spMkLst>
            <pc:docMk/>
            <pc:sldMk cId="1982148860" sldId="266"/>
            <ac:spMk id="3" creationId="{A3837E10-53F1-49DE-B2AF-6BF91EB9827C}"/>
          </ac:spMkLst>
        </pc:spChg>
        <pc:graphicFrameChg chg="add del mod">
          <ac:chgData name="Perry Fulfs" userId="S::pfulfs@my365.bellevue.edu::75dc9465-063d-471f-96d2-b179087b4d8c" providerId="AD" clId="Web-{F7BFA70D-9B76-063E-DD4E-4D526B2B6976}" dt="2021-04-03T22:04:51.976" v="78"/>
          <ac:graphicFrameMkLst>
            <pc:docMk/>
            <pc:sldMk cId="1982148860" sldId="266"/>
            <ac:graphicFrameMk id="5" creationId="{463EB373-34D5-4C7E-B786-EECFD9BFA50C}"/>
          </ac:graphicFrameMkLst>
        </pc:graphicFrameChg>
      </pc:sldChg>
      <pc:sldChg chg="addSp delSp modSp">
        <pc:chgData name="Perry Fulfs" userId="S::pfulfs@my365.bellevue.edu::75dc9465-063d-471f-96d2-b179087b4d8c" providerId="AD" clId="Web-{F7BFA70D-9B76-063E-DD4E-4D526B2B6976}" dt="2021-04-03T22:22:10.176" v="162" actId="1076"/>
        <pc:sldMkLst>
          <pc:docMk/>
          <pc:sldMk cId="1267710736" sldId="267"/>
        </pc:sldMkLst>
        <pc:spChg chg="add del mod">
          <ac:chgData name="Perry Fulfs" userId="S::pfulfs@my365.bellevue.edu::75dc9465-063d-471f-96d2-b179087b4d8c" providerId="AD" clId="Web-{F7BFA70D-9B76-063E-DD4E-4D526B2B6976}" dt="2021-04-03T22:21:44.489" v="155"/>
          <ac:spMkLst>
            <pc:docMk/>
            <pc:sldMk cId="1267710736" sldId="267"/>
            <ac:spMk id="4" creationId="{258B0B69-0614-4243-9421-F95CA74834FC}"/>
          </ac:spMkLst>
        </pc:spChg>
        <pc:spChg chg="add del mod">
          <ac:chgData name="Perry Fulfs" userId="S::pfulfs@my365.bellevue.edu::75dc9465-063d-471f-96d2-b179087b4d8c" providerId="AD" clId="Web-{F7BFA70D-9B76-063E-DD4E-4D526B2B6976}" dt="2021-04-03T22:22:03.082" v="161"/>
          <ac:spMkLst>
            <pc:docMk/>
            <pc:sldMk cId="1267710736" sldId="267"/>
            <ac:spMk id="11" creationId="{FB7B46B5-E84F-4163-BB8B-55B62F75B461}"/>
          </ac:spMkLst>
        </pc:spChg>
        <pc:picChg chg="add del mod ord">
          <ac:chgData name="Perry Fulfs" userId="S::pfulfs@my365.bellevue.edu::75dc9465-063d-471f-96d2-b179087b4d8c" providerId="AD" clId="Web-{F7BFA70D-9B76-063E-DD4E-4D526B2B6976}" dt="2021-04-03T22:21:51.567" v="158"/>
          <ac:picMkLst>
            <pc:docMk/>
            <pc:sldMk cId="1267710736" sldId="267"/>
            <ac:picMk id="5" creationId="{9166146B-B43E-4F68-B011-1946A8ABEB29}"/>
          </ac:picMkLst>
        </pc:picChg>
        <pc:picChg chg="add mod">
          <ac:chgData name="Perry Fulfs" userId="S::pfulfs@my365.bellevue.edu::75dc9465-063d-471f-96d2-b179087b4d8c" providerId="AD" clId="Web-{F7BFA70D-9B76-063E-DD4E-4D526B2B6976}" dt="2021-04-03T22:22:10.176" v="162" actId="1076"/>
          <ac:picMkLst>
            <pc:docMk/>
            <pc:sldMk cId="1267710736" sldId="267"/>
            <ac:picMk id="6" creationId="{7D7D63A0-76B8-49CB-98EB-F2884ECD269D}"/>
          </ac:picMkLst>
        </pc:picChg>
        <pc:picChg chg="del">
          <ac:chgData name="Perry Fulfs" userId="S::pfulfs@my365.bellevue.edu::75dc9465-063d-471f-96d2-b179087b4d8c" providerId="AD" clId="Web-{F7BFA70D-9B76-063E-DD4E-4D526B2B6976}" dt="2021-04-03T22:21:44.051" v="154"/>
          <ac:picMkLst>
            <pc:docMk/>
            <pc:sldMk cId="1267710736" sldId="267"/>
            <ac:picMk id="9" creationId="{2ED9701E-EF8D-42EA-B505-8D44E179FD6A}"/>
          </ac:picMkLst>
        </pc:picChg>
      </pc:sldChg>
      <pc:sldChg chg="modSp">
        <pc:chgData name="Perry Fulfs" userId="S::pfulfs@my365.bellevue.edu::75dc9465-063d-471f-96d2-b179087b4d8c" providerId="AD" clId="Web-{F7BFA70D-9B76-063E-DD4E-4D526B2B6976}" dt="2021-04-03T21:57:04.355" v="24" actId="20577"/>
        <pc:sldMkLst>
          <pc:docMk/>
          <pc:sldMk cId="2798057576" sldId="268"/>
        </pc:sldMkLst>
        <pc:spChg chg="mod">
          <ac:chgData name="Perry Fulfs" userId="S::pfulfs@my365.bellevue.edu::75dc9465-063d-471f-96d2-b179087b4d8c" providerId="AD" clId="Web-{F7BFA70D-9B76-063E-DD4E-4D526B2B6976}" dt="2021-04-03T21:57:04.355" v="24" actId="20577"/>
          <ac:spMkLst>
            <pc:docMk/>
            <pc:sldMk cId="2798057576" sldId="268"/>
            <ac:spMk id="3" creationId="{A3837E10-53F1-49DE-B2AF-6BF91EB9827C}"/>
          </ac:spMkLst>
        </pc:spChg>
      </pc:sldChg>
      <pc:sldChg chg="modSp add replId">
        <pc:chgData name="Perry Fulfs" userId="S::pfulfs@my365.bellevue.edu::75dc9465-063d-471f-96d2-b179087b4d8c" providerId="AD" clId="Web-{F7BFA70D-9B76-063E-DD4E-4D526B2B6976}" dt="2021-04-03T22:18:12.194" v="118" actId="20577"/>
        <pc:sldMkLst>
          <pc:docMk/>
          <pc:sldMk cId="340561637" sldId="269"/>
        </pc:sldMkLst>
        <pc:spChg chg="mod">
          <ac:chgData name="Perry Fulfs" userId="S::pfulfs@my365.bellevue.edu::75dc9465-063d-471f-96d2-b179087b4d8c" providerId="AD" clId="Web-{F7BFA70D-9B76-063E-DD4E-4D526B2B6976}" dt="2021-04-03T22:07:19.865" v="113" actId="20577"/>
          <ac:spMkLst>
            <pc:docMk/>
            <pc:sldMk cId="340561637" sldId="269"/>
            <ac:spMk id="2" creationId="{4EABA76E-3159-40A6-B097-91476B936AF2}"/>
          </ac:spMkLst>
        </pc:spChg>
        <pc:spChg chg="mod">
          <ac:chgData name="Perry Fulfs" userId="S::pfulfs@my365.bellevue.edu::75dc9465-063d-471f-96d2-b179087b4d8c" providerId="AD" clId="Web-{F7BFA70D-9B76-063E-DD4E-4D526B2B6976}" dt="2021-04-03T22:18:12.194" v="118" actId="20577"/>
          <ac:spMkLst>
            <pc:docMk/>
            <pc:sldMk cId="340561637" sldId="269"/>
            <ac:spMk id="3" creationId="{A3837E10-53F1-49DE-B2AF-6BF91EB9827C}"/>
          </ac:spMkLst>
        </pc:spChg>
      </pc:sldChg>
    </pc:docChg>
  </pc:docChgLst>
  <pc:docChgLst>
    <pc:chgData name="Perry Fulfs" userId="S::pfulfs@my365.bellevue.edu::75dc9465-063d-471f-96d2-b179087b4d8c" providerId="AD" clId="Web-{4EB6BA9F-A02F-0000-A043-62BA73FF5BD6}"/>
    <pc:docChg chg="addSld delSld modSld">
      <pc:chgData name="Perry Fulfs" userId="S::pfulfs@my365.bellevue.edu::75dc9465-063d-471f-96d2-b179087b4d8c" providerId="AD" clId="Web-{4EB6BA9F-A02F-0000-A043-62BA73FF5BD6}" dt="2021-04-03T19:43:02.209" v="98" actId="20577"/>
      <pc:docMkLst>
        <pc:docMk/>
      </pc:docMkLst>
      <pc:sldChg chg="modSp">
        <pc:chgData name="Perry Fulfs" userId="S::pfulfs@my365.bellevue.edu::75dc9465-063d-471f-96d2-b179087b4d8c" providerId="AD" clId="Web-{4EB6BA9F-A02F-0000-A043-62BA73FF5BD6}" dt="2021-04-03T19:32:18.935" v="5" actId="20577"/>
        <pc:sldMkLst>
          <pc:docMk/>
          <pc:sldMk cId="565578987" sldId="256"/>
        </pc:sldMkLst>
        <pc:spChg chg="mod">
          <ac:chgData name="Perry Fulfs" userId="S::pfulfs@my365.bellevue.edu::75dc9465-063d-471f-96d2-b179087b4d8c" providerId="AD" clId="Web-{4EB6BA9F-A02F-0000-A043-62BA73FF5BD6}" dt="2021-04-03T19:32:18.935" v="5" actId="20577"/>
          <ac:spMkLst>
            <pc:docMk/>
            <pc:sldMk cId="565578987" sldId="256"/>
            <ac:spMk id="2" creationId="{F8933FAC-B3D3-41F5-98A9-321CEDCC80A9}"/>
          </ac:spMkLst>
        </pc:spChg>
      </pc:sldChg>
      <pc:sldChg chg="modSp">
        <pc:chgData name="Perry Fulfs" userId="S::pfulfs@my365.bellevue.edu::75dc9465-063d-471f-96d2-b179087b4d8c" providerId="AD" clId="Web-{4EB6BA9F-A02F-0000-A043-62BA73FF5BD6}" dt="2021-04-03T19:37:12.798" v="37" actId="20577"/>
        <pc:sldMkLst>
          <pc:docMk/>
          <pc:sldMk cId="2160294710" sldId="257"/>
        </pc:sldMkLst>
        <pc:spChg chg="mod">
          <ac:chgData name="Perry Fulfs" userId="S::pfulfs@my365.bellevue.edu::75dc9465-063d-471f-96d2-b179087b4d8c" providerId="AD" clId="Web-{4EB6BA9F-A02F-0000-A043-62BA73FF5BD6}" dt="2021-04-03T19:33:53.342" v="18" actId="20577"/>
          <ac:spMkLst>
            <pc:docMk/>
            <pc:sldMk cId="2160294710" sldId="257"/>
            <ac:spMk id="2" creationId="{4EABA76E-3159-40A6-B097-91476B936AF2}"/>
          </ac:spMkLst>
        </pc:spChg>
        <pc:spChg chg="mod">
          <ac:chgData name="Perry Fulfs" userId="S::pfulfs@my365.bellevue.edu::75dc9465-063d-471f-96d2-b179087b4d8c" providerId="AD" clId="Web-{4EB6BA9F-A02F-0000-A043-62BA73FF5BD6}" dt="2021-04-03T19:37:12.798" v="37" actId="20577"/>
          <ac:spMkLst>
            <pc:docMk/>
            <pc:sldMk cId="2160294710" sldId="257"/>
            <ac:spMk id="3" creationId="{A3837E10-53F1-49DE-B2AF-6BF91EB9827C}"/>
          </ac:spMkLst>
        </pc:spChg>
      </pc:sldChg>
      <pc:sldChg chg="modSp">
        <pc:chgData name="Perry Fulfs" userId="S::pfulfs@my365.bellevue.edu::75dc9465-063d-471f-96d2-b179087b4d8c" providerId="AD" clId="Web-{4EB6BA9F-A02F-0000-A043-62BA73FF5BD6}" dt="2021-04-03T19:38:32.190" v="45" actId="20577"/>
        <pc:sldMkLst>
          <pc:docMk/>
          <pc:sldMk cId="574460594" sldId="258"/>
        </pc:sldMkLst>
        <pc:spChg chg="mod">
          <ac:chgData name="Perry Fulfs" userId="S::pfulfs@my365.bellevue.edu::75dc9465-063d-471f-96d2-b179087b4d8c" providerId="AD" clId="Web-{4EB6BA9F-A02F-0000-A043-62BA73FF5BD6}" dt="2021-04-03T19:34:38.484" v="23" actId="20577"/>
          <ac:spMkLst>
            <pc:docMk/>
            <pc:sldMk cId="574460594" sldId="258"/>
            <ac:spMk id="2" creationId="{4EABA76E-3159-40A6-B097-91476B936AF2}"/>
          </ac:spMkLst>
        </pc:spChg>
        <pc:spChg chg="mod">
          <ac:chgData name="Perry Fulfs" userId="S::pfulfs@my365.bellevue.edu::75dc9465-063d-471f-96d2-b179087b4d8c" providerId="AD" clId="Web-{4EB6BA9F-A02F-0000-A043-62BA73FF5BD6}" dt="2021-04-03T19:38:32.190" v="45" actId="20577"/>
          <ac:spMkLst>
            <pc:docMk/>
            <pc:sldMk cId="574460594" sldId="258"/>
            <ac:spMk id="3" creationId="{A3837E10-53F1-49DE-B2AF-6BF91EB9827C}"/>
          </ac:spMkLst>
        </pc:spChg>
      </pc:sldChg>
      <pc:sldChg chg="modSp">
        <pc:chgData name="Perry Fulfs" userId="S::pfulfs@my365.bellevue.edu::75dc9465-063d-471f-96d2-b179087b4d8c" providerId="AD" clId="Web-{4EB6BA9F-A02F-0000-A043-62BA73FF5BD6}" dt="2021-04-03T19:37:56.768" v="42" actId="20577"/>
        <pc:sldMkLst>
          <pc:docMk/>
          <pc:sldMk cId="3039014394" sldId="259"/>
        </pc:sldMkLst>
        <pc:spChg chg="mod">
          <ac:chgData name="Perry Fulfs" userId="S::pfulfs@my365.bellevue.edu::75dc9465-063d-471f-96d2-b179087b4d8c" providerId="AD" clId="Web-{4EB6BA9F-A02F-0000-A043-62BA73FF5BD6}" dt="2021-04-03T19:34:20.343" v="21" actId="20577"/>
          <ac:spMkLst>
            <pc:docMk/>
            <pc:sldMk cId="3039014394" sldId="259"/>
            <ac:spMk id="2" creationId="{4EABA76E-3159-40A6-B097-91476B936AF2}"/>
          </ac:spMkLst>
        </pc:spChg>
        <pc:spChg chg="mod">
          <ac:chgData name="Perry Fulfs" userId="S::pfulfs@my365.bellevue.edu::75dc9465-063d-471f-96d2-b179087b4d8c" providerId="AD" clId="Web-{4EB6BA9F-A02F-0000-A043-62BA73FF5BD6}" dt="2021-04-03T19:37:56.768" v="42" actId="20577"/>
          <ac:spMkLst>
            <pc:docMk/>
            <pc:sldMk cId="3039014394" sldId="259"/>
            <ac:spMk id="3" creationId="{A3837E10-53F1-49DE-B2AF-6BF91EB9827C}"/>
          </ac:spMkLst>
        </pc:spChg>
      </pc:sldChg>
      <pc:sldChg chg="modSp add del">
        <pc:chgData name="Perry Fulfs" userId="S::pfulfs@my365.bellevue.edu::75dc9465-063d-471f-96d2-b179087b4d8c" providerId="AD" clId="Web-{4EB6BA9F-A02F-0000-A043-62BA73FF5BD6}" dt="2021-04-03T19:39:32.003" v="51"/>
        <pc:sldMkLst>
          <pc:docMk/>
          <pc:sldMk cId="589592016" sldId="260"/>
        </pc:sldMkLst>
        <pc:spChg chg="mod">
          <ac:chgData name="Perry Fulfs" userId="S::pfulfs@my365.bellevue.edu::75dc9465-063d-471f-96d2-b179087b4d8c" providerId="AD" clId="Web-{4EB6BA9F-A02F-0000-A043-62BA73FF5BD6}" dt="2021-04-03T19:39:09.628" v="49" actId="20577"/>
          <ac:spMkLst>
            <pc:docMk/>
            <pc:sldMk cId="589592016" sldId="260"/>
            <ac:spMk id="2" creationId="{4EABA76E-3159-40A6-B097-91476B936AF2}"/>
          </ac:spMkLst>
        </pc:spChg>
        <pc:spChg chg="mod">
          <ac:chgData name="Perry Fulfs" userId="S::pfulfs@my365.bellevue.edu::75dc9465-063d-471f-96d2-b179087b4d8c" providerId="AD" clId="Web-{4EB6BA9F-A02F-0000-A043-62BA73FF5BD6}" dt="2021-04-03T19:38:56.409" v="47" actId="20577"/>
          <ac:spMkLst>
            <pc:docMk/>
            <pc:sldMk cId="589592016" sldId="260"/>
            <ac:spMk id="3" creationId="{A3837E10-53F1-49DE-B2AF-6BF91EB9827C}"/>
          </ac:spMkLst>
        </pc:spChg>
      </pc:sldChg>
      <pc:sldChg chg="del">
        <pc:chgData name="Perry Fulfs" userId="S::pfulfs@my365.bellevue.edu::75dc9465-063d-471f-96d2-b179087b4d8c" providerId="AD" clId="Web-{4EB6BA9F-A02F-0000-A043-62BA73FF5BD6}" dt="2021-04-03T19:34:46.374" v="24"/>
        <pc:sldMkLst>
          <pc:docMk/>
          <pc:sldMk cId="389176584" sldId="261"/>
        </pc:sldMkLst>
      </pc:sldChg>
      <pc:sldChg chg="modSp">
        <pc:chgData name="Perry Fulfs" userId="S::pfulfs@my365.bellevue.edu::75dc9465-063d-471f-96d2-b179087b4d8c" providerId="AD" clId="Web-{4EB6BA9F-A02F-0000-A043-62BA73FF5BD6}" dt="2021-04-03T19:40:48.129" v="62" actId="20577"/>
        <pc:sldMkLst>
          <pc:docMk/>
          <pc:sldMk cId="1405644108" sldId="262"/>
        </pc:sldMkLst>
        <pc:spChg chg="mod">
          <ac:chgData name="Perry Fulfs" userId="S::pfulfs@my365.bellevue.edu::75dc9465-063d-471f-96d2-b179087b4d8c" providerId="AD" clId="Web-{4EB6BA9F-A02F-0000-A043-62BA73FF5BD6}" dt="2021-04-03T19:35:32.344" v="31" actId="20577"/>
          <ac:spMkLst>
            <pc:docMk/>
            <pc:sldMk cId="1405644108" sldId="262"/>
            <ac:spMk id="2" creationId="{4EABA76E-3159-40A6-B097-91476B936AF2}"/>
          </ac:spMkLst>
        </pc:spChg>
        <pc:spChg chg="mod">
          <ac:chgData name="Perry Fulfs" userId="S::pfulfs@my365.bellevue.edu::75dc9465-063d-471f-96d2-b179087b4d8c" providerId="AD" clId="Web-{4EB6BA9F-A02F-0000-A043-62BA73FF5BD6}" dt="2021-04-03T19:40:48.129" v="62" actId="20577"/>
          <ac:spMkLst>
            <pc:docMk/>
            <pc:sldMk cId="1405644108" sldId="262"/>
            <ac:spMk id="3" creationId="{A3837E10-53F1-49DE-B2AF-6BF91EB9827C}"/>
          </ac:spMkLst>
        </pc:spChg>
      </pc:sldChg>
      <pc:sldChg chg="del">
        <pc:chgData name="Perry Fulfs" userId="S::pfulfs@my365.bellevue.edu::75dc9465-063d-471f-96d2-b179087b4d8c" providerId="AD" clId="Web-{4EB6BA9F-A02F-0000-A043-62BA73FF5BD6}" dt="2021-04-03T19:35:35.969" v="34"/>
        <pc:sldMkLst>
          <pc:docMk/>
          <pc:sldMk cId="3613415712" sldId="263"/>
        </pc:sldMkLst>
      </pc:sldChg>
      <pc:sldChg chg="del">
        <pc:chgData name="Perry Fulfs" userId="S::pfulfs@my365.bellevue.edu::75dc9465-063d-471f-96d2-b179087b4d8c" providerId="AD" clId="Web-{4EB6BA9F-A02F-0000-A043-62BA73FF5BD6}" dt="2021-04-03T19:35:35.953" v="33"/>
        <pc:sldMkLst>
          <pc:docMk/>
          <pc:sldMk cId="80141661" sldId="264"/>
        </pc:sldMkLst>
      </pc:sldChg>
      <pc:sldChg chg="del">
        <pc:chgData name="Perry Fulfs" userId="S::pfulfs@my365.bellevue.edu::75dc9465-063d-471f-96d2-b179087b4d8c" providerId="AD" clId="Web-{4EB6BA9F-A02F-0000-A043-62BA73FF5BD6}" dt="2021-04-03T19:35:35.953" v="32"/>
        <pc:sldMkLst>
          <pc:docMk/>
          <pc:sldMk cId="1560639925" sldId="266"/>
        </pc:sldMkLst>
      </pc:sldChg>
      <pc:sldChg chg="modSp add replId">
        <pc:chgData name="Perry Fulfs" userId="S::pfulfs@my365.bellevue.edu::75dc9465-063d-471f-96d2-b179087b4d8c" providerId="AD" clId="Web-{4EB6BA9F-A02F-0000-A043-62BA73FF5BD6}" dt="2021-04-03T19:40:21.660" v="59" actId="20577"/>
        <pc:sldMkLst>
          <pc:docMk/>
          <pc:sldMk cId="1982148860" sldId="266"/>
        </pc:sldMkLst>
        <pc:spChg chg="mod">
          <ac:chgData name="Perry Fulfs" userId="S::pfulfs@my365.bellevue.edu::75dc9465-063d-471f-96d2-b179087b4d8c" providerId="AD" clId="Web-{4EB6BA9F-A02F-0000-A043-62BA73FF5BD6}" dt="2021-04-03T19:39:59.926" v="56" actId="20577"/>
          <ac:spMkLst>
            <pc:docMk/>
            <pc:sldMk cId="1982148860" sldId="266"/>
            <ac:spMk id="2" creationId="{4EABA76E-3159-40A6-B097-91476B936AF2}"/>
          </ac:spMkLst>
        </pc:spChg>
        <pc:spChg chg="mod">
          <ac:chgData name="Perry Fulfs" userId="S::pfulfs@my365.bellevue.edu::75dc9465-063d-471f-96d2-b179087b4d8c" providerId="AD" clId="Web-{4EB6BA9F-A02F-0000-A043-62BA73FF5BD6}" dt="2021-04-03T19:40:21.660" v="59" actId="20577"/>
          <ac:spMkLst>
            <pc:docMk/>
            <pc:sldMk cId="1982148860" sldId="266"/>
            <ac:spMk id="3" creationId="{A3837E10-53F1-49DE-B2AF-6BF91EB9827C}"/>
          </ac:spMkLst>
        </pc:spChg>
      </pc:sldChg>
      <pc:sldChg chg="addSp delSp modSp add replId">
        <pc:chgData name="Perry Fulfs" userId="S::pfulfs@my365.bellevue.edu::75dc9465-063d-471f-96d2-b179087b4d8c" providerId="AD" clId="Web-{4EB6BA9F-A02F-0000-A043-62BA73FF5BD6}" dt="2021-04-03T19:42:19.803" v="77" actId="1076"/>
        <pc:sldMkLst>
          <pc:docMk/>
          <pc:sldMk cId="1267710736" sldId="267"/>
        </pc:sldMkLst>
        <pc:spChg chg="mod">
          <ac:chgData name="Perry Fulfs" userId="S::pfulfs@my365.bellevue.edu::75dc9465-063d-471f-96d2-b179087b4d8c" providerId="AD" clId="Web-{4EB6BA9F-A02F-0000-A043-62BA73FF5BD6}" dt="2021-04-03T19:41:25.739" v="67" actId="20577"/>
          <ac:spMkLst>
            <pc:docMk/>
            <pc:sldMk cId="1267710736" sldId="267"/>
            <ac:spMk id="2" creationId="{4EABA76E-3159-40A6-B097-91476B936AF2}"/>
          </ac:spMkLst>
        </pc:spChg>
        <pc:spChg chg="add del mod">
          <ac:chgData name="Perry Fulfs" userId="S::pfulfs@my365.bellevue.edu::75dc9465-063d-471f-96d2-b179087b4d8c" providerId="AD" clId="Web-{4EB6BA9F-A02F-0000-A043-62BA73FF5BD6}" dt="2021-04-03T19:41:56.115" v="71"/>
          <ac:spMkLst>
            <pc:docMk/>
            <pc:sldMk cId="1267710736" sldId="267"/>
            <ac:spMk id="3" creationId="{A3837E10-53F1-49DE-B2AF-6BF91EB9827C}"/>
          </ac:spMkLst>
        </pc:spChg>
        <pc:spChg chg="add del mod">
          <ac:chgData name="Perry Fulfs" userId="S::pfulfs@my365.bellevue.edu::75dc9465-063d-471f-96d2-b179087b4d8c" providerId="AD" clId="Web-{4EB6BA9F-A02F-0000-A043-62BA73FF5BD6}" dt="2021-04-03T19:41:44.318" v="69"/>
          <ac:spMkLst>
            <pc:docMk/>
            <pc:sldMk cId="1267710736" sldId="267"/>
            <ac:spMk id="5" creationId="{2EC24813-B106-4E67-87AD-2775CA6C99DF}"/>
          </ac:spMkLst>
        </pc:spChg>
        <pc:spChg chg="add del mod">
          <ac:chgData name="Perry Fulfs" userId="S::pfulfs@my365.bellevue.edu::75dc9465-063d-471f-96d2-b179087b4d8c" providerId="AD" clId="Web-{4EB6BA9F-A02F-0000-A043-62BA73FF5BD6}" dt="2021-04-03T19:41:56.677" v="72"/>
          <ac:spMkLst>
            <pc:docMk/>
            <pc:sldMk cId="1267710736" sldId="267"/>
            <ac:spMk id="7" creationId="{DDC02784-A8B4-43CE-B057-013D92E2B7E0}"/>
          </ac:spMkLst>
        </pc:spChg>
        <pc:picChg chg="add mod ord">
          <ac:chgData name="Perry Fulfs" userId="S::pfulfs@my365.bellevue.edu::75dc9465-063d-471f-96d2-b179087b4d8c" providerId="AD" clId="Web-{4EB6BA9F-A02F-0000-A043-62BA73FF5BD6}" dt="2021-04-03T19:42:19.803" v="77" actId="1076"/>
          <ac:picMkLst>
            <pc:docMk/>
            <pc:sldMk cId="1267710736" sldId="267"/>
            <ac:picMk id="9" creationId="{2ED9701E-EF8D-42EA-B505-8D44E179FD6A}"/>
          </ac:picMkLst>
        </pc:picChg>
      </pc:sldChg>
      <pc:sldChg chg="modSp add replId">
        <pc:chgData name="Perry Fulfs" userId="S::pfulfs@my365.bellevue.edu::75dc9465-063d-471f-96d2-b179087b4d8c" providerId="AD" clId="Web-{4EB6BA9F-A02F-0000-A043-62BA73FF5BD6}" dt="2021-04-03T19:43:02.209" v="98" actId="20577"/>
        <pc:sldMkLst>
          <pc:docMk/>
          <pc:sldMk cId="2798057576" sldId="268"/>
        </pc:sldMkLst>
        <pc:spChg chg="mod">
          <ac:chgData name="Perry Fulfs" userId="S::pfulfs@my365.bellevue.edu::75dc9465-063d-471f-96d2-b179087b4d8c" providerId="AD" clId="Web-{4EB6BA9F-A02F-0000-A043-62BA73FF5BD6}" dt="2021-04-03T19:43:02.209" v="98" actId="20577"/>
          <ac:spMkLst>
            <pc:docMk/>
            <pc:sldMk cId="2798057576" sldId="268"/>
            <ac:spMk id="2" creationId="{4EABA76E-3159-40A6-B097-91476B936AF2}"/>
          </ac:spMkLst>
        </pc:spChg>
        <pc:spChg chg="mod">
          <ac:chgData name="Perry Fulfs" userId="S::pfulfs@my365.bellevue.edu::75dc9465-063d-471f-96d2-b179087b4d8c" providerId="AD" clId="Web-{4EB6BA9F-A02F-0000-A043-62BA73FF5BD6}" dt="2021-04-03T19:42:49.334" v="81" actId="20577"/>
          <ac:spMkLst>
            <pc:docMk/>
            <pc:sldMk cId="2798057576" sldId="268"/>
            <ac:spMk id="3" creationId="{A3837E10-53F1-49DE-B2AF-6BF91EB9827C}"/>
          </ac:spMkLst>
        </pc:spChg>
      </pc:sldChg>
    </pc:docChg>
  </pc:docChgLst>
  <pc:docChgLst>
    <pc:chgData name="Perry Fulfs" userId="S::pfulfs@my365.bellevue.edu::75dc9465-063d-471f-96d2-b179087b4d8c" providerId="AD" clId="Web-{F613BC9F-B02D-0000-9EE9-F2E26B4624DA}"/>
    <pc:docChg chg="addSld delSld modSld">
      <pc:chgData name="Perry Fulfs" userId="S::pfulfs@my365.bellevue.edu::75dc9465-063d-471f-96d2-b179087b4d8c" providerId="AD" clId="Web-{F613BC9F-B02D-0000-9EE9-F2E26B4624DA}" dt="2021-04-08T02:41:18.544" v="288" actId="20577"/>
      <pc:docMkLst>
        <pc:docMk/>
      </pc:docMkLst>
      <pc:sldChg chg="modSp">
        <pc:chgData name="Perry Fulfs" userId="S::pfulfs@my365.bellevue.edu::75dc9465-063d-471f-96d2-b179087b4d8c" providerId="AD" clId="Web-{F613BC9F-B02D-0000-9EE9-F2E26B4624DA}" dt="2021-04-08T01:22:34.155" v="3" actId="20577"/>
        <pc:sldMkLst>
          <pc:docMk/>
          <pc:sldMk cId="565578987" sldId="256"/>
        </pc:sldMkLst>
        <pc:spChg chg="mod">
          <ac:chgData name="Perry Fulfs" userId="S::pfulfs@my365.bellevue.edu::75dc9465-063d-471f-96d2-b179087b4d8c" providerId="AD" clId="Web-{F613BC9F-B02D-0000-9EE9-F2E26B4624DA}" dt="2021-04-08T01:22:34.155" v="3" actId="20577"/>
          <ac:spMkLst>
            <pc:docMk/>
            <pc:sldMk cId="565578987" sldId="256"/>
            <ac:spMk id="2" creationId="{F8933FAC-B3D3-41F5-98A9-321CEDCC80A9}"/>
          </ac:spMkLst>
        </pc:spChg>
      </pc:sldChg>
      <pc:sldChg chg="modSp">
        <pc:chgData name="Perry Fulfs" userId="S::pfulfs@my365.bellevue.edu::75dc9465-063d-471f-96d2-b179087b4d8c" providerId="AD" clId="Web-{F613BC9F-B02D-0000-9EE9-F2E26B4624DA}" dt="2021-04-08T01:53:02.333" v="35" actId="20577"/>
        <pc:sldMkLst>
          <pc:docMk/>
          <pc:sldMk cId="2160294710" sldId="257"/>
        </pc:sldMkLst>
        <pc:spChg chg="mod">
          <ac:chgData name="Perry Fulfs" userId="S::pfulfs@my365.bellevue.edu::75dc9465-063d-471f-96d2-b179087b4d8c" providerId="AD" clId="Web-{F613BC9F-B02D-0000-9EE9-F2E26B4624DA}" dt="2021-04-08T01:53:02.333" v="35" actId="20577"/>
          <ac:spMkLst>
            <pc:docMk/>
            <pc:sldMk cId="2160294710" sldId="257"/>
            <ac:spMk id="2" creationId="{4EABA76E-3159-40A6-B097-91476B936AF2}"/>
          </ac:spMkLst>
        </pc:spChg>
        <pc:spChg chg="mod">
          <ac:chgData name="Perry Fulfs" userId="S::pfulfs@my365.bellevue.edu::75dc9465-063d-471f-96d2-b179087b4d8c" providerId="AD" clId="Web-{F613BC9F-B02D-0000-9EE9-F2E26B4624DA}" dt="2021-04-08T01:41:54.702" v="28" actId="20577"/>
          <ac:spMkLst>
            <pc:docMk/>
            <pc:sldMk cId="2160294710" sldId="257"/>
            <ac:spMk id="3" creationId="{A3837E10-53F1-49DE-B2AF-6BF91EB9827C}"/>
          </ac:spMkLst>
        </pc:spChg>
      </pc:sldChg>
      <pc:sldChg chg="modSp">
        <pc:chgData name="Perry Fulfs" userId="S::pfulfs@my365.bellevue.edu::75dc9465-063d-471f-96d2-b179087b4d8c" providerId="AD" clId="Web-{F613BC9F-B02D-0000-9EE9-F2E26B4624DA}" dt="2021-04-08T02:22:34.497" v="235" actId="20577"/>
        <pc:sldMkLst>
          <pc:docMk/>
          <pc:sldMk cId="574460594" sldId="258"/>
        </pc:sldMkLst>
        <pc:spChg chg="mod">
          <ac:chgData name="Perry Fulfs" userId="S::pfulfs@my365.bellevue.edu::75dc9465-063d-471f-96d2-b179087b4d8c" providerId="AD" clId="Web-{F613BC9F-B02D-0000-9EE9-F2E26B4624DA}" dt="2021-04-08T02:07:28.290" v="146" actId="20577"/>
          <ac:spMkLst>
            <pc:docMk/>
            <pc:sldMk cId="574460594" sldId="258"/>
            <ac:spMk id="2" creationId="{4EABA76E-3159-40A6-B097-91476B936AF2}"/>
          </ac:spMkLst>
        </pc:spChg>
        <pc:spChg chg="mod">
          <ac:chgData name="Perry Fulfs" userId="S::pfulfs@my365.bellevue.edu::75dc9465-063d-471f-96d2-b179087b4d8c" providerId="AD" clId="Web-{F613BC9F-B02D-0000-9EE9-F2E26B4624DA}" dt="2021-04-08T02:22:34.497" v="235" actId="20577"/>
          <ac:spMkLst>
            <pc:docMk/>
            <pc:sldMk cId="574460594" sldId="258"/>
            <ac:spMk id="3" creationId="{A3837E10-53F1-49DE-B2AF-6BF91EB9827C}"/>
          </ac:spMkLst>
        </pc:spChg>
      </pc:sldChg>
      <pc:sldChg chg="modSp">
        <pc:chgData name="Perry Fulfs" userId="S::pfulfs@my365.bellevue.edu::75dc9465-063d-471f-96d2-b179087b4d8c" providerId="AD" clId="Web-{F613BC9F-B02D-0000-9EE9-F2E26B4624DA}" dt="2021-04-08T02:16:28.783" v="168" actId="20577"/>
        <pc:sldMkLst>
          <pc:docMk/>
          <pc:sldMk cId="3039014394" sldId="259"/>
        </pc:sldMkLst>
        <pc:spChg chg="mod">
          <ac:chgData name="Perry Fulfs" userId="S::pfulfs@my365.bellevue.edu::75dc9465-063d-471f-96d2-b179087b4d8c" providerId="AD" clId="Web-{F613BC9F-B02D-0000-9EE9-F2E26B4624DA}" dt="2021-04-08T02:03:29.700" v="142" actId="20577"/>
          <ac:spMkLst>
            <pc:docMk/>
            <pc:sldMk cId="3039014394" sldId="259"/>
            <ac:spMk id="2" creationId="{4EABA76E-3159-40A6-B097-91476B936AF2}"/>
          </ac:spMkLst>
        </pc:spChg>
        <pc:spChg chg="mod">
          <ac:chgData name="Perry Fulfs" userId="S::pfulfs@my365.bellevue.edu::75dc9465-063d-471f-96d2-b179087b4d8c" providerId="AD" clId="Web-{F613BC9F-B02D-0000-9EE9-F2E26B4624DA}" dt="2021-04-08T02:16:28.783" v="168" actId="20577"/>
          <ac:spMkLst>
            <pc:docMk/>
            <pc:sldMk cId="3039014394" sldId="259"/>
            <ac:spMk id="3" creationId="{A3837E10-53F1-49DE-B2AF-6BF91EB9827C}"/>
          </ac:spMkLst>
        </pc:spChg>
      </pc:sldChg>
      <pc:sldChg chg="modSp">
        <pc:chgData name="Perry Fulfs" userId="S::pfulfs@my365.bellevue.edu::75dc9465-063d-471f-96d2-b179087b4d8c" providerId="AD" clId="Web-{F613BC9F-B02D-0000-9EE9-F2E26B4624DA}" dt="2021-04-08T02:24:26.464" v="250" actId="20577"/>
        <pc:sldMkLst>
          <pc:docMk/>
          <pc:sldMk cId="589592016" sldId="260"/>
        </pc:sldMkLst>
        <pc:spChg chg="mod">
          <ac:chgData name="Perry Fulfs" userId="S::pfulfs@my365.bellevue.edu::75dc9465-063d-471f-96d2-b179087b4d8c" providerId="AD" clId="Web-{F613BC9F-B02D-0000-9EE9-F2E26B4624DA}" dt="2021-04-08T02:24:26.464" v="250" actId="20577"/>
          <ac:spMkLst>
            <pc:docMk/>
            <pc:sldMk cId="589592016" sldId="260"/>
            <ac:spMk id="2" creationId="{4EABA76E-3159-40A6-B097-91476B936AF2}"/>
          </ac:spMkLst>
        </pc:spChg>
        <pc:spChg chg="mod">
          <ac:chgData name="Perry Fulfs" userId="S::pfulfs@my365.bellevue.edu::75dc9465-063d-471f-96d2-b179087b4d8c" providerId="AD" clId="Web-{F613BC9F-B02D-0000-9EE9-F2E26B4624DA}" dt="2021-04-08T02:24:02.652" v="249" actId="20577"/>
          <ac:spMkLst>
            <pc:docMk/>
            <pc:sldMk cId="589592016" sldId="260"/>
            <ac:spMk id="3" creationId="{A3837E10-53F1-49DE-B2AF-6BF91EB9827C}"/>
          </ac:spMkLst>
        </pc:spChg>
      </pc:sldChg>
      <pc:sldChg chg="del">
        <pc:chgData name="Perry Fulfs" userId="S::pfulfs@my365.bellevue.edu::75dc9465-063d-471f-96d2-b179087b4d8c" providerId="AD" clId="Web-{F613BC9F-B02D-0000-9EE9-F2E26B4624DA}" dt="2021-04-08T02:08:09.446" v="155"/>
        <pc:sldMkLst>
          <pc:docMk/>
          <pc:sldMk cId="1405644108" sldId="262"/>
        </pc:sldMkLst>
      </pc:sldChg>
      <pc:sldChg chg="modSp">
        <pc:chgData name="Perry Fulfs" userId="S::pfulfs@my365.bellevue.edu::75dc9465-063d-471f-96d2-b179087b4d8c" providerId="AD" clId="Web-{F613BC9F-B02D-0000-9EE9-F2E26B4624DA}" dt="2021-04-08T02:41:18.544" v="288" actId="20577"/>
        <pc:sldMkLst>
          <pc:docMk/>
          <pc:sldMk cId="1617083983" sldId="265"/>
        </pc:sldMkLst>
        <pc:spChg chg="mod">
          <ac:chgData name="Perry Fulfs" userId="S::pfulfs@my365.bellevue.edu::75dc9465-063d-471f-96d2-b179087b4d8c" providerId="AD" clId="Web-{F613BC9F-B02D-0000-9EE9-F2E26B4624DA}" dt="2021-04-08T02:41:18.544" v="288" actId="20577"/>
          <ac:spMkLst>
            <pc:docMk/>
            <pc:sldMk cId="1617083983" sldId="265"/>
            <ac:spMk id="3" creationId="{A3837E10-53F1-49DE-B2AF-6BF91EB9827C}"/>
          </ac:spMkLst>
        </pc:spChg>
      </pc:sldChg>
      <pc:sldChg chg="del">
        <pc:chgData name="Perry Fulfs" userId="S::pfulfs@my365.bellevue.edu::75dc9465-063d-471f-96d2-b179087b4d8c" providerId="AD" clId="Web-{F613BC9F-B02D-0000-9EE9-F2E26B4624DA}" dt="2021-04-08T02:08:12.618" v="156"/>
        <pc:sldMkLst>
          <pc:docMk/>
          <pc:sldMk cId="1982148860" sldId="266"/>
        </pc:sldMkLst>
      </pc:sldChg>
      <pc:sldChg chg="del">
        <pc:chgData name="Perry Fulfs" userId="S::pfulfs@my365.bellevue.edu::75dc9465-063d-471f-96d2-b179087b4d8c" providerId="AD" clId="Web-{F613BC9F-B02D-0000-9EE9-F2E26B4624DA}" dt="2021-04-08T02:08:03.430" v="154"/>
        <pc:sldMkLst>
          <pc:docMk/>
          <pc:sldMk cId="1267710736" sldId="267"/>
        </pc:sldMkLst>
      </pc:sldChg>
      <pc:sldChg chg="modSp">
        <pc:chgData name="Perry Fulfs" userId="S::pfulfs@my365.bellevue.edu::75dc9465-063d-471f-96d2-b179087b4d8c" providerId="AD" clId="Web-{F613BC9F-B02D-0000-9EE9-F2E26B4624DA}" dt="2021-04-08T01:59:28.656" v="96" actId="20577"/>
        <pc:sldMkLst>
          <pc:docMk/>
          <pc:sldMk cId="2798057576" sldId="268"/>
        </pc:sldMkLst>
        <pc:spChg chg="mod">
          <ac:chgData name="Perry Fulfs" userId="S::pfulfs@my365.bellevue.edu::75dc9465-063d-471f-96d2-b179087b4d8c" providerId="AD" clId="Web-{F613BC9F-B02D-0000-9EE9-F2E26B4624DA}" dt="2021-04-08T01:53:27.630" v="40" actId="20577"/>
          <ac:spMkLst>
            <pc:docMk/>
            <pc:sldMk cId="2798057576" sldId="268"/>
            <ac:spMk id="2" creationId="{4EABA76E-3159-40A6-B097-91476B936AF2}"/>
          </ac:spMkLst>
        </pc:spChg>
        <pc:spChg chg="mod">
          <ac:chgData name="Perry Fulfs" userId="S::pfulfs@my365.bellevue.edu::75dc9465-063d-471f-96d2-b179087b4d8c" providerId="AD" clId="Web-{F613BC9F-B02D-0000-9EE9-F2E26B4624DA}" dt="2021-04-08T01:59:28.656" v="96" actId="20577"/>
          <ac:spMkLst>
            <pc:docMk/>
            <pc:sldMk cId="2798057576" sldId="268"/>
            <ac:spMk id="3" creationId="{A3837E10-53F1-49DE-B2AF-6BF91EB9827C}"/>
          </ac:spMkLst>
        </pc:spChg>
      </pc:sldChg>
      <pc:sldChg chg="del">
        <pc:chgData name="Perry Fulfs" userId="S::pfulfs@my365.bellevue.edu::75dc9465-063d-471f-96d2-b179087b4d8c" providerId="AD" clId="Web-{F613BC9F-B02D-0000-9EE9-F2E26B4624DA}" dt="2021-04-08T02:08:16.446" v="157"/>
        <pc:sldMkLst>
          <pc:docMk/>
          <pc:sldMk cId="340561637" sldId="269"/>
        </pc:sldMkLst>
      </pc:sldChg>
      <pc:sldChg chg="addSp delSp modSp add replId">
        <pc:chgData name="Perry Fulfs" userId="S::pfulfs@my365.bellevue.edu::75dc9465-063d-471f-96d2-b179087b4d8c" providerId="AD" clId="Web-{F613BC9F-B02D-0000-9EE9-F2E26B4624DA}" dt="2021-04-08T02:02:40.810" v="136" actId="1076"/>
        <pc:sldMkLst>
          <pc:docMk/>
          <pc:sldMk cId="4106323210" sldId="270"/>
        </pc:sldMkLst>
        <pc:spChg chg="mod">
          <ac:chgData name="Perry Fulfs" userId="S::pfulfs@my365.bellevue.edu::75dc9465-063d-471f-96d2-b179087b4d8c" providerId="AD" clId="Web-{F613BC9F-B02D-0000-9EE9-F2E26B4624DA}" dt="2021-04-08T02:00:21.343" v="109" actId="20577"/>
          <ac:spMkLst>
            <pc:docMk/>
            <pc:sldMk cId="4106323210" sldId="270"/>
            <ac:spMk id="2" creationId="{4EABA76E-3159-40A6-B097-91476B936AF2}"/>
          </ac:spMkLst>
        </pc:spChg>
        <pc:spChg chg="mod">
          <ac:chgData name="Perry Fulfs" userId="S::pfulfs@my365.bellevue.edu::75dc9465-063d-471f-96d2-b179087b4d8c" providerId="AD" clId="Web-{F613BC9F-B02D-0000-9EE9-F2E26B4624DA}" dt="2021-04-08T02:02:07.029" v="132" actId="20577"/>
          <ac:spMkLst>
            <pc:docMk/>
            <pc:sldMk cId="4106323210" sldId="270"/>
            <ac:spMk id="3" creationId="{A3837E10-53F1-49DE-B2AF-6BF91EB9827C}"/>
          </ac:spMkLst>
        </pc:spChg>
        <pc:spChg chg="add del mod">
          <ac:chgData name="Perry Fulfs" userId="S::pfulfs@my365.bellevue.edu::75dc9465-063d-471f-96d2-b179087b4d8c" providerId="AD" clId="Web-{F613BC9F-B02D-0000-9EE9-F2E26B4624DA}" dt="2021-04-08T02:01:18.873" v="123"/>
          <ac:spMkLst>
            <pc:docMk/>
            <pc:sldMk cId="4106323210" sldId="270"/>
            <ac:spMk id="4" creationId="{0ADA1E11-65B4-4FCD-918F-960E3275170A}"/>
          </ac:spMkLst>
        </pc:spChg>
        <pc:spChg chg="add del mod">
          <ac:chgData name="Perry Fulfs" userId="S::pfulfs@my365.bellevue.edu::75dc9465-063d-471f-96d2-b179087b4d8c" providerId="AD" clId="Web-{F613BC9F-B02D-0000-9EE9-F2E26B4624DA}" dt="2021-04-08T02:01:14.311" v="120"/>
          <ac:spMkLst>
            <pc:docMk/>
            <pc:sldMk cId="4106323210" sldId="270"/>
            <ac:spMk id="5" creationId="{81B4A6C1-27A5-4C2C-B1F4-F8C32333BCD0}"/>
          </ac:spMkLst>
        </pc:spChg>
        <pc:spChg chg="add mod">
          <ac:chgData name="Perry Fulfs" userId="S::pfulfs@my365.bellevue.edu::75dc9465-063d-471f-96d2-b179087b4d8c" providerId="AD" clId="Web-{F613BC9F-B02D-0000-9EE9-F2E26B4624DA}" dt="2021-04-08T02:02:40.810" v="136" actId="1076"/>
          <ac:spMkLst>
            <pc:docMk/>
            <pc:sldMk cId="4106323210" sldId="270"/>
            <ac:spMk id="7" creationId="{C9479C45-6A7B-4DF6-926E-BAD4C5B97EF6}"/>
          </ac:spMkLst>
        </pc:spChg>
      </pc:sldChg>
      <pc:sldChg chg="modSp add replId">
        <pc:chgData name="Perry Fulfs" userId="S::pfulfs@my365.bellevue.edu::75dc9465-063d-471f-96d2-b179087b4d8c" providerId="AD" clId="Web-{F613BC9F-B02D-0000-9EE9-F2E26B4624DA}" dt="2021-04-08T02:31:09.349" v="257" actId="20577"/>
        <pc:sldMkLst>
          <pc:docMk/>
          <pc:sldMk cId="2924764727" sldId="271"/>
        </pc:sldMkLst>
        <pc:spChg chg="mod">
          <ac:chgData name="Perry Fulfs" userId="S::pfulfs@my365.bellevue.edu::75dc9465-063d-471f-96d2-b179087b4d8c" providerId="AD" clId="Web-{F613BC9F-B02D-0000-9EE9-F2E26B4624DA}" dt="2021-04-08T02:31:09.349" v="257" actId="20577"/>
          <ac:spMkLst>
            <pc:docMk/>
            <pc:sldMk cId="2924764727" sldId="271"/>
            <ac:spMk id="3" creationId="{A3837E10-53F1-49DE-B2AF-6BF91EB9827C}"/>
          </ac:spMkLst>
        </pc:spChg>
      </pc:sldChg>
      <pc:sldChg chg="addSp delSp modSp add replId">
        <pc:chgData name="Perry Fulfs" userId="S::pfulfs@my365.bellevue.edu::75dc9465-063d-471f-96d2-b179087b4d8c" providerId="AD" clId="Web-{F613BC9F-B02D-0000-9EE9-F2E26B4624DA}" dt="2021-04-08T02:32:30.879" v="269" actId="20577"/>
        <pc:sldMkLst>
          <pc:docMk/>
          <pc:sldMk cId="803713812" sldId="272"/>
        </pc:sldMkLst>
        <pc:spChg chg="mod">
          <ac:chgData name="Perry Fulfs" userId="S::pfulfs@my365.bellevue.edu::75dc9465-063d-471f-96d2-b179087b4d8c" providerId="AD" clId="Web-{F613BC9F-B02D-0000-9EE9-F2E26B4624DA}" dt="2021-04-08T02:32:30.879" v="269" actId="20577"/>
          <ac:spMkLst>
            <pc:docMk/>
            <pc:sldMk cId="803713812" sldId="272"/>
            <ac:spMk id="2" creationId="{4EABA76E-3159-40A6-B097-91476B936AF2}"/>
          </ac:spMkLst>
        </pc:spChg>
        <pc:spChg chg="del">
          <ac:chgData name="Perry Fulfs" userId="S::pfulfs@my365.bellevue.edu::75dc9465-063d-471f-96d2-b179087b4d8c" providerId="AD" clId="Web-{F613BC9F-B02D-0000-9EE9-F2E26B4624DA}" dt="2021-04-08T02:31:29.521" v="259"/>
          <ac:spMkLst>
            <pc:docMk/>
            <pc:sldMk cId="803713812" sldId="272"/>
            <ac:spMk id="3" creationId="{A3837E10-53F1-49DE-B2AF-6BF91EB9827C}"/>
          </ac:spMkLst>
        </pc:spChg>
        <pc:spChg chg="add del mod">
          <ac:chgData name="Perry Fulfs" userId="S::pfulfs@my365.bellevue.edu::75dc9465-063d-471f-96d2-b179087b4d8c" providerId="AD" clId="Web-{F613BC9F-B02D-0000-9EE9-F2E26B4624DA}" dt="2021-04-08T02:31:30.208" v="261"/>
          <ac:spMkLst>
            <pc:docMk/>
            <pc:sldMk cId="803713812" sldId="272"/>
            <ac:spMk id="5" creationId="{6D60C6AA-9809-4E09-BA0D-2399A22E6A7B}"/>
          </ac:spMkLst>
        </pc:spChg>
        <pc:spChg chg="add del">
          <ac:chgData name="Perry Fulfs" userId="S::pfulfs@my365.bellevue.edu::75dc9465-063d-471f-96d2-b179087b4d8c" providerId="AD" clId="Web-{F613BC9F-B02D-0000-9EE9-F2E26B4624DA}" dt="2021-04-08T02:31:36.911" v="262"/>
          <ac:spMkLst>
            <pc:docMk/>
            <pc:sldMk cId="803713812" sldId="272"/>
            <ac:spMk id="6" creationId="{9765E006-BF10-40F6-B2E9-5976F9890C71}"/>
          </ac:spMkLst>
        </pc:spChg>
        <pc:picChg chg="add mod ord">
          <ac:chgData name="Perry Fulfs" userId="S::pfulfs@my365.bellevue.edu::75dc9465-063d-471f-96d2-b179087b4d8c" providerId="AD" clId="Web-{F613BC9F-B02D-0000-9EE9-F2E26B4624DA}" dt="2021-04-08T02:32:04.114" v="266" actId="1076"/>
          <ac:picMkLst>
            <pc:docMk/>
            <pc:sldMk cId="803713812" sldId="272"/>
            <ac:picMk id="7" creationId="{8262E24A-49EB-4652-828E-A203F1B1274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6534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6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5987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5735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0567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762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8209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094855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130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403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641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986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291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363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034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111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732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2052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nordicapis.com/the-benefits-of-using-json-api/#:~:text=%E2%80%9CJSON%20API%20is%20a%20wire,application%2Fvnd.api%2Bjson" TargetMode="External"/><Relationship Id="rId7" Type="http://schemas.openxmlformats.org/officeDocument/2006/relationships/hyperlink" Target="https://medium.com/@nayantala259/android-how-to-read-and-write-parse-data-from-json-file-226f821e957a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jsonapi.org/" TargetMode="External"/><Relationship Id="rId5" Type="http://schemas.openxmlformats.org/officeDocument/2006/relationships/hyperlink" Target="https://www.educba.com/json-vs-soap/" TargetMode="External"/><Relationship Id="rId4" Type="http://schemas.openxmlformats.org/officeDocument/2006/relationships/hyperlink" Target="https://www.valuebound.com/resources/blog/overview-of-json-api#:~:text=JSON%20or%20JavaScript%20Object%20Notation,types%2C%20bundles%2C%20and%20fields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33FAC-B3D3-41F5-98A9-321CEDCC80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dirty="0">
                <a:ea typeface="+mj-lt"/>
                <a:cs typeface="+mj-lt"/>
              </a:rPr>
              <a:t>Presentation 4.2 - </a:t>
            </a:r>
            <a:br>
              <a:rPr lang="en-US" sz="5400" dirty="0">
                <a:ea typeface="+mj-lt"/>
                <a:cs typeface="+mj-lt"/>
              </a:rPr>
            </a:br>
            <a:r>
              <a:rPr lang="en-US" sz="5400" b="1" dirty="0">
                <a:ea typeface="+mj-lt"/>
                <a:cs typeface="+mj-lt"/>
              </a:rPr>
              <a:t>JSON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1B9C5C-AC2C-4F24-ABEA-B70E62FA51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Perry Fulfs | Web 420 | Professor </a:t>
            </a:r>
            <a:r>
              <a:rPr lang="en-US" dirty="0" err="1">
                <a:cs typeface="Calibri"/>
              </a:rPr>
              <a:t>Krasso</a:t>
            </a:r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5655789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0E53EDA-3B94-4F6B-9E86-D3BB9EBB9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ABA76E-3159-40A6-B097-91476B936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1150076"/>
            <a:ext cx="3659389" cy="4557849"/>
          </a:xfrm>
        </p:spPr>
        <p:txBody>
          <a:bodyPr>
            <a:normAutofit/>
          </a:bodyPr>
          <a:lstStyle/>
          <a:p>
            <a:r>
              <a:rPr lang="en-US" sz="3200">
                <a:ea typeface="+mj-lt"/>
                <a:cs typeface="+mj-lt"/>
              </a:rPr>
              <a:t>REFERENCES</a:t>
            </a:r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0EFD79F-7790-479B-B7DB-BD0D8C101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66923" y="1668780"/>
            <a:ext cx="0" cy="35204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37E10-53F1-49DE-B2AF-6BF91EB98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8658" y="1150076"/>
            <a:ext cx="6517543" cy="5014330"/>
          </a:xfrm>
        </p:spPr>
        <p:txBody>
          <a:bodyPr>
            <a:normAutofit lnSpcReduction="10000"/>
          </a:bodyPr>
          <a:lstStyle/>
          <a:p>
            <a:pPr marL="0" indent="0">
              <a:buClr>
                <a:srgbClr val="FFFFFF"/>
              </a:buClr>
              <a:buNone/>
            </a:pPr>
            <a:endParaRPr lang="en-US" dirty="0">
              <a:cs typeface="Calibri"/>
            </a:endParaRPr>
          </a:p>
          <a:p>
            <a:pPr>
              <a:buNone/>
            </a:pPr>
            <a:r>
              <a:rPr lang="en-US" dirty="0" err="1">
                <a:ea typeface="+mn-lt"/>
                <a:cs typeface="+mn-lt"/>
              </a:rPr>
              <a:t>Doerrfeld</a:t>
            </a:r>
            <a:r>
              <a:rPr lang="en-US" dirty="0">
                <a:ea typeface="+mn-lt"/>
                <a:cs typeface="+mn-lt"/>
              </a:rPr>
              <a:t>, B. (2017, November 22). The benefits of using JSON </a:t>
            </a:r>
            <a:r>
              <a:rPr lang="en-US" dirty="0" err="1">
                <a:ea typeface="+mn-lt"/>
                <a:cs typeface="+mn-lt"/>
              </a:rPr>
              <a:t>api</a:t>
            </a:r>
            <a:r>
              <a:rPr lang="en-US" dirty="0">
                <a:ea typeface="+mn-lt"/>
                <a:cs typeface="+mn-lt"/>
              </a:rPr>
              <a:t>: Nordic APIs |. Retrieved April 08, 2021, from </a:t>
            </a:r>
            <a:r>
              <a:rPr lang="en-US" dirty="0">
                <a:ea typeface="+mn-lt"/>
                <a:cs typeface="+mn-lt"/>
                <a:hlinkClick r:id="rId3"/>
              </a:rPr>
              <a:t>https://nordicapis.com/the-benefits-of-using-json-api</a:t>
            </a:r>
            <a:endParaRPr lang="en-US" dirty="0"/>
          </a:p>
          <a:p>
            <a:pPr>
              <a:buNone/>
            </a:pPr>
            <a:r>
              <a:rPr lang="en-US" dirty="0" err="1">
                <a:ea typeface="+mn-lt"/>
                <a:cs typeface="+mn-lt"/>
              </a:rPr>
              <a:t>Neel.prakash</a:t>
            </a:r>
            <a:r>
              <a:rPr lang="en-US" dirty="0">
                <a:ea typeface="+mn-lt"/>
                <a:cs typeface="+mn-lt"/>
              </a:rPr>
              <a:t>. (2017, October 06). An overview of JSON API: A text-based data exchange format. Retrieved April 08, 2021, from </a:t>
            </a:r>
            <a:r>
              <a:rPr lang="en-US" dirty="0">
                <a:ea typeface="+mn-lt"/>
                <a:cs typeface="+mn-lt"/>
                <a:hlinkClick r:id="rId4"/>
              </a:rPr>
              <a:t>https://www.valuebound.com/resources/blog/overview-of-json-api</a:t>
            </a:r>
            <a:endParaRPr lang="en-US" dirty="0">
              <a:ea typeface="+mn-lt"/>
              <a:cs typeface="+mn-lt"/>
            </a:endParaRPr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JSON vs Soap: Top 12 amazing comparison you must learn. (2021, March 18). Retrieved April 08, 2021, from </a:t>
            </a:r>
            <a:r>
              <a:rPr lang="en-US" dirty="0">
                <a:ea typeface="+mn-lt"/>
                <a:cs typeface="+mn-lt"/>
                <a:hlinkClick r:id="rId5"/>
              </a:rPr>
              <a:t>https://www.educba.com/json-vs-soap/</a:t>
            </a:r>
            <a:endParaRPr lang="en-US">
              <a:ea typeface="+mn-lt"/>
              <a:cs typeface="+mn-lt"/>
              <a:hlinkClick r:id="rId5"/>
            </a:endParaRPr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JSON:API. (n.d.). Retrieved April 08, 2021, from </a:t>
            </a:r>
            <a:r>
              <a:rPr lang="en-US" dirty="0">
                <a:ea typeface="+mn-lt"/>
                <a:cs typeface="+mn-lt"/>
                <a:hlinkClick r:id="rId6"/>
              </a:rPr>
              <a:t>https://jsonapi.org/</a:t>
            </a:r>
            <a:endParaRPr lang="en-US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Tala, N. (2020, July 03). Android - how to read and Write (Parse) data from json file? Retrieved April 08, 2021, from </a:t>
            </a:r>
            <a:r>
              <a:rPr lang="en-US" dirty="0">
                <a:ea typeface="+mn-lt"/>
                <a:cs typeface="+mn-lt"/>
                <a:hlinkClick r:id="rId7"/>
              </a:rPr>
              <a:t>https://medium.com/@nayantala259/android-how-to-read-and-write-parse-data-from-json-file-226f821e957a</a:t>
            </a:r>
            <a:endParaRPr lang="en-US"/>
          </a:p>
          <a:p>
            <a:pPr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17083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0E53EDA-3B94-4F6B-9E86-D3BB9EBB9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ABA76E-3159-40A6-B097-91476B936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1150076"/>
            <a:ext cx="3659389" cy="4557849"/>
          </a:xfrm>
        </p:spPr>
        <p:txBody>
          <a:bodyPr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What JSON APIs are</a:t>
            </a:r>
            <a:endParaRPr lang="en-US" dirty="0">
              <a:cs typeface="Calibri Light" panose="020F0302020204030204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0EFD79F-7790-479B-B7DB-BD0D8C101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66923" y="1668780"/>
            <a:ext cx="0" cy="35204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37E10-53F1-49DE-B2AF-6BF91EB98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8658" y="1150076"/>
            <a:ext cx="6517543" cy="4557849"/>
          </a:xfrm>
        </p:spPr>
        <p:txBody>
          <a:bodyPr>
            <a:normAutofit/>
          </a:bodyPr>
          <a:lstStyle/>
          <a:p>
            <a:pPr marL="0" indent="0">
              <a:buClr>
                <a:srgbClr val="FFFFFF"/>
              </a:buClr>
              <a:buNone/>
            </a:pPr>
            <a:endParaRPr lang="en-US" dirty="0">
              <a:cs typeface="Calibri"/>
            </a:endParaRPr>
          </a:p>
          <a:p>
            <a:pPr>
              <a:buClr>
                <a:srgbClr val="FFFFFF"/>
              </a:buClr>
            </a:pPr>
            <a:r>
              <a:rPr lang="en-US" dirty="0">
                <a:ea typeface="+mn-lt"/>
                <a:cs typeface="+mn-lt"/>
              </a:rPr>
              <a:t>A wire protocol for incrementally fetching and updating a graph over HTTP</a:t>
            </a:r>
          </a:p>
          <a:p>
            <a:pPr>
              <a:buClr>
                <a:srgbClr val="FFFFFF"/>
              </a:buClr>
            </a:pPr>
            <a:r>
              <a:rPr lang="en-US" dirty="0">
                <a:ea typeface="+mn-lt"/>
                <a:cs typeface="+mn-lt"/>
              </a:rPr>
              <a:t>Delineates how clients should request or edit data from a server</a:t>
            </a:r>
          </a:p>
          <a:p>
            <a:pPr>
              <a:buClr>
                <a:srgbClr val="FFFFFF"/>
              </a:buClr>
            </a:pPr>
            <a:r>
              <a:rPr lang="en-US" dirty="0">
                <a:ea typeface="+mn-lt"/>
                <a:cs typeface="+mn-lt"/>
              </a:rPr>
              <a:t>Optimize HTTP requests</a:t>
            </a:r>
            <a:endParaRPr lang="en-US" dirty="0"/>
          </a:p>
          <a:p>
            <a:pPr>
              <a:buClr>
                <a:srgbClr val="FFFFFF"/>
              </a:buClr>
            </a:pPr>
            <a:r>
              <a:rPr lang="en-US" dirty="0">
                <a:ea typeface="+mn-lt"/>
                <a:cs typeface="+mn-lt"/>
              </a:rPr>
              <a:t>Denotes how </a:t>
            </a:r>
            <a:r>
              <a:rPr lang="en-US" b="1" dirty="0">
                <a:ea typeface="+mn-lt"/>
                <a:cs typeface="+mn-lt"/>
              </a:rPr>
              <a:t>resources</a:t>
            </a:r>
            <a:r>
              <a:rPr lang="en-US" dirty="0">
                <a:ea typeface="+mn-lt"/>
                <a:cs typeface="+mn-lt"/>
              </a:rPr>
              <a:t> are called and how </a:t>
            </a:r>
            <a:r>
              <a:rPr lang="en-US" b="1" dirty="0">
                <a:ea typeface="+mn-lt"/>
                <a:cs typeface="+mn-lt"/>
              </a:rPr>
              <a:t>associated links</a:t>
            </a:r>
            <a:r>
              <a:rPr lang="en-US" dirty="0">
                <a:ea typeface="+mn-lt"/>
                <a:cs typeface="+mn-lt"/>
              </a:rPr>
              <a:t> are shared</a:t>
            </a:r>
          </a:p>
          <a:p>
            <a:pPr>
              <a:buClr>
                <a:srgbClr val="FFFFFF"/>
              </a:buClr>
            </a:pPr>
            <a:r>
              <a:rPr lang="en-US" dirty="0">
                <a:ea typeface="+mn-lt"/>
                <a:cs typeface="+mn-lt"/>
              </a:rPr>
              <a:t>Efficient caching features that can eliminate superfluous server requests</a:t>
            </a:r>
            <a:endParaRPr lang="en-US" dirty="0"/>
          </a:p>
          <a:p>
            <a:pPr>
              <a:buClr>
                <a:srgbClr val="FFFFFF"/>
              </a:buClr>
            </a:pPr>
            <a:r>
              <a:rPr lang="en-US" dirty="0"/>
              <a:t>Helps create consistent data models</a:t>
            </a:r>
            <a:endParaRPr lang="en-US" dirty="0">
              <a:ea typeface="+mn-lt"/>
              <a:cs typeface="+mn-lt"/>
            </a:endParaRPr>
          </a:p>
          <a:p>
            <a:pPr>
              <a:buClr>
                <a:srgbClr val="FFFFFF"/>
              </a:buClr>
            </a:pPr>
            <a:endParaRPr lang="en-US" dirty="0">
              <a:cs typeface="Calibri"/>
            </a:endParaRPr>
          </a:p>
          <a:p>
            <a:pPr>
              <a:buClr>
                <a:srgbClr val="FFFFFF"/>
              </a:buClr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60294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0E53EDA-3B94-4F6B-9E86-D3BB9EBB9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ABA76E-3159-40A6-B097-91476B936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1150076"/>
            <a:ext cx="3659389" cy="4557849"/>
          </a:xfrm>
        </p:spPr>
        <p:txBody>
          <a:bodyPr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How they differ from SOAP APIs</a:t>
            </a:r>
            <a:endParaRPr lang="en-US"/>
          </a:p>
          <a:p>
            <a:pPr algn="r"/>
            <a:endParaRPr lang="en-US" dirty="0">
              <a:cs typeface="Calibri Light" panose="020F0302020204030204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0EFD79F-7790-479B-B7DB-BD0D8C101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66923" y="1668780"/>
            <a:ext cx="0" cy="35204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37E10-53F1-49DE-B2AF-6BF91EB98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8658" y="1150076"/>
            <a:ext cx="6517543" cy="4557849"/>
          </a:xfrm>
        </p:spPr>
        <p:txBody>
          <a:bodyPr>
            <a:normAutofit/>
          </a:bodyPr>
          <a:lstStyle/>
          <a:p>
            <a:pPr>
              <a:buClr>
                <a:srgbClr val="FFFFFF"/>
              </a:buClr>
            </a:pPr>
            <a:r>
              <a:rPr lang="en-US" dirty="0">
                <a:ea typeface="+mn-lt"/>
                <a:cs typeface="+mn-lt"/>
              </a:rPr>
              <a:t>SOAP is a protocol that means a set of rules - JSON is an object</a:t>
            </a:r>
          </a:p>
          <a:p>
            <a:pPr>
              <a:buClr>
                <a:srgbClr val="FFFFFF"/>
              </a:buClr>
            </a:pPr>
            <a:r>
              <a:rPr lang="en-US" dirty="0">
                <a:ea typeface="+mn-lt"/>
                <a:cs typeface="+mn-lt"/>
              </a:rPr>
              <a:t>SOAP can use JSON for communication, but the reverse is not at all possible</a:t>
            </a:r>
          </a:p>
          <a:p>
            <a:pPr>
              <a:buClr>
                <a:srgbClr val="FFFFFF"/>
              </a:buClr>
            </a:pPr>
            <a:r>
              <a:rPr lang="en-US" dirty="0">
                <a:ea typeface="+mn-lt"/>
                <a:cs typeface="+mn-lt"/>
              </a:rPr>
              <a:t>SOAP uses XML format, whereas JSON uses a key-value pair</a:t>
            </a:r>
            <a:endParaRPr lang="en-US" dirty="0">
              <a:cs typeface="Calibri"/>
            </a:endParaRPr>
          </a:p>
          <a:p>
            <a:pPr>
              <a:buClr>
                <a:srgbClr val="FFFFFF"/>
              </a:buClr>
            </a:pPr>
            <a:r>
              <a:rPr lang="en-US" dirty="0">
                <a:ea typeface="+mn-lt"/>
                <a:cs typeface="+mn-lt"/>
              </a:rPr>
              <a:t>The error message can be declared with SOAP, but the same is not possible with JSON</a:t>
            </a:r>
            <a:endParaRPr lang="en-US" dirty="0"/>
          </a:p>
          <a:p>
            <a:pPr>
              <a:buClr>
                <a:srgbClr val="FFFFFF"/>
              </a:buClr>
            </a:pPr>
            <a:r>
              <a:rPr lang="en-US" dirty="0">
                <a:ea typeface="+mn-lt"/>
                <a:cs typeface="+mn-lt"/>
              </a:rPr>
              <a:t>SOAP can be used for message broadcasting, JSON cannot</a:t>
            </a:r>
            <a:endParaRPr lang="en-US" dirty="0"/>
          </a:p>
          <a:p>
            <a:pPr>
              <a:buClr>
                <a:srgbClr val="FFFFFF"/>
              </a:buClr>
            </a:pPr>
            <a:r>
              <a:rPr lang="en-US" dirty="0">
                <a:cs typeface="Calibri" panose="020F0502020204030204"/>
              </a:rPr>
              <a:t>JSON is </a:t>
            </a:r>
            <a:r>
              <a:rPr lang="en-US" dirty="0">
                <a:ea typeface="+mn-lt"/>
                <a:cs typeface="+mn-lt"/>
              </a:rPr>
              <a:t>easy to understand the format, with SOAP technical knowledge is required to understand completely</a:t>
            </a:r>
            <a:endParaRPr lang="en-US" dirty="0">
              <a:cs typeface="Calibri" panose="020F0502020204030204"/>
            </a:endParaRPr>
          </a:p>
          <a:p>
            <a:pPr>
              <a:buClr>
                <a:srgbClr val="FFFFFF"/>
              </a:buClr>
            </a:pPr>
            <a:endParaRPr lang="en-US" dirty="0"/>
          </a:p>
          <a:p>
            <a:pPr>
              <a:buClr>
                <a:srgbClr val="FFFFFF"/>
              </a:buClr>
            </a:pPr>
            <a:endParaRPr lang="en-US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798057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0E53EDA-3B94-4F6B-9E86-D3BB9EBB9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ABA76E-3159-40A6-B097-91476B936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1150076"/>
            <a:ext cx="3659389" cy="4557849"/>
          </a:xfrm>
        </p:spPr>
        <p:txBody>
          <a:bodyPr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How they differ from SOAP APIs  - EXAMPLES</a:t>
            </a:r>
            <a:endParaRPr lang="en-US" dirty="0">
              <a:cs typeface="Calibri Light" panose="020F0302020204030204"/>
            </a:endParaRPr>
          </a:p>
          <a:p>
            <a:pPr algn="r"/>
            <a:endParaRPr lang="en-US" dirty="0">
              <a:cs typeface="Calibri Light" panose="020F0302020204030204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0EFD79F-7790-479B-B7DB-BD0D8C101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66923" y="1668780"/>
            <a:ext cx="0" cy="35204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37E10-53F1-49DE-B2AF-6BF91EB98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8658" y="1150076"/>
            <a:ext cx="2788140" cy="4557849"/>
          </a:xfrm>
        </p:spPr>
        <p:txBody>
          <a:bodyPr>
            <a:normAutofit/>
          </a:bodyPr>
          <a:lstStyle/>
          <a:p>
            <a:pPr marL="0" indent="0">
              <a:buClr>
                <a:srgbClr val="FFFFFF"/>
              </a:buClr>
              <a:buNone/>
            </a:pPr>
            <a:r>
              <a:rPr lang="en-US" sz="1600" b="1" dirty="0">
                <a:ea typeface="+mn-lt"/>
                <a:cs typeface="+mn-lt"/>
              </a:rPr>
              <a:t>JSON</a:t>
            </a:r>
          </a:p>
          <a:p>
            <a:pPr marL="0" indent="0">
              <a:buNone/>
            </a:pPr>
            <a:r>
              <a:rPr lang="en-US" sz="1600" dirty="0">
                <a:ea typeface="+mn-lt"/>
                <a:cs typeface="+mn-lt"/>
              </a:rPr>
              <a:t>{"menu": {</a:t>
            </a:r>
            <a:br>
              <a:rPr lang="en-US" sz="1600" dirty="0">
                <a:ea typeface="+mn-lt"/>
                <a:cs typeface="+mn-lt"/>
              </a:rPr>
            </a:br>
            <a:r>
              <a:rPr lang="en-US" sz="1600" dirty="0">
                <a:ea typeface="+mn-lt"/>
                <a:cs typeface="+mn-lt"/>
              </a:rPr>
              <a:t>"id": "file",</a:t>
            </a:r>
            <a:br>
              <a:rPr lang="en-US" sz="1600" dirty="0">
                <a:ea typeface="+mn-lt"/>
                <a:cs typeface="+mn-lt"/>
              </a:rPr>
            </a:br>
            <a:r>
              <a:rPr lang="en-US" sz="1600" dirty="0">
                <a:ea typeface="+mn-lt"/>
                <a:cs typeface="+mn-lt"/>
              </a:rPr>
              <a:t>"value": "File",</a:t>
            </a:r>
            <a:br>
              <a:rPr lang="en-US" sz="1600" dirty="0">
                <a:ea typeface="+mn-lt"/>
                <a:cs typeface="+mn-lt"/>
              </a:rPr>
            </a:br>
            <a:r>
              <a:rPr lang="en-US" sz="1600" dirty="0">
                <a:ea typeface="+mn-lt"/>
                <a:cs typeface="+mn-lt"/>
              </a:rPr>
              <a:t>"popup": {</a:t>
            </a:r>
            <a:br>
              <a:rPr lang="en-US" sz="1600" dirty="0">
                <a:ea typeface="+mn-lt"/>
                <a:cs typeface="+mn-lt"/>
              </a:rPr>
            </a:br>
            <a:r>
              <a:rPr lang="en-US" sz="1600" dirty="0">
                <a:ea typeface="+mn-lt"/>
                <a:cs typeface="+mn-lt"/>
              </a:rPr>
              <a:t>"</a:t>
            </a:r>
            <a:r>
              <a:rPr lang="en-US" sz="1600" dirty="0" err="1">
                <a:ea typeface="+mn-lt"/>
                <a:cs typeface="+mn-lt"/>
              </a:rPr>
              <a:t>menuitem</a:t>
            </a:r>
            <a:r>
              <a:rPr lang="en-US" sz="1600" dirty="0">
                <a:ea typeface="+mn-lt"/>
                <a:cs typeface="+mn-lt"/>
              </a:rPr>
              <a:t>": [</a:t>
            </a:r>
            <a:br>
              <a:rPr lang="en-US" sz="1600" dirty="0">
                <a:ea typeface="+mn-lt"/>
                <a:cs typeface="+mn-lt"/>
              </a:rPr>
            </a:br>
            <a:r>
              <a:rPr lang="en-US" sz="1600" dirty="0">
                <a:ea typeface="+mn-lt"/>
                <a:cs typeface="+mn-lt"/>
              </a:rPr>
              <a:t>{"value": "New", "onclick": "</a:t>
            </a:r>
            <a:r>
              <a:rPr lang="en-US" sz="1600" dirty="0" err="1">
                <a:ea typeface="+mn-lt"/>
                <a:cs typeface="+mn-lt"/>
              </a:rPr>
              <a:t>CreateNewDoc</a:t>
            </a:r>
            <a:r>
              <a:rPr lang="en-US" sz="1600" dirty="0">
                <a:ea typeface="+mn-lt"/>
                <a:cs typeface="+mn-lt"/>
              </a:rPr>
              <a:t>()"},</a:t>
            </a:r>
            <a:br>
              <a:rPr lang="en-US" sz="1600" dirty="0">
                <a:ea typeface="+mn-lt"/>
                <a:cs typeface="+mn-lt"/>
              </a:rPr>
            </a:br>
            <a:r>
              <a:rPr lang="en-US" sz="1600" dirty="0">
                <a:ea typeface="+mn-lt"/>
                <a:cs typeface="+mn-lt"/>
              </a:rPr>
              <a:t>{"value": "Open",</a:t>
            </a:r>
            <a:br>
              <a:rPr lang="en-US" sz="1600" dirty="0">
                <a:ea typeface="+mn-lt"/>
                <a:cs typeface="+mn-lt"/>
              </a:rPr>
            </a:br>
            <a:r>
              <a:rPr lang="en-US" sz="1600" dirty="0">
                <a:ea typeface="+mn-lt"/>
                <a:cs typeface="+mn-lt"/>
              </a:rPr>
              <a:t>"onclick": "OpenDoc()"},</a:t>
            </a:r>
            <a:br>
              <a:rPr lang="en-US" sz="1600" dirty="0">
                <a:ea typeface="+mn-lt"/>
                <a:cs typeface="+mn-lt"/>
              </a:rPr>
            </a:br>
            <a:r>
              <a:rPr lang="en-US" sz="1600" dirty="0">
                <a:ea typeface="+mn-lt"/>
                <a:cs typeface="+mn-lt"/>
              </a:rPr>
              <a:t>{"value": "Close",</a:t>
            </a:r>
            <a:br>
              <a:rPr lang="en-US" sz="1600" dirty="0">
                <a:ea typeface="+mn-lt"/>
                <a:cs typeface="+mn-lt"/>
              </a:rPr>
            </a:br>
            <a:r>
              <a:rPr lang="en-US" sz="1600" dirty="0">
                <a:ea typeface="+mn-lt"/>
                <a:cs typeface="+mn-lt"/>
              </a:rPr>
              <a:t>"onclick": "</a:t>
            </a:r>
            <a:r>
              <a:rPr lang="en-US" sz="1600" dirty="0" err="1">
                <a:ea typeface="+mn-lt"/>
                <a:cs typeface="+mn-lt"/>
              </a:rPr>
              <a:t>CloseDoc</a:t>
            </a:r>
            <a:r>
              <a:rPr lang="en-US" sz="1600" dirty="0">
                <a:ea typeface="+mn-lt"/>
                <a:cs typeface="+mn-lt"/>
              </a:rPr>
              <a:t>()"}</a:t>
            </a:r>
            <a:br>
              <a:rPr lang="en-US" sz="1600" dirty="0">
                <a:ea typeface="+mn-lt"/>
                <a:cs typeface="+mn-lt"/>
              </a:rPr>
            </a:br>
            <a:r>
              <a:rPr lang="en-US" sz="1600" dirty="0">
                <a:ea typeface="+mn-lt"/>
                <a:cs typeface="+mn-lt"/>
              </a:rPr>
              <a:t>] }</a:t>
            </a:r>
            <a:br>
              <a:rPr lang="en-US" sz="1600" dirty="0">
                <a:ea typeface="+mn-lt"/>
                <a:cs typeface="+mn-lt"/>
              </a:rPr>
            </a:br>
            <a:r>
              <a:rPr lang="en-US" sz="1600" dirty="0">
                <a:ea typeface="+mn-lt"/>
                <a:cs typeface="+mn-lt"/>
              </a:rPr>
              <a:t>}}</a:t>
            </a:r>
            <a:endParaRPr lang="en-US" sz="1600">
              <a:cs typeface="Calibri"/>
            </a:endParaRPr>
          </a:p>
          <a:p>
            <a:pPr>
              <a:buClr>
                <a:srgbClr val="FFFFFF"/>
              </a:buClr>
            </a:pPr>
            <a:endParaRPr lang="en-US" dirty="0"/>
          </a:p>
          <a:p>
            <a:pPr>
              <a:buClr>
                <a:srgbClr val="FFFFFF"/>
              </a:buClr>
            </a:pPr>
            <a:endParaRPr lang="en-US" dirty="0">
              <a:cs typeface="Calibri" panose="020F0502020204030204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9479C45-6A7B-4DF6-926E-BAD4C5B97EF6}"/>
              </a:ext>
            </a:extLst>
          </p:cNvPr>
          <p:cNvSpPr txBox="1">
            <a:spLocks/>
          </p:cNvSpPr>
          <p:nvPr/>
        </p:nvSpPr>
        <p:spPr>
          <a:xfrm>
            <a:off x="8079154" y="987418"/>
            <a:ext cx="2788140" cy="45578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ea typeface="+mn-lt"/>
                <a:cs typeface="+mn-lt"/>
              </a:rPr>
              <a:t>SOAP</a:t>
            </a:r>
          </a:p>
          <a:p>
            <a:pPr marL="0" indent="0">
              <a:buNone/>
            </a:pPr>
            <a:r>
              <a:rPr lang="en-US" sz="1600" dirty="0">
                <a:ea typeface="+mn-lt"/>
                <a:cs typeface="+mn-lt"/>
              </a:rPr>
              <a:t>&lt;?xml version="1.0"?&gt;</a:t>
            </a:r>
            <a:br>
              <a:rPr lang="en-US" sz="1600" dirty="0">
                <a:ea typeface="+mn-lt"/>
                <a:cs typeface="+mn-lt"/>
              </a:rPr>
            </a:br>
            <a:r>
              <a:rPr lang="en-US" sz="1600" dirty="0">
                <a:ea typeface="+mn-lt"/>
                <a:cs typeface="+mn-lt"/>
              </a:rPr>
              <a:t>&lt;</a:t>
            </a:r>
            <a:r>
              <a:rPr lang="en-US" sz="1600" dirty="0" err="1">
                <a:ea typeface="+mn-lt"/>
                <a:cs typeface="+mn-lt"/>
              </a:rPr>
              <a:t>soap:Envelope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xmlns:soap</a:t>
            </a:r>
            <a:r>
              <a:rPr lang="en-US" sz="1600" dirty="0">
                <a:ea typeface="+mn-lt"/>
                <a:cs typeface="+mn-lt"/>
              </a:rPr>
              <a:t>="http://www.w3.org/2003/05/soap-envelope/"</a:t>
            </a:r>
            <a:br>
              <a:rPr lang="en-US" sz="1600" dirty="0">
                <a:ea typeface="+mn-lt"/>
                <a:cs typeface="+mn-lt"/>
              </a:rPr>
            </a:br>
            <a:r>
              <a:rPr lang="en-US" sz="1600" dirty="0" err="1">
                <a:ea typeface="+mn-lt"/>
                <a:cs typeface="+mn-lt"/>
              </a:rPr>
              <a:t>soap:encodingStyle</a:t>
            </a:r>
            <a:r>
              <a:rPr lang="en-US" sz="1600" dirty="0">
                <a:ea typeface="+mn-lt"/>
                <a:cs typeface="+mn-lt"/>
              </a:rPr>
              <a:t>="http://www.w3.org/2003/05/soap-encoding"&gt;</a:t>
            </a:r>
            <a:br>
              <a:rPr lang="en-US" sz="1600" dirty="0">
                <a:ea typeface="+mn-lt"/>
                <a:cs typeface="+mn-lt"/>
              </a:rPr>
            </a:br>
            <a:r>
              <a:rPr lang="en-US" sz="1600" dirty="0">
                <a:ea typeface="+mn-lt"/>
                <a:cs typeface="+mn-lt"/>
              </a:rPr>
              <a:t>&lt;</a:t>
            </a:r>
            <a:r>
              <a:rPr lang="en-US" sz="1600" dirty="0" err="1">
                <a:ea typeface="+mn-lt"/>
                <a:cs typeface="+mn-lt"/>
              </a:rPr>
              <a:t>soap:Header</a:t>
            </a:r>
            <a:r>
              <a:rPr lang="en-US" sz="1600" dirty="0">
                <a:ea typeface="+mn-lt"/>
                <a:cs typeface="+mn-lt"/>
              </a:rPr>
              <a:t>&gt; ... &lt;/</a:t>
            </a:r>
            <a:r>
              <a:rPr lang="en-US" sz="1600" dirty="0" err="1">
                <a:ea typeface="+mn-lt"/>
                <a:cs typeface="+mn-lt"/>
              </a:rPr>
              <a:t>soap:Header</a:t>
            </a:r>
            <a:r>
              <a:rPr lang="en-US" sz="1600" dirty="0">
                <a:ea typeface="+mn-lt"/>
                <a:cs typeface="+mn-lt"/>
              </a:rPr>
              <a:t>&gt;</a:t>
            </a:r>
            <a:br>
              <a:rPr lang="en-US" sz="1600" dirty="0">
                <a:ea typeface="+mn-lt"/>
                <a:cs typeface="+mn-lt"/>
              </a:rPr>
            </a:br>
            <a:r>
              <a:rPr lang="en-US" sz="1600" dirty="0">
                <a:ea typeface="+mn-lt"/>
                <a:cs typeface="+mn-lt"/>
              </a:rPr>
              <a:t>&lt;</a:t>
            </a:r>
            <a:r>
              <a:rPr lang="en-US" sz="1600" dirty="0" err="1">
                <a:ea typeface="+mn-lt"/>
                <a:cs typeface="+mn-lt"/>
              </a:rPr>
              <a:t>soap:Body</a:t>
            </a:r>
            <a:r>
              <a:rPr lang="en-US" sz="1600" dirty="0">
                <a:ea typeface="+mn-lt"/>
                <a:cs typeface="+mn-lt"/>
              </a:rPr>
              <a:t>&gt; ... &lt;</a:t>
            </a:r>
            <a:r>
              <a:rPr lang="en-US" sz="1600" dirty="0" err="1">
                <a:ea typeface="+mn-lt"/>
                <a:cs typeface="+mn-lt"/>
              </a:rPr>
              <a:t>soap:Fault</a:t>
            </a:r>
            <a:r>
              <a:rPr lang="en-US" sz="1600" dirty="0">
                <a:ea typeface="+mn-lt"/>
                <a:cs typeface="+mn-lt"/>
              </a:rPr>
              <a:t>&gt; ... &lt;/</a:t>
            </a:r>
            <a:r>
              <a:rPr lang="en-US" sz="1600" dirty="0" err="1">
                <a:ea typeface="+mn-lt"/>
                <a:cs typeface="+mn-lt"/>
              </a:rPr>
              <a:t>soap:Fault</a:t>
            </a:r>
            <a:r>
              <a:rPr lang="en-US" sz="1600" dirty="0">
                <a:ea typeface="+mn-lt"/>
                <a:cs typeface="+mn-lt"/>
              </a:rPr>
              <a:t>&gt; &lt;/</a:t>
            </a:r>
            <a:r>
              <a:rPr lang="en-US" sz="1600" dirty="0" err="1">
                <a:ea typeface="+mn-lt"/>
                <a:cs typeface="+mn-lt"/>
              </a:rPr>
              <a:t>soap:Body</a:t>
            </a:r>
            <a:r>
              <a:rPr lang="en-US" sz="1600" dirty="0">
                <a:ea typeface="+mn-lt"/>
                <a:cs typeface="+mn-lt"/>
              </a:rPr>
              <a:t>&gt;</a:t>
            </a:r>
            <a:br>
              <a:rPr lang="en-US" sz="1600" dirty="0">
                <a:ea typeface="+mn-lt"/>
                <a:cs typeface="+mn-lt"/>
              </a:rPr>
            </a:br>
            <a:r>
              <a:rPr lang="en-US" sz="1600" dirty="0">
                <a:ea typeface="+mn-lt"/>
                <a:cs typeface="+mn-lt"/>
              </a:rPr>
              <a:t>&lt;/</a:t>
            </a:r>
            <a:r>
              <a:rPr lang="en-US" sz="1600" dirty="0" err="1">
                <a:ea typeface="+mn-lt"/>
                <a:cs typeface="+mn-lt"/>
              </a:rPr>
              <a:t>soap:Envelope</a:t>
            </a:r>
            <a:r>
              <a:rPr lang="en-US" sz="1600" dirty="0">
                <a:ea typeface="+mn-lt"/>
                <a:cs typeface="+mn-lt"/>
              </a:rPr>
              <a:t>&gt;</a:t>
            </a:r>
            <a:endParaRPr lang="en-US">
              <a:cs typeface="Calibri"/>
            </a:endParaRPr>
          </a:p>
          <a:p>
            <a:pPr>
              <a:buClr>
                <a:srgbClr val="FFFFFF"/>
              </a:buClr>
            </a:pPr>
            <a:endParaRPr lang="en-US" dirty="0"/>
          </a:p>
          <a:p>
            <a:pPr>
              <a:buClr>
                <a:srgbClr val="FFFFFF"/>
              </a:buClr>
            </a:pPr>
            <a:endParaRPr lang="en-US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106323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0E53EDA-3B94-4F6B-9E86-D3BB9EBB9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ABA76E-3159-40A6-B097-91476B936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1150076"/>
            <a:ext cx="3659389" cy="4557849"/>
          </a:xfrm>
        </p:spPr>
        <p:txBody>
          <a:bodyPr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JSON Request Header</a:t>
            </a:r>
            <a:endParaRPr lang="en-US" dirty="0">
              <a:cs typeface="Calibri Light" panose="020F0302020204030204"/>
            </a:endParaRPr>
          </a:p>
          <a:p>
            <a:pPr algn="r"/>
            <a:endParaRPr lang="en-US" dirty="0">
              <a:cs typeface="Calibri Light" panose="020F0302020204030204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0EFD79F-7790-479B-B7DB-BD0D8C101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66923" y="1668780"/>
            <a:ext cx="0" cy="35204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37E10-53F1-49DE-B2AF-6BF91EB98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8658" y="1150076"/>
            <a:ext cx="6517543" cy="4557849"/>
          </a:xfrm>
        </p:spPr>
        <p:txBody>
          <a:bodyPr>
            <a:normAutofit/>
          </a:bodyPr>
          <a:lstStyle/>
          <a:p>
            <a:pPr marL="0" indent="0">
              <a:buClr>
                <a:srgbClr val="FFFFFF"/>
              </a:buClr>
              <a:buNone/>
            </a:pPr>
            <a:endParaRPr lang="en-US" dirty="0">
              <a:cs typeface="Calibri"/>
            </a:endParaRPr>
          </a:p>
          <a:p>
            <a:pPr>
              <a:buClr>
                <a:srgbClr val="FFFFFF"/>
              </a:buClr>
            </a:pPr>
            <a:r>
              <a:rPr lang="en-US" dirty="0">
                <a:ea typeface="+mn-lt"/>
                <a:cs typeface="+mn-lt"/>
              </a:rPr>
              <a:t>Content-Type: application/json </a:t>
            </a:r>
          </a:p>
          <a:p>
            <a:pPr>
              <a:buClr>
                <a:srgbClr val="FFFFFF"/>
              </a:buClr>
            </a:pPr>
            <a:r>
              <a:rPr lang="en-US" dirty="0">
                <a:ea typeface="+mn-lt"/>
                <a:cs typeface="+mn-lt"/>
              </a:rPr>
              <a:t>Accept: application/json</a:t>
            </a:r>
            <a:endParaRPr lang="en-US" dirty="0">
              <a:cs typeface="Calibri" panose="020F0502020204030204"/>
            </a:endParaRPr>
          </a:p>
          <a:p>
            <a:pPr>
              <a:buClr>
                <a:srgbClr val="FFFFFF"/>
              </a:buClr>
            </a:pPr>
            <a:r>
              <a:rPr lang="en-US" dirty="0">
                <a:ea typeface="+mn-lt"/>
                <a:cs typeface="+mn-lt"/>
              </a:rPr>
              <a:t>Request and Response Body</a:t>
            </a:r>
            <a:endParaRPr lang="en-US" dirty="0">
              <a:cs typeface="Calibri" panose="020F0502020204030204"/>
            </a:endParaRPr>
          </a:p>
          <a:p>
            <a:pPr>
              <a:buClr>
                <a:srgbClr val="FFFFFF"/>
              </a:buClr>
            </a:pPr>
            <a:r>
              <a:rPr lang="en-US" dirty="0">
                <a:ea typeface="+mn-lt"/>
                <a:cs typeface="+mn-lt"/>
              </a:rPr>
              <a:t>Request Authorization</a:t>
            </a:r>
            <a:endParaRPr lang="en-US"/>
          </a:p>
          <a:p>
            <a:pPr>
              <a:buClr>
                <a:srgbClr val="FFFFFF"/>
              </a:buClr>
            </a:pPr>
            <a:r>
              <a:rPr lang="en-US" dirty="0">
                <a:ea typeface="+mn-lt"/>
                <a:cs typeface="+mn-lt"/>
              </a:rPr>
              <a:t>Response Caching </a:t>
            </a:r>
            <a:endParaRPr lang="en-US"/>
          </a:p>
          <a:p>
            <a:pPr>
              <a:buClr>
                <a:srgbClr val="FFFFFF"/>
              </a:buClr>
            </a:pPr>
            <a:r>
              <a:rPr lang="en-US" dirty="0">
                <a:ea typeface="+mn-lt"/>
                <a:cs typeface="+mn-lt"/>
              </a:rPr>
              <a:t>Response Cookies</a:t>
            </a:r>
            <a:endParaRPr lang="en-US"/>
          </a:p>
          <a:p>
            <a:pPr>
              <a:buClr>
                <a:srgbClr val="FFFFFF"/>
              </a:buClr>
            </a:pPr>
            <a:r>
              <a:rPr lang="en-US" dirty="0">
                <a:ea typeface="+mn-lt"/>
                <a:cs typeface="+mn-lt"/>
              </a:rPr>
              <a:t>Carry info for HTTP connection types and  proxies</a:t>
            </a:r>
            <a:endParaRPr lang="en-US" dirty="0"/>
          </a:p>
          <a:p>
            <a:pPr>
              <a:buClr>
                <a:srgbClr val="FFFFFF"/>
              </a:buClr>
            </a:pPr>
            <a:endParaRPr lang="en-US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039014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0E53EDA-3B94-4F6B-9E86-D3BB9EBB9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ABA76E-3159-40A6-B097-91476B936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1150076"/>
            <a:ext cx="3659389" cy="4557849"/>
          </a:xfrm>
        </p:spPr>
        <p:txBody>
          <a:bodyPr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JSON Request Header</a:t>
            </a:r>
            <a:endParaRPr lang="en-US" dirty="0">
              <a:cs typeface="Calibri Light" panose="020F0302020204030204"/>
            </a:endParaRPr>
          </a:p>
          <a:p>
            <a:pPr algn="r"/>
            <a:endParaRPr lang="en-US" dirty="0">
              <a:cs typeface="Calibri Light" panose="020F0302020204030204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0EFD79F-7790-479B-B7DB-BD0D8C101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66923" y="1668780"/>
            <a:ext cx="0" cy="35204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37E10-53F1-49DE-B2AF-6BF91EB98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8658" y="1150076"/>
            <a:ext cx="6517543" cy="455784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sz="1800" dirty="0">
              <a:cs typeface="Calibri"/>
            </a:endParaRPr>
          </a:p>
          <a:p>
            <a:pPr>
              <a:buClr>
                <a:srgbClr val="FFFFFF"/>
              </a:buClr>
            </a:pPr>
            <a:r>
              <a:rPr lang="en-US" dirty="0">
                <a:ea typeface="+mn-lt"/>
                <a:cs typeface="+mn-lt"/>
              </a:rPr>
              <a:t>Client Responsibilities</a:t>
            </a:r>
          </a:p>
          <a:p>
            <a:pPr lvl="1">
              <a:buClr>
                <a:srgbClr val="FFFFFF"/>
              </a:buClr>
            </a:pPr>
            <a:r>
              <a:rPr lang="en-US" dirty="0">
                <a:ea typeface="+mn-lt"/>
                <a:cs typeface="+mn-lt"/>
              </a:rPr>
              <a:t>Clients </a:t>
            </a:r>
            <a:r>
              <a:rPr lang="en-US" b="1" dirty="0">
                <a:ea typeface="+mn-lt"/>
                <a:cs typeface="+mn-lt"/>
              </a:rPr>
              <a:t>MUST</a:t>
            </a:r>
            <a:r>
              <a:rPr lang="en-US" dirty="0">
                <a:ea typeface="+mn-lt"/>
                <a:cs typeface="+mn-lt"/>
              </a:rPr>
              <a:t> send all JSON:API data in request documents with the header Content-Type: application/</a:t>
            </a:r>
            <a:r>
              <a:rPr lang="en-US" dirty="0" err="1">
                <a:ea typeface="+mn-lt"/>
                <a:cs typeface="+mn-lt"/>
              </a:rPr>
              <a:t>vnd.api+json</a:t>
            </a:r>
            <a:r>
              <a:rPr lang="en-US" dirty="0">
                <a:ea typeface="+mn-lt"/>
                <a:cs typeface="+mn-lt"/>
              </a:rPr>
              <a:t> without any media type parameters</a:t>
            </a:r>
            <a:endParaRPr lang="en-US" dirty="0"/>
          </a:p>
          <a:p>
            <a:pPr lvl="1">
              <a:buClr>
                <a:srgbClr val="FFFFFF"/>
              </a:buClr>
            </a:pPr>
            <a:r>
              <a:rPr lang="en-US" dirty="0">
                <a:ea typeface="+mn-lt"/>
                <a:cs typeface="+mn-lt"/>
              </a:rPr>
              <a:t>Clients that include the JSON:API media type in their Accept header </a:t>
            </a:r>
            <a:r>
              <a:rPr lang="en-US" b="1" dirty="0">
                <a:ea typeface="+mn-lt"/>
                <a:cs typeface="+mn-lt"/>
              </a:rPr>
              <a:t>MUST</a:t>
            </a:r>
            <a:r>
              <a:rPr lang="en-US" dirty="0">
                <a:ea typeface="+mn-lt"/>
                <a:cs typeface="+mn-lt"/>
              </a:rPr>
              <a:t> specify the media type there at least once without any media type parameters</a:t>
            </a:r>
            <a:endParaRPr lang="en-US" dirty="0"/>
          </a:p>
          <a:p>
            <a:pPr lvl="1">
              <a:buClr>
                <a:srgbClr val="FFFFFF"/>
              </a:buClr>
            </a:pPr>
            <a:r>
              <a:rPr lang="en-US" dirty="0">
                <a:ea typeface="+mn-lt"/>
                <a:cs typeface="+mn-lt"/>
              </a:rPr>
              <a:t>Clients </a:t>
            </a:r>
            <a:r>
              <a:rPr lang="en-US" b="1" dirty="0">
                <a:ea typeface="+mn-lt"/>
                <a:cs typeface="+mn-lt"/>
              </a:rPr>
              <a:t>MUST</a:t>
            </a:r>
            <a:r>
              <a:rPr lang="en-US" dirty="0">
                <a:ea typeface="+mn-lt"/>
                <a:cs typeface="+mn-lt"/>
              </a:rPr>
              <a:t> ignore any parameters for the application/</a:t>
            </a:r>
            <a:r>
              <a:rPr lang="en-US" dirty="0" err="1">
                <a:ea typeface="+mn-lt"/>
                <a:cs typeface="+mn-lt"/>
              </a:rPr>
              <a:t>vnd.api+json</a:t>
            </a:r>
            <a:r>
              <a:rPr lang="en-US" dirty="0">
                <a:ea typeface="+mn-lt"/>
                <a:cs typeface="+mn-lt"/>
              </a:rPr>
              <a:t> media type received in the Content-Type header of response documents</a:t>
            </a:r>
            <a:endParaRPr lang="en-US" dirty="0"/>
          </a:p>
          <a:p>
            <a:pPr>
              <a:buClr>
                <a:srgbClr val="FFFFFF"/>
              </a:buClr>
            </a:pPr>
            <a:r>
              <a:rPr lang="en-US" b="1" dirty="0">
                <a:ea typeface="+mn-lt"/>
                <a:cs typeface="+mn-lt"/>
              </a:rPr>
              <a:t>Server Responsibilities</a:t>
            </a:r>
            <a:endParaRPr lang="en-US">
              <a:ea typeface="+mn-lt"/>
              <a:cs typeface="+mn-lt"/>
            </a:endParaRPr>
          </a:p>
          <a:p>
            <a:pPr lvl="1">
              <a:buClr>
                <a:srgbClr val="FFFFFF"/>
              </a:buClr>
            </a:pPr>
            <a:r>
              <a:rPr lang="en-US" dirty="0">
                <a:ea typeface="+mn-lt"/>
                <a:cs typeface="+mn-lt"/>
              </a:rPr>
              <a:t>Servers </a:t>
            </a:r>
            <a:r>
              <a:rPr lang="en-US" b="1" dirty="0">
                <a:ea typeface="+mn-lt"/>
                <a:cs typeface="+mn-lt"/>
              </a:rPr>
              <a:t>MUST</a:t>
            </a:r>
            <a:r>
              <a:rPr lang="en-US" dirty="0">
                <a:ea typeface="+mn-lt"/>
                <a:cs typeface="+mn-lt"/>
              </a:rPr>
              <a:t> send all JSON:API data in response documents with the header Content-Type: application/</a:t>
            </a:r>
            <a:r>
              <a:rPr lang="en-US" dirty="0" err="1">
                <a:ea typeface="+mn-lt"/>
                <a:cs typeface="+mn-lt"/>
              </a:rPr>
              <a:t>vnd.api+json</a:t>
            </a:r>
            <a:r>
              <a:rPr lang="en-US" dirty="0">
                <a:ea typeface="+mn-lt"/>
                <a:cs typeface="+mn-lt"/>
              </a:rPr>
              <a:t> without any media type parameters</a:t>
            </a:r>
          </a:p>
          <a:p>
            <a:pPr lvl="1">
              <a:buClr>
                <a:srgbClr val="FFFFFF"/>
              </a:buClr>
            </a:pPr>
            <a:r>
              <a:rPr lang="en-US" dirty="0">
                <a:ea typeface="+mn-lt"/>
                <a:cs typeface="+mn-lt"/>
              </a:rPr>
              <a:t>Servers </a:t>
            </a:r>
            <a:r>
              <a:rPr lang="en-US" b="1" dirty="0">
                <a:ea typeface="+mn-lt"/>
                <a:cs typeface="+mn-lt"/>
              </a:rPr>
              <a:t>MUST</a:t>
            </a:r>
            <a:r>
              <a:rPr lang="en-US" dirty="0">
                <a:ea typeface="+mn-lt"/>
                <a:cs typeface="+mn-lt"/>
              </a:rPr>
              <a:t> respond with a 415 Unsupported Media Type status code if a request specifies the header Content-Type: application/</a:t>
            </a:r>
            <a:r>
              <a:rPr lang="en-US" dirty="0" err="1">
                <a:ea typeface="+mn-lt"/>
                <a:cs typeface="+mn-lt"/>
              </a:rPr>
              <a:t>vnd.api+json</a:t>
            </a:r>
            <a:r>
              <a:rPr lang="en-US" dirty="0">
                <a:ea typeface="+mn-lt"/>
                <a:cs typeface="+mn-lt"/>
              </a:rPr>
              <a:t> with any media type parameters</a:t>
            </a:r>
            <a:endParaRPr lang="en-US" dirty="0"/>
          </a:p>
          <a:p>
            <a:pPr lvl="1">
              <a:buClr>
                <a:srgbClr val="FFFFFF"/>
              </a:buClr>
            </a:pPr>
            <a:r>
              <a:rPr lang="en-US" dirty="0">
                <a:ea typeface="+mn-lt"/>
                <a:cs typeface="+mn-lt"/>
              </a:rPr>
              <a:t>Servers </a:t>
            </a:r>
            <a:r>
              <a:rPr lang="en-US" b="1" dirty="0">
                <a:ea typeface="+mn-lt"/>
                <a:cs typeface="+mn-lt"/>
              </a:rPr>
              <a:t>MUST</a:t>
            </a:r>
            <a:r>
              <a:rPr lang="en-US" dirty="0">
                <a:ea typeface="+mn-lt"/>
                <a:cs typeface="+mn-lt"/>
              </a:rPr>
              <a:t> respond with a 406 Not Acceptable status code if a request’s Accept header contains the JSON:API media type and all instances of that media type are modified with media type parameters</a:t>
            </a:r>
            <a:endParaRPr lang="en-US" dirty="0"/>
          </a:p>
          <a:p>
            <a:pPr>
              <a:buClr>
                <a:srgbClr val="FFFFFF"/>
              </a:buClr>
            </a:pPr>
            <a:endParaRPr lang="en-US" dirty="0">
              <a:ea typeface="+mn-lt"/>
              <a:cs typeface="+mn-lt"/>
            </a:endParaRPr>
          </a:p>
          <a:p>
            <a:pPr>
              <a:buClr>
                <a:srgbClr val="FFFFFF"/>
              </a:buClr>
            </a:pPr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24764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0E53EDA-3B94-4F6B-9E86-D3BB9EBB9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ABA76E-3159-40A6-B097-91476B936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1150076"/>
            <a:ext cx="3659389" cy="4557849"/>
          </a:xfrm>
        </p:spPr>
        <p:txBody>
          <a:bodyPr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JSON Request Body</a:t>
            </a:r>
            <a:endParaRPr lang="en-US" dirty="0"/>
          </a:p>
          <a:p>
            <a:endParaRPr lang="en-US" dirty="0">
              <a:cs typeface="Calibri Light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0EFD79F-7790-479B-B7DB-BD0D8C101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66923" y="1668780"/>
            <a:ext cx="0" cy="35204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37E10-53F1-49DE-B2AF-6BF91EB98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8658" y="1150076"/>
            <a:ext cx="6517543" cy="4557849"/>
          </a:xfrm>
        </p:spPr>
        <p:txBody>
          <a:bodyPr>
            <a:normAutofit lnSpcReduction="10000"/>
          </a:bodyPr>
          <a:lstStyle/>
          <a:p>
            <a:r>
              <a:rPr lang="en-US" dirty="0">
                <a:ea typeface="+mn-lt"/>
                <a:cs typeface="+mn-lt"/>
              </a:rPr>
              <a:t>RESTful applications use HTTP requests to POST, PUT, GET, &amp; DELETE data</a:t>
            </a:r>
            <a:endParaRPr lang="en-US" dirty="0"/>
          </a:p>
          <a:p>
            <a:pPr>
              <a:buClr>
                <a:srgbClr val="FFFFFF"/>
              </a:buClr>
            </a:pPr>
            <a:r>
              <a:rPr lang="en-US" dirty="0">
                <a:ea typeface="+mn-lt"/>
                <a:cs typeface="+mn-lt"/>
              </a:rPr>
              <a:t>A request body is data sent by the client to your API</a:t>
            </a:r>
          </a:p>
          <a:p>
            <a:pPr>
              <a:buClr>
                <a:srgbClr val="FFFFFF"/>
              </a:buClr>
            </a:pPr>
            <a:r>
              <a:rPr lang="en-US" dirty="0">
                <a:cs typeface="Calibri" panose="020F0502020204030204"/>
              </a:rPr>
              <a:t>The request body has the information what should be created or modified</a:t>
            </a:r>
          </a:p>
          <a:p>
            <a:pPr>
              <a:buClr>
                <a:srgbClr val="FFFFFF"/>
              </a:buClr>
            </a:pPr>
            <a:r>
              <a:rPr lang="en-US" dirty="0">
                <a:ea typeface="+mn-lt"/>
                <a:cs typeface="+mn-lt"/>
              </a:rPr>
              <a:t>the action to be performed is specified with the HTTP methods GET, POST, PUT &amp; DELETE</a:t>
            </a:r>
            <a:endParaRPr lang="en-US" dirty="0"/>
          </a:p>
          <a:p>
            <a:pPr>
              <a:buClr>
                <a:srgbClr val="FFFFFF"/>
              </a:buClr>
            </a:pPr>
            <a:r>
              <a:rPr lang="en-US" dirty="0">
                <a:ea typeface="+mn-lt"/>
                <a:cs typeface="+mn-lt"/>
              </a:rPr>
              <a:t>URI should specify entity upon which operations should be performed on</a:t>
            </a:r>
            <a:endParaRPr lang="en-US" dirty="0">
              <a:cs typeface="Calibri" panose="020F0502020204030204"/>
            </a:endParaRPr>
          </a:p>
          <a:p>
            <a:pPr>
              <a:buClr>
                <a:srgbClr val="FFFFFF"/>
              </a:buClr>
            </a:pPr>
            <a:r>
              <a:rPr lang="en-US" dirty="0">
                <a:ea typeface="+mn-lt"/>
                <a:cs typeface="+mn-lt"/>
              </a:rPr>
              <a:t>The server is responsible to verify whether some request is allowed or not</a:t>
            </a:r>
          </a:p>
          <a:p>
            <a:pPr>
              <a:buClr>
                <a:srgbClr val="FFFFFF"/>
              </a:buClr>
            </a:pPr>
            <a:r>
              <a:rPr lang="en-US" dirty="0">
                <a:ea typeface="+mn-lt"/>
                <a:cs typeface="+mn-lt"/>
              </a:rPr>
              <a:t>For all request types, the body MUST contain a data member whose value is an empty array or an array of resource identifier objects</a:t>
            </a:r>
            <a:endParaRPr lang="en-US" dirty="0"/>
          </a:p>
          <a:p>
            <a:pPr>
              <a:buClr>
                <a:srgbClr val="FFFFFF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460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0E53EDA-3B94-4F6B-9E86-D3BB9EBB9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ABA76E-3159-40A6-B097-91476B936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1150076"/>
            <a:ext cx="3659389" cy="4557849"/>
          </a:xfrm>
        </p:spPr>
        <p:txBody>
          <a:bodyPr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JSON Response Body</a:t>
            </a:r>
            <a:endParaRPr lang="en-US" dirty="0"/>
          </a:p>
          <a:p>
            <a:endParaRPr lang="en-US" sz="3200" dirty="0">
              <a:cs typeface="Calibri Light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0EFD79F-7790-479B-B7DB-BD0D8C101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66923" y="1668780"/>
            <a:ext cx="0" cy="35204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37E10-53F1-49DE-B2AF-6BF91EB98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8658" y="1150076"/>
            <a:ext cx="6517543" cy="4557849"/>
          </a:xfrm>
        </p:spPr>
        <p:txBody>
          <a:bodyPr>
            <a:normAutofit/>
          </a:bodyPr>
          <a:lstStyle/>
          <a:p>
            <a:pPr>
              <a:buClr>
                <a:srgbClr val="FFFFFF"/>
              </a:buClr>
            </a:pPr>
            <a:r>
              <a:rPr lang="en-US" dirty="0">
                <a:ea typeface="+mn-lt"/>
                <a:cs typeface="+mn-lt"/>
              </a:rPr>
              <a:t>A response body is the data your API sends to the client.</a:t>
            </a:r>
            <a:endParaRPr lang="en-US" dirty="0"/>
          </a:p>
          <a:p>
            <a:pPr>
              <a:buClr>
                <a:srgbClr val="FFFFFF"/>
              </a:buClr>
            </a:pPr>
            <a:r>
              <a:rPr lang="en-US" dirty="0">
                <a:ea typeface="+mn-lt"/>
                <a:cs typeface="+mn-lt"/>
              </a:rPr>
              <a:t>Responses from the server should be always in JSON format and consistent.</a:t>
            </a:r>
            <a:endParaRPr lang="en-US" dirty="0"/>
          </a:p>
          <a:p>
            <a:pPr>
              <a:buClr>
                <a:srgbClr val="FFFFFF"/>
              </a:buClr>
            </a:pPr>
            <a:r>
              <a:rPr lang="en-US" dirty="0">
                <a:ea typeface="+mn-lt"/>
                <a:cs typeface="+mn-lt"/>
              </a:rPr>
              <a:t>The response can be enhance that with meta information could contain additional information.</a:t>
            </a:r>
            <a:endParaRPr lang="en-US" dirty="0"/>
          </a:p>
          <a:p>
            <a:pPr>
              <a:buClr>
                <a:srgbClr val="FFFFFF"/>
              </a:buClr>
            </a:pPr>
            <a:r>
              <a:rPr lang="en-US" dirty="0">
                <a:ea typeface="+mn-lt"/>
                <a:cs typeface="+mn-lt"/>
              </a:rPr>
              <a:t>The JSON API module can respond with the following codes:</a:t>
            </a:r>
          </a:p>
          <a:p>
            <a:pPr>
              <a:buClr>
                <a:srgbClr val="FFFFFF"/>
              </a:buClr>
            </a:pPr>
            <a:r>
              <a:rPr lang="en-US" dirty="0">
                <a:ea typeface="+mn-lt"/>
                <a:cs typeface="+mn-lt"/>
              </a:rPr>
              <a:t>200 OK - All successful GET and PATCH requests</a:t>
            </a:r>
            <a:endParaRPr lang="en-US">
              <a:cs typeface="Calibri" panose="020F0502020204030204"/>
            </a:endParaRPr>
          </a:p>
          <a:p>
            <a:pPr>
              <a:buClr>
                <a:srgbClr val="FFFFFF"/>
              </a:buClr>
            </a:pPr>
            <a:r>
              <a:rPr lang="en-US" dirty="0">
                <a:ea typeface="+mn-lt"/>
                <a:cs typeface="+mn-lt"/>
              </a:rPr>
              <a:t>201 Created - All successful POST requests (response includes the newly created resource).</a:t>
            </a:r>
            <a:endParaRPr lang="en-US" dirty="0">
              <a:cs typeface="Calibri"/>
            </a:endParaRPr>
          </a:p>
          <a:p>
            <a:pPr>
              <a:buClr>
                <a:srgbClr val="FFFFFF"/>
              </a:buClr>
            </a:pPr>
            <a:r>
              <a:rPr lang="en-US" dirty="0">
                <a:ea typeface="+mn-lt"/>
                <a:cs typeface="+mn-lt"/>
              </a:rPr>
              <a:t>204 No Content - All successful DELETE requests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895920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0E53EDA-3B94-4F6B-9E86-D3BB9EBB9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ABA76E-3159-40A6-B097-91476B936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1150076"/>
            <a:ext cx="3659389" cy="4557849"/>
          </a:xfrm>
        </p:spPr>
        <p:txBody>
          <a:bodyPr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End-to-end data flow of a typical JSON API</a:t>
            </a:r>
            <a:endParaRPr lang="en-US" dirty="0"/>
          </a:p>
          <a:p>
            <a:endParaRPr lang="en-US" sz="3200" dirty="0">
              <a:cs typeface="Calibri Light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0EFD79F-7790-479B-B7DB-BD0D8C101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66923" y="1668780"/>
            <a:ext cx="0" cy="35204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10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262E24A-49EB-4652-828E-A203F1B127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088456" y="2453704"/>
            <a:ext cx="6739812" cy="2017883"/>
          </a:xfrm>
        </p:spPr>
      </p:pic>
    </p:spTree>
    <p:extLst>
      <p:ext uri="{BB962C8B-B14F-4D97-AF65-F5344CB8AC3E}">
        <p14:creationId xmlns:p14="http://schemas.microsoft.com/office/powerpoint/2010/main" val="8037138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Celestial</vt:lpstr>
      <vt:lpstr>Presentation 4.2 -  JSON</vt:lpstr>
      <vt:lpstr>What JSON APIs are</vt:lpstr>
      <vt:lpstr>How they differ from SOAP APIs </vt:lpstr>
      <vt:lpstr>How they differ from SOAP APIs  - EXAMPLES </vt:lpstr>
      <vt:lpstr>JSON Request Header </vt:lpstr>
      <vt:lpstr>JSON Request Header </vt:lpstr>
      <vt:lpstr>JSON Request Body </vt:lpstr>
      <vt:lpstr>JSON Response Body </vt:lpstr>
      <vt:lpstr>End-to-end data flow of a typical JSON API 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449</cp:revision>
  <dcterms:created xsi:type="dcterms:W3CDTF">2021-03-27T18:23:28Z</dcterms:created>
  <dcterms:modified xsi:type="dcterms:W3CDTF">2021-04-08T02:41:19Z</dcterms:modified>
</cp:coreProperties>
</file>