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6" r:id="rId4"/>
    <p:sldId id="269" r:id="rId5"/>
    <p:sldId id="267" r:id="rId6"/>
    <p:sldId id="268" r:id="rId7"/>
    <p:sldId id="271" r:id="rId8"/>
    <p:sldId id="272" r:id="rId9"/>
    <p:sldId id="273" r:id="rId10"/>
    <p:sldId id="27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7C09F-10B0-0000-B910-C778C3ED3C2E}" v="294" dt="2021-04-22T02:27:13.108"/>
    <p1510:client id="{04D7C29F-B075-0000-D1DE-19D615CB3F0C}" v="208" dt="2021-04-29T01:43:01.531"/>
    <p1510:client id="{104EE1C7-5524-7F6C-21F1-857F63EFD32C}" v="336" dt="2021-04-30T03:17:42.096"/>
    <p1510:client id="{4035C29F-70AB-0000-BEF6-86E14D2674E0}" v="573" dt="2021-04-27T03:21:22.102"/>
    <p1510:client id="{4EB6BA9F-A02F-0000-A043-62BA73FF5BD6}" v="195" dt="2021-04-03T19:43:06.959"/>
    <p1510:client id="{5399C09F-6002-0000-B910-C352C8B5CD93}" v="18" dt="2021-04-22T02:29:49.499"/>
    <p1510:client id="{82DFC19F-F085-0000-CAAF-BA7B3846ACE0}" v="60" dt="2021-04-26T01:36:12.316"/>
    <p1510:client id="{BDD6A4B9-9521-2E6C-3ACE-1FE506E34C53}" v="592" dt="2021-04-21T02:51:40.323"/>
    <p1510:client id="{CD52ED19-F541-4395-83E8-6B7F2158BA61}" v="695" dt="2021-03-27T20:03:19.833"/>
    <p1510:client id="{D744C09F-405A-0000-D1DE-188502C79771}" v="25" dt="2021-04-21T01:53:59.375"/>
    <p1510:client id="{F613BC9F-B02D-0000-9EE9-F2E26B4624DA}" v="533" dt="2021-04-08T02:41:18.560"/>
    <p1510:client id="{F7BFA70D-9B76-063E-DD4E-4D526B2B6976}" v="352" dt="2021-04-03T22:32:13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Fulfs" userId="S::pfulfs@my365.bellevue.edu::75dc9465-063d-471f-96d2-b179087b4d8c" providerId="AD" clId="Web-{4EB6BA9F-A02F-0000-A043-62BA73FF5BD6}"/>
    <pc:docChg chg="addSld delSld modSld">
      <pc:chgData name="Perry Fulfs" userId="S::pfulfs@my365.bellevue.edu::75dc9465-063d-471f-96d2-b179087b4d8c" providerId="AD" clId="Web-{4EB6BA9F-A02F-0000-A043-62BA73FF5BD6}" dt="2021-04-03T19:43:02.209" v="98" actId="20577"/>
      <pc:docMkLst>
        <pc:docMk/>
      </pc:docMkLst>
      <pc:sldChg chg="modSp">
        <pc:chgData name="Perry Fulfs" userId="S::pfulfs@my365.bellevue.edu::75dc9465-063d-471f-96d2-b179087b4d8c" providerId="AD" clId="Web-{4EB6BA9F-A02F-0000-A043-62BA73FF5BD6}" dt="2021-04-03T19:32:18.935" v="5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4EB6BA9F-A02F-0000-A043-62BA73FF5BD6}" dt="2021-04-03T19:32:18.935" v="5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7:12.798" v="37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4EB6BA9F-A02F-0000-A043-62BA73FF5BD6}" dt="2021-04-03T19:33:53.342" v="18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7:12.798" v="37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8:32.190" v="45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4EB6BA9F-A02F-0000-A043-62BA73FF5BD6}" dt="2021-04-03T19:34:38.484" v="23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8:32.190" v="45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EB6BA9F-A02F-0000-A043-62BA73FF5BD6}" dt="2021-04-03T19:37:56.768" v="42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4EB6BA9F-A02F-0000-A043-62BA73FF5BD6}" dt="2021-04-03T19:34:20.343" v="21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7:56.768" v="42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 add del">
        <pc:chgData name="Perry Fulfs" userId="S::pfulfs@my365.bellevue.edu::75dc9465-063d-471f-96d2-b179087b4d8c" providerId="AD" clId="Web-{4EB6BA9F-A02F-0000-A043-62BA73FF5BD6}" dt="2021-04-03T19:39:32.003" v="51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4EB6BA9F-A02F-0000-A043-62BA73FF5BD6}" dt="2021-04-03T19:39:09.628" v="49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38:56.409" v="47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4EB6BA9F-A02F-0000-A043-62BA73FF5BD6}" dt="2021-04-03T19:34:46.374" v="24"/>
        <pc:sldMkLst>
          <pc:docMk/>
          <pc:sldMk cId="389176584" sldId="261"/>
        </pc:sldMkLst>
      </pc:sldChg>
      <pc:sldChg chg="modSp">
        <pc:chgData name="Perry Fulfs" userId="S::pfulfs@my365.bellevue.edu::75dc9465-063d-471f-96d2-b179087b4d8c" providerId="AD" clId="Web-{4EB6BA9F-A02F-0000-A043-62BA73FF5BD6}" dt="2021-04-03T19:40:48.129" v="62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4EB6BA9F-A02F-0000-A043-62BA73FF5BD6}" dt="2021-04-03T19:35:32.344" v="31" actId="20577"/>
          <ac:spMkLst>
            <pc:docMk/>
            <pc:sldMk cId="1405644108" sldId="26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0:48.129" v="62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4EB6BA9F-A02F-0000-A043-62BA73FF5BD6}" dt="2021-04-03T19:35:35.969" v="34"/>
        <pc:sldMkLst>
          <pc:docMk/>
          <pc:sldMk cId="3613415712" sldId="263"/>
        </pc:sldMkLst>
      </pc:sldChg>
      <pc:sldChg chg="del">
        <pc:chgData name="Perry Fulfs" userId="S::pfulfs@my365.bellevue.edu::75dc9465-063d-471f-96d2-b179087b4d8c" providerId="AD" clId="Web-{4EB6BA9F-A02F-0000-A043-62BA73FF5BD6}" dt="2021-04-03T19:35:35.953" v="33"/>
        <pc:sldMkLst>
          <pc:docMk/>
          <pc:sldMk cId="80141661" sldId="264"/>
        </pc:sldMkLst>
      </pc:sldChg>
      <pc:sldChg chg="del">
        <pc:chgData name="Perry Fulfs" userId="S::pfulfs@my365.bellevue.edu::75dc9465-063d-471f-96d2-b179087b4d8c" providerId="AD" clId="Web-{4EB6BA9F-A02F-0000-A043-62BA73FF5BD6}" dt="2021-04-03T19:35:35.953" v="32"/>
        <pc:sldMkLst>
          <pc:docMk/>
          <pc:sldMk cId="1560639925" sldId="266"/>
        </pc:sldMkLst>
      </pc:sldChg>
      <pc:sldChg chg="modSp add replId">
        <pc:chgData name="Perry Fulfs" userId="S::pfulfs@my365.bellevue.edu::75dc9465-063d-471f-96d2-b179087b4d8c" providerId="AD" clId="Web-{4EB6BA9F-A02F-0000-A043-62BA73FF5BD6}" dt="2021-04-03T19:40:21.660" v="59" actId="20577"/>
        <pc:sldMkLst>
          <pc:docMk/>
          <pc:sldMk cId="1982148860" sldId="266"/>
        </pc:sldMkLst>
        <pc:spChg chg="mod">
          <ac:chgData name="Perry Fulfs" userId="S::pfulfs@my365.bellevue.edu::75dc9465-063d-471f-96d2-b179087b4d8c" providerId="AD" clId="Web-{4EB6BA9F-A02F-0000-A043-62BA73FF5BD6}" dt="2021-04-03T19:39:59.926" v="56" actId="20577"/>
          <ac:spMkLst>
            <pc:docMk/>
            <pc:sldMk cId="1982148860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0:21.660" v="59" actId="20577"/>
          <ac:spMkLst>
            <pc:docMk/>
            <pc:sldMk cId="1982148860" sldId="266"/>
            <ac:spMk id="3" creationId="{A3837E10-53F1-49DE-B2AF-6BF91EB9827C}"/>
          </ac:spMkLst>
        </pc:spChg>
      </pc:sldChg>
      <pc:sldChg chg="addSp delSp modSp add replId">
        <pc:chgData name="Perry Fulfs" userId="S::pfulfs@my365.bellevue.edu::75dc9465-063d-471f-96d2-b179087b4d8c" providerId="AD" clId="Web-{4EB6BA9F-A02F-0000-A043-62BA73FF5BD6}" dt="2021-04-03T19:42:19.803" v="77" actId="1076"/>
        <pc:sldMkLst>
          <pc:docMk/>
          <pc:sldMk cId="1267710736" sldId="267"/>
        </pc:sldMkLst>
        <pc:spChg chg="mod">
          <ac:chgData name="Perry Fulfs" userId="S::pfulfs@my365.bellevue.edu::75dc9465-063d-471f-96d2-b179087b4d8c" providerId="AD" clId="Web-{4EB6BA9F-A02F-0000-A043-62BA73FF5BD6}" dt="2021-04-03T19:41:25.739" v="67" actId="20577"/>
          <ac:spMkLst>
            <pc:docMk/>
            <pc:sldMk cId="1267710736" sldId="267"/>
            <ac:spMk id="2" creationId="{4EABA76E-3159-40A6-B097-91476B936AF2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56.115" v="71"/>
          <ac:spMkLst>
            <pc:docMk/>
            <pc:sldMk cId="1267710736" sldId="267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44.318" v="69"/>
          <ac:spMkLst>
            <pc:docMk/>
            <pc:sldMk cId="1267710736" sldId="267"/>
            <ac:spMk id="5" creationId="{2EC24813-B106-4E67-87AD-2775CA6C99DF}"/>
          </ac:spMkLst>
        </pc:spChg>
        <pc:spChg chg="add del mod">
          <ac:chgData name="Perry Fulfs" userId="S::pfulfs@my365.bellevue.edu::75dc9465-063d-471f-96d2-b179087b4d8c" providerId="AD" clId="Web-{4EB6BA9F-A02F-0000-A043-62BA73FF5BD6}" dt="2021-04-03T19:41:56.677" v="72"/>
          <ac:spMkLst>
            <pc:docMk/>
            <pc:sldMk cId="1267710736" sldId="267"/>
            <ac:spMk id="7" creationId="{DDC02784-A8B4-43CE-B057-013D92E2B7E0}"/>
          </ac:spMkLst>
        </pc:spChg>
        <pc:picChg chg="add mod ord">
          <ac:chgData name="Perry Fulfs" userId="S::pfulfs@my365.bellevue.edu::75dc9465-063d-471f-96d2-b179087b4d8c" providerId="AD" clId="Web-{4EB6BA9F-A02F-0000-A043-62BA73FF5BD6}" dt="2021-04-03T19:42:19.803" v="77" actId="1076"/>
          <ac:picMkLst>
            <pc:docMk/>
            <pc:sldMk cId="1267710736" sldId="267"/>
            <ac:picMk id="9" creationId="{2ED9701E-EF8D-42EA-B505-8D44E179FD6A}"/>
          </ac:picMkLst>
        </pc:picChg>
      </pc:sldChg>
      <pc:sldChg chg="modSp add replId">
        <pc:chgData name="Perry Fulfs" userId="S::pfulfs@my365.bellevue.edu::75dc9465-063d-471f-96d2-b179087b4d8c" providerId="AD" clId="Web-{4EB6BA9F-A02F-0000-A043-62BA73FF5BD6}" dt="2021-04-03T19:43:02.209" v="98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4EB6BA9F-A02F-0000-A043-62BA73FF5BD6}" dt="2021-04-03T19:43:02.209" v="98" actId="20577"/>
          <ac:spMkLst>
            <pc:docMk/>
            <pc:sldMk cId="2798057576" sldId="26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EB6BA9F-A02F-0000-A043-62BA73FF5BD6}" dt="2021-04-03T19:42:49.334" v="81" actId="20577"/>
          <ac:spMkLst>
            <pc:docMk/>
            <pc:sldMk cId="2798057576" sldId="268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4035C29F-70AB-0000-BEF6-86E14D2674E0}"/>
    <pc:docChg chg="addSld modSld">
      <pc:chgData name="Perry Fulfs" userId="S::pfulfs@my365.bellevue.edu::75dc9465-063d-471f-96d2-b179087b4d8c" providerId="AD" clId="Web-{4035C29F-70AB-0000-BEF6-86E14D2674E0}" dt="2021-04-27T03:21:22.102" v="385" actId="20577"/>
      <pc:docMkLst>
        <pc:docMk/>
      </pc:docMkLst>
      <pc:sldChg chg="modSp">
        <pc:chgData name="Perry Fulfs" userId="S::pfulfs@my365.bellevue.edu::75dc9465-063d-471f-96d2-b179087b4d8c" providerId="AD" clId="Web-{4035C29F-70AB-0000-BEF6-86E14D2674E0}" dt="2021-04-27T03:21:22.102" v="385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4035C29F-70AB-0000-BEF6-86E14D2674E0}" dt="2021-04-27T03:21:22.102" v="385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4035C29F-70AB-0000-BEF6-86E14D2674E0}" dt="2021-04-27T02:53:35.581" v="280" actId="20577"/>
        <pc:sldMkLst>
          <pc:docMk/>
          <pc:sldMk cId="473510547" sldId="268"/>
        </pc:sldMkLst>
        <pc:spChg chg="mod">
          <ac:chgData name="Perry Fulfs" userId="S::pfulfs@my365.bellevue.edu::75dc9465-063d-471f-96d2-b179087b4d8c" providerId="AD" clId="Web-{4035C29F-70AB-0000-BEF6-86E14D2674E0}" dt="2021-04-27T02:53:35.581" v="280" actId="20577"/>
          <ac:spMkLst>
            <pc:docMk/>
            <pc:sldMk cId="473510547" sldId="268"/>
            <ac:spMk id="2" creationId="{4EABA76E-3159-40A6-B097-91476B936AF2}"/>
          </ac:spMkLst>
        </pc:spChg>
      </pc:sldChg>
      <pc:sldChg chg="addSp delSp modSp new">
        <pc:chgData name="Perry Fulfs" userId="S::pfulfs@my365.bellevue.edu::75dc9465-063d-471f-96d2-b179087b4d8c" providerId="AD" clId="Web-{4035C29F-70AB-0000-BEF6-86E14D2674E0}" dt="2021-04-27T02:54:28.784" v="298" actId="20577"/>
        <pc:sldMkLst>
          <pc:docMk/>
          <pc:sldMk cId="2848380248" sldId="270"/>
        </pc:sldMkLst>
        <pc:spChg chg="del">
          <ac:chgData name="Perry Fulfs" userId="S::pfulfs@my365.bellevue.edu::75dc9465-063d-471f-96d2-b179087b4d8c" providerId="AD" clId="Web-{4035C29F-70AB-0000-BEF6-86E14D2674E0}" dt="2021-04-27T02:33:44.401" v="1"/>
          <ac:spMkLst>
            <pc:docMk/>
            <pc:sldMk cId="2848380248" sldId="270"/>
            <ac:spMk id="2" creationId="{55CD78EF-90F0-4460-B014-6DA779AAF677}"/>
          </ac:spMkLst>
        </pc:spChg>
        <pc:spChg chg="del">
          <ac:chgData name="Perry Fulfs" userId="S::pfulfs@my365.bellevue.edu::75dc9465-063d-471f-96d2-b179087b4d8c" providerId="AD" clId="Web-{4035C29F-70AB-0000-BEF6-86E14D2674E0}" dt="2021-04-27T02:33:46.588" v="2"/>
          <ac:spMkLst>
            <pc:docMk/>
            <pc:sldMk cId="2848380248" sldId="270"/>
            <ac:spMk id="3" creationId="{07F72131-8663-46D6-B97D-0FB35E9B5483}"/>
          </ac:spMkLst>
        </pc:spChg>
        <pc:spChg chg="add del mod">
          <ac:chgData name="Perry Fulfs" userId="S::pfulfs@my365.bellevue.edu::75dc9465-063d-471f-96d2-b179087b4d8c" providerId="AD" clId="Web-{4035C29F-70AB-0000-BEF6-86E14D2674E0}" dt="2021-04-27T02:40:18.381" v="70" actId="14100"/>
          <ac:spMkLst>
            <pc:docMk/>
            <pc:sldMk cId="2848380248" sldId="270"/>
            <ac:spMk id="4" creationId="{A3FF319F-4FE5-49C4-80CD-C2853C146E72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38:58.257" v="36" actId="20577"/>
          <ac:spMkLst>
            <pc:docMk/>
            <pc:sldMk cId="2848380248" sldId="270"/>
            <ac:spMk id="6" creationId="{7CD34B3E-0D68-4AFE-8CD4-D0D9D2BD9E19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40:14.646" v="69" actId="1076"/>
          <ac:spMkLst>
            <pc:docMk/>
            <pc:sldMk cId="2848380248" sldId="270"/>
            <ac:spMk id="7" creationId="{6701F391-AEC8-4D26-94EA-97D6F51FB6EB}"/>
          </ac:spMkLst>
        </pc:spChg>
        <pc:spChg chg="mod">
          <ac:chgData name="Perry Fulfs" userId="S::pfulfs@my365.bellevue.edu::75dc9465-063d-471f-96d2-b179087b4d8c" providerId="AD" clId="Web-{4035C29F-70AB-0000-BEF6-86E14D2674E0}" dt="2021-04-27T02:40:53.162" v="84" actId="20577"/>
          <ac:spMkLst>
            <pc:docMk/>
            <pc:sldMk cId="2848380248" sldId="270"/>
            <ac:spMk id="11" creationId="{31604796-97DC-47F8-A4E5-D8B3AAC0F302}"/>
          </ac:spMkLst>
        </pc:spChg>
        <pc:spChg chg="mod">
          <ac:chgData name="Perry Fulfs" userId="S::pfulfs@my365.bellevue.edu::75dc9465-063d-471f-96d2-b179087b4d8c" providerId="AD" clId="Web-{4035C29F-70AB-0000-BEF6-86E14D2674E0}" dt="2021-04-27T02:41:37.442" v="103" actId="20577"/>
          <ac:spMkLst>
            <pc:docMk/>
            <pc:sldMk cId="2848380248" sldId="270"/>
            <ac:spMk id="12" creationId="{29EEEF67-A5A0-4841-BEC9-CCE57ECF0A7B}"/>
          </ac:spMkLst>
        </pc:spChg>
        <pc:spChg chg="add mod ord">
          <ac:chgData name="Perry Fulfs" userId="S::pfulfs@my365.bellevue.edu::75dc9465-063d-471f-96d2-b179087b4d8c" providerId="AD" clId="Web-{4035C29F-70AB-0000-BEF6-86E14D2674E0}" dt="2021-04-27T02:42:08.692" v="108"/>
          <ac:spMkLst>
            <pc:docMk/>
            <pc:sldMk cId="2848380248" sldId="270"/>
            <ac:spMk id="17" creationId="{0B7BC19C-F2FA-478B-828E-AF86FA524ABF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43:10.035" v="123"/>
          <ac:spMkLst>
            <pc:docMk/>
            <pc:sldMk cId="2848380248" sldId="270"/>
            <ac:spMk id="18" creationId="{13E72481-8E6D-4C7C-81F0-9D7974A96152}"/>
          </ac:spMkLst>
        </pc:spChg>
        <pc:spChg chg="add del mod">
          <ac:chgData name="Perry Fulfs" userId="S::pfulfs@my365.bellevue.edu::75dc9465-063d-471f-96d2-b179087b4d8c" providerId="AD" clId="Web-{4035C29F-70AB-0000-BEF6-86E14D2674E0}" dt="2021-04-27T02:44:01.347" v="138"/>
          <ac:spMkLst>
            <pc:docMk/>
            <pc:sldMk cId="2848380248" sldId="270"/>
            <ac:spMk id="23" creationId="{0E4ED5D8-D83A-4E1F-B46D-FAD54306A3D8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47:59.532" v="197" actId="1076"/>
          <ac:spMkLst>
            <pc:docMk/>
            <pc:sldMk cId="2848380248" sldId="270"/>
            <ac:spMk id="24" creationId="{328A4369-728D-4C65-8C62-FBE52093DB38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45:33.658" v="167" actId="14100"/>
          <ac:spMkLst>
            <pc:docMk/>
            <pc:sldMk cId="2848380248" sldId="270"/>
            <ac:spMk id="26" creationId="{41837012-FC1E-4196-9AB1-1A827FBA7241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1:45.217" v="263" actId="1076"/>
          <ac:spMkLst>
            <pc:docMk/>
            <pc:sldMk cId="2848380248" sldId="270"/>
            <ac:spMk id="27" creationId="{B9540B12-4CE9-49DF-89FF-D5A148FEB2CD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1:11.889" v="240" actId="1076"/>
          <ac:spMkLst>
            <pc:docMk/>
            <pc:sldMk cId="2848380248" sldId="270"/>
            <ac:spMk id="28" creationId="{1807E042-0DB6-4EEC-B5F4-F1D91881D981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2:26.123" v="278" actId="20577"/>
          <ac:spMkLst>
            <pc:docMk/>
            <pc:sldMk cId="2848380248" sldId="270"/>
            <ac:spMk id="44" creationId="{72B91B03-D7B2-41CC-B877-8315A61962DB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1:50.092" v="264" actId="1076"/>
          <ac:spMkLst>
            <pc:docMk/>
            <pc:sldMk cId="2848380248" sldId="270"/>
            <ac:spMk id="45" creationId="{653EA46D-A1BA-48E5-B4DF-1543C42C1964}"/>
          </ac:spMkLst>
        </pc:spChg>
        <pc:spChg chg="add mod">
          <ac:chgData name="Perry Fulfs" userId="S::pfulfs@my365.bellevue.edu::75dc9465-063d-471f-96d2-b179087b4d8c" providerId="AD" clId="Web-{4035C29F-70AB-0000-BEF6-86E14D2674E0}" dt="2021-04-27T02:54:28.784" v="298" actId="20577"/>
          <ac:spMkLst>
            <pc:docMk/>
            <pc:sldMk cId="2848380248" sldId="270"/>
            <ac:spMk id="47" creationId="{9BF75BB6-F390-4211-AAAB-09305B0A5A66}"/>
          </ac:spMkLst>
        </pc:spChg>
        <pc:spChg chg="add del">
          <ac:chgData name="Perry Fulfs" userId="S::pfulfs@my365.bellevue.edu::75dc9465-063d-471f-96d2-b179087b4d8c" providerId="AD" clId="Web-{4035C29F-70AB-0000-BEF6-86E14D2674E0}" dt="2021-04-27T02:53:50.225" v="283"/>
          <ac:spMkLst>
            <pc:docMk/>
            <pc:sldMk cId="2848380248" sldId="270"/>
            <ac:spMk id="49" creationId="{458F0284-14AC-48C7-A157-3B3ACBC0965B}"/>
          </ac:spMkLst>
        </pc:spChg>
        <pc:grpChg chg="add">
          <ac:chgData name="Perry Fulfs" userId="S::pfulfs@my365.bellevue.edu::75dc9465-063d-471f-96d2-b179087b4d8c" providerId="AD" clId="Web-{4035C29F-70AB-0000-BEF6-86E14D2674E0}" dt="2021-04-27T02:40:30.443" v="71"/>
          <ac:grpSpMkLst>
            <pc:docMk/>
            <pc:sldMk cId="2848380248" sldId="270"/>
            <ac:grpSpMk id="8" creationId="{2436EC93-4479-4FD1-A359-C602BF2F197C}"/>
          </ac:grpSpMkLst>
        </pc:grpChg>
        <pc:grpChg chg="add mod">
          <ac:chgData name="Perry Fulfs" userId="S::pfulfs@my365.bellevue.edu::75dc9465-063d-471f-96d2-b179087b4d8c" providerId="AD" clId="Web-{4035C29F-70AB-0000-BEF6-86E14D2674E0}" dt="2021-04-27T02:40:48.005" v="76" actId="1076"/>
          <ac:grpSpMkLst>
            <pc:docMk/>
            <pc:sldMk cId="2848380248" sldId="270"/>
            <ac:grpSpMk id="9" creationId="{58F2773F-E839-4EAB-833F-A2A2A687A137}"/>
          </ac:grpSpMkLst>
        </pc:grpChg>
        <pc:grpChg chg="add del">
          <ac:chgData name="Perry Fulfs" userId="S::pfulfs@my365.bellevue.edu::75dc9465-063d-471f-96d2-b179087b4d8c" providerId="AD" clId="Web-{4035C29F-70AB-0000-BEF6-86E14D2674E0}" dt="2021-04-27T02:40:35.802" v="74"/>
          <ac:grpSpMkLst>
            <pc:docMk/>
            <pc:sldMk cId="2848380248" sldId="270"/>
            <ac:grpSpMk id="13" creationId="{0CAC30A5-9ED3-4337-8AA4-6876CFA25DE0}"/>
          </ac:grpSpMkLst>
        </pc:grpChg>
        <pc:grpChg chg="add del">
          <ac:chgData name="Perry Fulfs" userId="S::pfulfs@my365.bellevue.edu::75dc9465-063d-471f-96d2-b179087b4d8c" providerId="AD" clId="Web-{4035C29F-70AB-0000-BEF6-86E14D2674E0}" dt="2021-04-27T02:43:23.176" v="125"/>
          <ac:grpSpMkLst>
            <pc:docMk/>
            <pc:sldMk cId="2848380248" sldId="270"/>
            <ac:grpSpMk id="19" creationId="{6B790DE1-9180-4D60-B906-D03AFC11A390}"/>
          </ac:grpSpMkLst>
        </pc:grpChg>
        <pc:picChg chg="add del mod">
          <ac:chgData name="Perry Fulfs" userId="S::pfulfs@my365.bellevue.edu::75dc9465-063d-471f-96d2-b179087b4d8c" providerId="AD" clId="Web-{4035C29F-70AB-0000-BEF6-86E14D2674E0}" dt="2021-04-27T02:35:19.212" v="17"/>
          <ac:picMkLst>
            <pc:docMk/>
            <pc:sldMk cId="2848380248" sldId="270"/>
            <ac:picMk id="5" creationId="{1ED14E9F-5D09-46A2-B841-4EBF354EB1F1}"/>
          </ac:picMkLst>
        </pc:picChg>
        <pc:cxnChg chg="add mod">
          <ac:chgData name="Perry Fulfs" userId="S::pfulfs@my365.bellevue.edu::75dc9465-063d-471f-96d2-b179087b4d8c" providerId="AD" clId="Web-{4035C29F-70AB-0000-BEF6-86E14D2674E0}" dt="2021-04-27T02:44:38.409" v="144"/>
          <ac:cxnSpMkLst>
            <pc:docMk/>
            <pc:sldMk cId="2848380248" sldId="270"/>
            <ac:cxnSpMk id="25" creationId="{B0EE4971-C17B-4F9F-9EC5-57CB4DF0B935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6:41.548" v="183" actId="14100"/>
          <ac:cxnSpMkLst>
            <pc:docMk/>
            <pc:sldMk cId="2848380248" sldId="270"/>
            <ac:cxnSpMk id="29" creationId="{62D309CF-07B2-4730-9941-09305D449768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7:55.719" v="196" actId="1076"/>
          <ac:cxnSpMkLst>
            <pc:docMk/>
            <pc:sldMk cId="2848380248" sldId="270"/>
            <ac:cxnSpMk id="30" creationId="{6E1766D9-A824-4E8D-BBAC-919E8D7111A2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47:48.673" v="195"/>
          <ac:cxnSpMkLst>
            <pc:docMk/>
            <pc:sldMk cId="2848380248" sldId="270"/>
            <ac:cxnSpMk id="31" creationId="{9B664E85-1D53-4912-9433-5E72A9393B14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7:35.501" v="193" actId="14100"/>
          <ac:cxnSpMkLst>
            <pc:docMk/>
            <pc:sldMk cId="2848380248" sldId="270"/>
            <ac:cxnSpMk id="32" creationId="{486BA79C-82DA-44EB-B43F-0D7D0A561258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8:19.375" v="204" actId="14100"/>
          <ac:cxnSpMkLst>
            <pc:docMk/>
            <pc:sldMk cId="2848380248" sldId="270"/>
            <ac:cxnSpMk id="33" creationId="{38B50F0C-948F-4739-BF95-541522BF0E89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48:07.266" v="200"/>
          <ac:cxnSpMkLst>
            <pc:docMk/>
            <pc:sldMk cId="2848380248" sldId="270"/>
            <ac:cxnSpMk id="34" creationId="{138A29D6-8F68-4050-B1DE-217639760642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9:29.937" v="221" actId="14100"/>
          <ac:cxnSpMkLst>
            <pc:docMk/>
            <pc:sldMk cId="2848380248" sldId="270"/>
            <ac:cxnSpMk id="35" creationId="{53A14227-4B0F-43A2-A219-A92107305A94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48:42.156" v="211"/>
          <ac:cxnSpMkLst>
            <pc:docMk/>
            <pc:sldMk cId="2848380248" sldId="270"/>
            <ac:cxnSpMk id="36" creationId="{A11D9E20-0F40-4E8E-9602-9A62264E83FD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50:04.249" v="225" actId="1076"/>
          <ac:cxnSpMkLst>
            <pc:docMk/>
            <pc:sldMk cId="2848380248" sldId="270"/>
            <ac:cxnSpMk id="37" creationId="{63096042-8FC8-4FB5-B6C6-21859D4F241E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49:20.937" v="219" actId="14100"/>
          <ac:cxnSpMkLst>
            <pc:docMk/>
            <pc:sldMk cId="2848380248" sldId="270"/>
            <ac:cxnSpMk id="38" creationId="{E4B13E88-A762-4512-81CD-EF403DFD3337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50:28.280" v="232" actId="1076"/>
          <ac:cxnSpMkLst>
            <pc:docMk/>
            <pc:sldMk cId="2848380248" sldId="270"/>
            <ac:cxnSpMk id="39" creationId="{70F9159A-05CE-4046-A20F-0C1940F07940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50:22.624" v="231" actId="14100"/>
          <ac:cxnSpMkLst>
            <pc:docMk/>
            <pc:sldMk cId="2848380248" sldId="270"/>
            <ac:cxnSpMk id="40" creationId="{7214344E-3916-49AB-BCFE-08B601A0BB8D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50:44.483" v="237"/>
          <ac:cxnSpMkLst>
            <pc:docMk/>
            <pc:sldMk cId="2848380248" sldId="270"/>
            <ac:cxnSpMk id="41" creationId="{CADC51DE-DBF3-4DA9-AA8C-C5539D2D13A7}"/>
          </ac:cxnSpMkLst>
        </pc:cxnChg>
        <pc:cxnChg chg="add mod">
          <ac:chgData name="Perry Fulfs" userId="S::pfulfs@my365.bellevue.edu::75dc9465-063d-471f-96d2-b179087b4d8c" providerId="AD" clId="Web-{4035C29F-70AB-0000-BEF6-86E14D2674E0}" dt="2021-04-27T02:50:42.358" v="236" actId="14100"/>
          <ac:cxnSpMkLst>
            <pc:docMk/>
            <pc:sldMk cId="2848380248" sldId="270"/>
            <ac:cxnSpMk id="42" creationId="{25BB0AC5-F942-47C6-BED8-B898AA37D511}"/>
          </ac:cxnSpMkLst>
        </pc:cxnChg>
        <pc:cxnChg chg="add del mod">
          <ac:chgData name="Perry Fulfs" userId="S::pfulfs@my365.bellevue.edu::75dc9465-063d-471f-96d2-b179087b4d8c" providerId="AD" clId="Web-{4035C29F-70AB-0000-BEF6-86E14D2674E0}" dt="2021-04-27T02:50:52.842" v="239"/>
          <ac:cxnSpMkLst>
            <pc:docMk/>
            <pc:sldMk cId="2848380248" sldId="270"/>
            <ac:cxnSpMk id="43" creationId="{57D69A73-4395-4B4D-921C-91B81EE92DE1}"/>
          </ac:cxnSpMkLst>
        </pc:cxnChg>
      </pc:sldChg>
      <pc:sldChg chg="modSp add replId">
        <pc:chgData name="Perry Fulfs" userId="S::pfulfs@my365.bellevue.edu::75dc9465-063d-471f-96d2-b179087b4d8c" providerId="AD" clId="Web-{4035C29F-70AB-0000-BEF6-86E14D2674E0}" dt="2021-04-27T03:05:50.466" v="346" actId="20577"/>
        <pc:sldMkLst>
          <pc:docMk/>
          <pc:sldMk cId="57721045" sldId="271"/>
        </pc:sldMkLst>
        <pc:spChg chg="mod">
          <ac:chgData name="Perry Fulfs" userId="S::pfulfs@my365.bellevue.edu::75dc9465-063d-471f-96d2-b179087b4d8c" providerId="AD" clId="Web-{4035C29F-70AB-0000-BEF6-86E14D2674E0}" dt="2021-04-27T02:56:19.348" v="302" actId="20577"/>
          <ac:spMkLst>
            <pc:docMk/>
            <pc:sldMk cId="57721045" sldId="271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035C29F-70AB-0000-BEF6-86E14D2674E0}" dt="2021-04-27T03:05:50.466" v="346" actId="20577"/>
          <ac:spMkLst>
            <pc:docMk/>
            <pc:sldMk cId="57721045" sldId="271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4035C29F-70AB-0000-BEF6-86E14D2674E0}" dt="2021-04-27T03:05:33.420" v="343" actId="20577"/>
        <pc:sldMkLst>
          <pc:docMk/>
          <pc:sldMk cId="2873972699" sldId="272"/>
        </pc:sldMkLst>
        <pc:spChg chg="mod">
          <ac:chgData name="Perry Fulfs" userId="S::pfulfs@my365.bellevue.edu::75dc9465-063d-471f-96d2-b179087b4d8c" providerId="AD" clId="Web-{4035C29F-70AB-0000-BEF6-86E14D2674E0}" dt="2021-04-27T02:59:28.424" v="338" actId="20577"/>
          <ac:spMkLst>
            <pc:docMk/>
            <pc:sldMk cId="2873972699" sldId="27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035C29F-70AB-0000-BEF6-86E14D2674E0}" dt="2021-04-27T03:05:33.420" v="343" actId="20577"/>
          <ac:spMkLst>
            <pc:docMk/>
            <pc:sldMk cId="2873972699" sldId="272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4035C29F-70AB-0000-BEF6-86E14D2674E0}" dt="2021-04-27T03:09:33.292" v="373" actId="20577"/>
        <pc:sldMkLst>
          <pc:docMk/>
          <pc:sldMk cId="3471694288" sldId="273"/>
        </pc:sldMkLst>
        <pc:spChg chg="mod">
          <ac:chgData name="Perry Fulfs" userId="S::pfulfs@my365.bellevue.edu::75dc9465-063d-471f-96d2-b179087b4d8c" providerId="AD" clId="Web-{4035C29F-70AB-0000-BEF6-86E14D2674E0}" dt="2021-04-27T03:07:55.887" v="352" actId="20577"/>
          <ac:spMkLst>
            <pc:docMk/>
            <pc:sldMk cId="3471694288" sldId="273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035C29F-70AB-0000-BEF6-86E14D2674E0}" dt="2021-04-27T03:09:33.292" v="373" actId="20577"/>
          <ac:spMkLst>
            <pc:docMk/>
            <pc:sldMk cId="3471694288" sldId="273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4035C29F-70AB-0000-BEF6-86E14D2674E0}" dt="2021-04-27T03:09:23.683" v="368" actId="20577"/>
        <pc:sldMkLst>
          <pc:docMk/>
          <pc:sldMk cId="1628864264" sldId="274"/>
        </pc:sldMkLst>
        <pc:spChg chg="mod">
          <ac:chgData name="Perry Fulfs" userId="S::pfulfs@my365.bellevue.edu::75dc9465-063d-471f-96d2-b179087b4d8c" providerId="AD" clId="Web-{4035C29F-70AB-0000-BEF6-86E14D2674E0}" dt="2021-04-27T03:09:06.527" v="359" actId="20577"/>
          <ac:spMkLst>
            <pc:docMk/>
            <pc:sldMk cId="1628864264" sldId="274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4035C29F-70AB-0000-BEF6-86E14D2674E0}" dt="2021-04-27T03:09:23.683" v="368" actId="20577"/>
          <ac:spMkLst>
            <pc:docMk/>
            <pc:sldMk cId="1628864264" sldId="274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F613BC9F-B02D-0000-9EE9-F2E26B4624DA}"/>
    <pc:docChg chg="addSld delSld modSld">
      <pc:chgData name="Perry Fulfs" userId="S::pfulfs@my365.bellevue.edu::75dc9465-063d-471f-96d2-b179087b4d8c" providerId="AD" clId="Web-{F613BC9F-B02D-0000-9EE9-F2E26B4624DA}" dt="2021-04-08T02:41:18.544" v="288" actId="20577"/>
      <pc:docMkLst>
        <pc:docMk/>
      </pc:docMkLst>
      <pc:sldChg chg="modSp">
        <pc:chgData name="Perry Fulfs" userId="S::pfulfs@my365.bellevue.edu::75dc9465-063d-471f-96d2-b179087b4d8c" providerId="AD" clId="Web-{F613BC9F-B02D-0000-9EE9-F2E26B4624DA}" dt="2021-04-08T01:22:34.155" v="3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F613BC9F-B02D-0000-9EE9-F2E26B4624DA}" dt="2021-04-08T01:22:34.155" v="3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1:53:02.333" v="35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F613BC9F-B02D-0000-9EE9-F2E26B4624DA}" dt="2021-04-08T01:53:02.333" v="35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1:41:54.702" v="28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2:22:34.497" v="235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F613BC9F-B02D-0000-9EE9-F2E26B4624DA}" dt="2021-04-08T02:07:28.290" v="146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22:34.497" v="235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2:16:28.783" v="168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F613BC9F-B02D-0000-9EE9-F2E26B4624DA}" dt="2021-04-08T02:03:29.700" v="142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16:28.783" v="168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613BC9F-B02D-0000-9EE9-F2E26B4624DA}" dt="2021-04-08T02:24:26.464" v="250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F613BC9F-B02D-0000-9EE9-F2E26B4624DA}" dt="2021-04-08T02:24:26.464" v="250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24:02.652" v="249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F613BC9F-B02D-0000-9EE9-F2E26B4624DA}" dt="2021-04-08T02:08:09.446" v="155"/>
        <pc:sldMkLst>
          <pc:docMk/>
          <pc:sldMk cId="1405644108" sldId="262"/>
        </pc:sldMkLst>
      </pc:sldChg>
      <pc:sldChg chg="modSp">
        <pc:chgData name="Perry Fulfs" userId="S::pfulfs@my365.bellevue.edu::75dc9465-063d-471f-96d2-b179087b4d8c" providerId="AD" clId="Web-{F613BC9F-B02D-0000-9EE9-F2E26B4624DA}" dt="2021-04-08T02:41:18.544" v="288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F613BC9F-B02D-0000-9EE9-F2E26B4624DA}" dt="2021-04-08T02:41:18.544" v="288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F613BC9F-B02D-0000-9EE9-F2E26B4624DA}" dt="2021-04-08T02:08:12.618" v="156"/>
        <pc:sldMkLst>
          <pc:docMk/>
          <pc:sldMk cId="1982148860" sldId="266"/>
        </pc:sldMkLst>
      </pc:sldChg>
      <pc:sldChg chg="del">
        <pc:chgData name="Perry Fulfs" userId="S::pfulfs@my365.bellevue.edu::75dc9465-063d-471f-96d2-b179087b4d8c" providerId="AD" clId="Web-{F613BC9F-B02D-0000-9EE9-F2E26B4624DA}" dt="2021-04-08T02:08:03.430" v="154"/>
        <pc:sldMkLst>
          <pc:docMk/>
          <pc:sldMk cId="1267710736" sldId="267"/>
        </pc:sldMkLst>
      </pc:sldChg>
      <pc:sldChg chg="modSp">
        <pc:chgData name="Perry Fulfs" userId="S::pfulfs@my365.bellevue.edu::75dc9465-063d-471f-96d2-b179087b4d8c" providerId="AD" clId="Web-{F613BC9F-B02D-0000-9EE9-F2E26B4624DA}" dt="2021-04-08T01:59:28.656" v="96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F613BC9F-B02D-0000-9EE9-F2E26B4624DA}" dt="2021-04-08T01:53:27.630" v="40" actId="20577"/>
          <ac:spMkLst>
            <pc:docMk/>
            <pc:sldMk cId="2798057576" sldId="26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1:59:28.656" v="96" actId="20577"/>
          <ac:spMkLst>
            <pc:docMk/>
            <pc:sldMk cId="2798057576" sldId="268"/>
            <ac:spMk id="3" creationId="{A3837E10-53F1-49DE-B2AF-6BF91EB9827C}"/>
          </ac:spMkLst>
        </pc:spChg>
      </pc:sldChg>
      <pc:sldChg chg="del">
        <pc:chgData name="Perry Fulfs" userId="S::pfulfs@my365.bellevue.edu::75dc9465-063d-471f-96d2-b179087b4d8c" providerId="AD" clId="Web-{F613BC9F-B02D-0000-9EE9-F2E26B4624DA}" dt="2021-04-08T02:08:16.446" v="157"/>
        <pc:sldMkLst>
          <pc:docMk/>
          <pc:sldMk cId="340561637" sldId="269"/>
        </pc:sldMkLst>
      </pc:sldChg>
      <pc:sldChg chg="addSp delSp modSp add replId">
        <pc:chgData name="Perry Fulfs" userId="S::pfulfs@my365.bellevue.edu::75dc9465-063d-471f-96d2-b179087b4d8c" providerId="AD" clId="Web-{F613BC9F-B02D-0000-9EE9-F2E26B4624DA}" dt="2021-04-08T02:02:40.810" v="136" actId="1076"/>
        <pc:sldMkLst>
          <pc:docMk/>
          <pc:sldMk cId="4106323210" sldId="270"/>
        </pc:sldMkLst>
        <pc:spChg chg="mod">
          <ac:chgData name="Perry Fulfs" userId="S::pfulfs@my365.bellevue.edu::75dc9465-063d-471f-96d2-b179087b4d8c" providerId="AD" clId="Web-{F613BC9F-B02D-0000-9EE9-F2E26B4624DA}" dt="2021-04-08T02:00:21.343" v="109" actId="20577"/>
          <ac:spMkLst>
            <pc:docMk/>
            <pc:sldMk cId="4106323210" sldId="27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613BC9F-B02D-0000-9EE9-F2E26B4624DA}" dt="2021-04-08T02:02:07.029" v="132" actId="20577"/>
          <ac:spMkLst>
            <pc:docMk/>
            <pc:sldMk cId="4106323210" sldId="270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F613BC9F-B02D-0000-9EE9-F2E26B4624DA}" dt="2021-04-08T02:01:18.873" v="123"/>
          <ac:spMkLst>
            <pc:docMk/>
            <pc:sldMk cId="4106323210" sldId="270"/>
            <ac:spMk id="4" creationId="{0ADA1E11-65B4-4FCD-918F-960E3275170A}"/>
          </ac:spMkLst>
        </pc:spChg>
        <pc:spChg chg="add del mod">
          <ac:chgData name="Perry Fulfs" userId="S::pfulfs@my365.bellevue.edu::75dc9465-063d-471f-96d2-b179087b4d8c" providerId="AD" clId="Web-{F613BC9F-B02D-0000-9EE9-F2E26B4624DA}" dt="2021-04-08T02:01:14.311" v="120"/>
          <ac:spMkLst>
            <pc:docMk/>
            <pc:sldMk cId="4106323210" sldId="270"/>
            <ac:spMk id="5" creationId="{81B4A6C1-27A5-4C2C-B1F4-F8C32333BCD0}"/>
          </ac:spMkLst>
        </pc:spChg>
        <pc:spChg chg="add mod">
          <ac:chgData name="Perry Fulfs" userId="S::pfulfs@my365.bellevue.edu::75dc9465-063d-471f-96d2-b179087b4d8c" providerId="AD" clId="Web-{F613BC9F-B02D-0000-9EE9-F2E26B4624DA}" dt="2021-04-08T02:02:40.810" v="136" actId="1076"/>
          <ac:spMkLst>
            <pc:docMk/>
            <pc:sldMk cId="4106323210" sldId="270"/>
            <ac:spMk id="7" creationId="{C9479C45-6A7B-4DF6-926E-BAD4C5B97EF6}"/>
          </ac:spMkLst>
        </pc:spChg>
      </pc:sldChg>
      <pc:sldChg chg="modSp add replId">
        <pc:chgData name="Perry Fulfs" userId="S::pfulfs@my365.bellevue.edu::75dc9465-063d-471f-96d2-b179087b4d8c" providerId="AD" clId="Web-{F613BC9F-B02D-0000-9EE9-F2E26B4624DA}" dt="2021-04-08T02:31:09.349" v="257" actId="20577"/>
        <pc:sldMkLst>
          <pc:docMk/>
          <pc:sldMk cId="2924764727" sldId="271"/>
        </pc:sldMkLst>
        <pc:spChg chg="mod">
          <ac:chgData name="Perry Fulfs" userId="S::pfulfs@my365.bellevue.edu::75dc9465-063d-471f-96d2-b179087b4d8c" providerId="AD" clId="Web-{F613BC9F-B02D-0000-9EE9-F2E26B4624DA}" dt="2021-04-08T02:31:09.349" v="257" actId="20577"/>
          <ac:spMkLst>
            <pc:docMk/>
            <pc:sldMk cId="2924764727" sldId="271"/>
            <ac:spMk id="3" creationId="{A3837E10-53F1-49DE-B2AF-6BF91EB9827C}"/>
          </ac:spMkLst>
        </pc:spChg>
      </pc:sldChg>
      <pc:sldChg chg="addSp delSp modSp add replId">
        <pc:chgData name="Perry Fulfs" userId="S::pfulfs@my365.bellevue.edu::75dc9465-063d-471f-96d2-b179087b4d8c" providerId="AD" clId="Web-{F613BC9F-B02D-0000-9EE9-F2E26B4624DA}" dt="2021-04-08T02:32:30.879" v="269" actId="20577"/>
        <pc:sldMkLst>
          <pc:docMk/>
          <pc:sldMk cId="803713812" sldId="272"/>
        </pc:sldMkLst>
        <pc:spChg chg="mod">
          <ac:chgData name="Perry Fulfs" userId="S::pfulfs@my365.bellevue.edu::75dc9465-063d-471f-96d2-b179087b4d8c" providerId="AD" clId="Web-{F613BC9F-B02D-0000-9EE9-F2E26B4624DA}" dt="2021-04-08T02:32:30.879" v="269" actId="20577"/>
          <ac:spMkLst>
            <pc:docMk/>
            <pc:sldMk cId="803713812" sldId="272"/>
            <ac:spMk id="2" creationId="{4EABA76E-3159-40A6-B097-91476B936AF2}"/>
          </ac:spMkLst>
        </pc:spChg>
        <pc:spChg chg="del">
          <ac:chgData name="Perry Fulfs" userId="S::pfulfs@my365.bellevue.edu::75dc9465-063d-471f-96d2-b179087b4d8c" providerId="AD" clId="Web-{F613BC9F-B02D-0000-9EE9-F2E26B4624DA}" dt="2021-04-08T02:31:29.521" v="259"/>
          <ac:spMkLst>
            <pc:docMk/>
            <pc:sldMk cId="803713812" sldId="272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F613BC9F-B02D-0000-9EE9-F2E26B4624DA}" dt="2021-04-08T02:31:30.208" v="261"/>
          <ac:spMkLst>
            <pc:docMk/>
            <pc:sldMk cId="803713812" sldId="272"/>
            <ac:spMk id="5" creationId="{6D60C6AA-9809-4E09-BA0D-2399A22E6A7B}"/>
          </ac:spMkLst>
        </pc:spChg>
        <pc:spChg chg="add del">
          <ac:chgData name="Perry Fulfs" userId="S::pfulfs@my365.bellevue.edu::75dc9465-063d-471f-96d2-b179087b4d8c" providerId="AD" clId="Web-{F613BC9F-B02D-0000-9EE9-F2E26B4624DA}" dt="2021-04-08T02:31:36.911" v="262"/>
          <ac:spMkLst>
            <pc:docMk/>
            <pc:sldMk cId="803713812" sldId="272"/>
            <ac:spMk id="6" creationId="{9765E006-BF10-40F6-B2E9-5976F9890C71}"/>
          </ac:spMkLst>
        </pc:spChg>
        <pc:picChg chg="add mod ord">
          <ac:chgData name="Perry Fulfs" userId="S::pfulfs@my365.bellevue.edu::75dc9465-063d-471f-96d2-b179087b4d8c" providerId="AD" clId="Web-{F613BC9F-B02D-0000-9EE9-F2E26B4624DA}" dt="2021-04-08T02:32:04.114" v="266" actId="1076"/>
          <ac:picMkLst>
            <pc:docMk/>
            <pc:sldMk cId="803713812" sldId="272"/>
            <ac:picMk id="7" creationId="{8262E24A-49EB-4652-828E-A203F1B1274B}"/>
          </ac:picMkLst>
        </pc:picChg>
      </pc:sldChg>
    </pc:docChg>
  </pc:docChgLst>
  <pc:docChgLst>
    <pc:chgData name="Perry Fulfs" userId="S::pfulfs@my365.bellevue.edu::75dc9465-063d-471f-96d2-b179087b4d8c" providerId="AD" clId="Web-{5399C09F-6002-0000-B910-C352C8B5CD93}"/>
    <pc:docChg chg="modSld">
      <pc:chgData name="Perry Fulfs" userId="S::pfulfs@my365.bellevue.edu::75dc9465-063d-471f-96d2-b179087b4d8c" providerId="AD" clId="Web-{5399C09F-6002-0000-B910-C352C8B5CD93}" dt="2021-04-22T02:29:49.499" v="8" actId="20577"/>
      <pc:docMkLst>
        <pc:docMk/>
      </pc:docMkLst>
      <pc:sldChg chg="modSp">
        <pc:chgData name="Perry Fulfs" userId="S::pfulfs@my365.bellevue.edu::75dc9465-063d-471f-96d2-b179087b4d8c" providerId="AD" clId="Web-{5399C09F-6002-0000-B910-C352C8B5CD93}" dt="2021-04-22T02:29:49.499" v="8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5399C09F-6002-0000-B910-C352C8B5CD93}" dt="2021-04-22T02:29:49.499" v="8" actId="20577"/>
          <ac:spMkLst>
            <pc:docMk/>
            <pc:sldMk cId="1617083983" sldId="265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F7BFA70D-9B76-063E-DD4E-4D526B2B6976}"/>
    <pc:docChg chg="addSld modSld">
      <pc:chgData name="Perry Fulfs" userId="S::pfulfs@my365.bellevue.edu::75dc9465-063d-471f-96d2-b179087b4d8c" providerId="AD" clId="Web-{F7BFA70D-9B76-063E-DD4E-4D526B2B6976}" dt="2021-04-03T22:32:11.983" v="180" actId="20577"/>
      <pc:docMkLst>
        <pc:docMk/>
      </pc:docMkLst>
      <pc:sldChg chg="modSp">
        <pc:chgData name="Perry Fulfs" userId="S::pfulfs@my365.bellevue.edu::75dc9465-063d-471f-96d2-b179087b4d8c" providerId="AD" clId="Web-{F7BFA70D-9B76-063E-DD4E-4D526B2B6976}" dt="2021-04-03T21:56:00.136" v="20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F7BFA70D-9B76-063E-DD4E-4D526B2B6976}" dt="2021-04-03T21:56:00.136" v="20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1:58:40.166" v="38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F7BFA70D-9B76-063E-DD4E-4D526B2B6976}" dt="2021-04-03T21:58:40.166" v="38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00:10.431" v="48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F7BFA70D-9B76-063E-DD4E-4D526B2B6976}" dt="2021-04-03T22:00:10.431" v="48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03:21.258" v="71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F7BFA70D-9B76-063E-DD4E-4D526B2B6976}" dt="2021-04-03T22:03:21.258" v="71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21:09.489" v="153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F7BFA70D-9B76-063E-DD4E-4D526B2B6976}" dt="2021-04-03T22:21:09.489" v="153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F7BFA70D-9B76-063E-DD4E-4D526B2B6976}" dt="2021-04-03T22:32:11.983" v="180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F7BFA70D-9B76-063E-DD4E-4D526B2B6976}" dt="2021-04-03T22:32:11.983" v="180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addSp delSp modSp">
        <pc:chgData name="Perry Fulfs" userId="S::pfulfs@my365.bellevue.edu::75dc9465-063d-471f-96d2-b179087b4d8c" providerId="AD" clId="Web-{F7BFA70D-9B76-063E-DD4E-4D526B2B6976}" dt="2021-04-03T22:06:30.069" v="99" actId="20577"/>
        <pc:sldMkLst>
          <pc:docMk/>
          <pc:sldMk cId="1982148860" sldId="266"/>
        </pc:sldMkLst>
        <pc:spChg chg="mod">
          <ac:chgData name="Perry Fulfs" userId="S::pfulfs@my365.bellevue.edu::75dc9465-063d-471f-96d2-b179087b4d8c" providerId="AD" clId="Web-{F7BFA70D-9B76-063E-DD4E-4D526B2B6976}" dt="2021-04-03T22:06:30.069" v="99" actId="20577"/>
          <ac:spMkLst>
            <pc:docMk/>
            <pc:sldMk cId="1982148860" sldId="266"/>
            <ac:spMk id="3" creationId="{A3837E10-53F1-49DE-B2AF-6BF91EB9827C}"/>
          </ac:spMkLst>
        </pc:spChg>
        <pc:graphicFrameChg chg="add del mod">
          <ac:chgData name="Perry Fulfs" userId="S::pfulfs@my365.bellevue.edu::75dc9465-063d-471f-96d2-b179087b4d8c" providerId="AD" clId="Web-{F7BFA70D-9B76-063E-DD4E-4D526B2B6976}" dt="2021-04-03T22:04:51.976" v="78"/>
          <ac:graphicFrameMkLst>
            <pc:docMk/>
            <pc:sldMk cId="1982148860" sldId="266"/>
            <ac:graphicFrameMk id="5" creationId="{463EB373-34D5-4C7E-B786-EECFD9BFA50C}"/>
          </ac:graphicFrameMkLst>
        </pc:graphicFrameChg>
      </pc:sldChg>
      <pc:sldChg chg="addSp delSp modSp">
        <pc:chgData name="Perry Fulfs" userId="S::pfulfs@my365.bellevue.edu::75dc9465-063d-471f-96d2-b179087b4d8c" providerId="AD" clId="Web-{F7BFA70D-9B76-063E-DD4E-4D526B2B6976}" dt="2021-04-03T22:22:10.176" v="162" actId="1076"/>
        <pc:sldMkLst>
          <pc:docMk/>
          <pc:sldMk cId="1267710736" sldId="267"/>
        </pc:sldMkLst>
        <pc:spChg chg="add del mod">
          <ac:chgData name="Perry Fulfs" userId="S::pfulfs@my365.bellevue.edu::75dc9465-063d-471f-96d2-b179087b4d8c" providerId="AD" clId="Web-{F7BFA70D-9B76-063E-DD4E-4D526B2B6976}" dt="2021-04-03T22:21:44.489" v="155"/>
          <ac:spMkLst>
            <pc:docMk/>
            <pc:sldMk cId="1267710736" sldId="267"/>
            <ac:spMk id="4" creationId="{258B0B69-0614-4243-9421-F95CA74834FC}"/>
          </ac:spMkLst>
        </pc:spChg>
        <pc:spChg chg="add del mod">
          <ac:chgData name="Perry Fulfs" userId="S::pfulfs@my365.bellevue.edu::75dc9465-063d-471f-96d2-b179087b4d8c" providerId="AD" clId="Web-{F7BFA70D-9B76-063E-DD4E-4D526B2B6976}" dt="2021-04-03T22:22:03.082" v="161"/>
          <ac:spMkLst>
            <pc:docMk/>
            <pc:sldMk cId="1267710736" sldId="267"/>
            <ac:spMk id="11" creationId="{FB7B46B5-E84F-4163-BB8B-55B62F75B461}"/>
          </ac:spMkLst>
        </pc:spChg>
        <pc:picChg chg="add del mod ord">
          <ac:chgData name="Perry Fulfs" userId="S::pfulfs@my365.bellevue.edu::75dc9465-063d-471f-96d2-b179087b4d8c" providerId="AD" clId="Web-{F7BFA70D-9B76-063E-DD4E-4D526B2B6976}" dt="2021-04-03T22:21:51.567" v="158"/>
          <ac:picMkLst>
            <pc:docMk/>
            <pc:sldMk cId="1267710736" sldId="267"/>
            <ac:picMk id="5" creationId="{9166146B-B43E-4F68-B011-1946A8ABEB29}"/>
          </ac:picMkLst>
        </pc:picChg>
        <pc:picChg chg="add mod">
          <ac:chgData name="Perry Fulfs" userId="S::pfulfs@my365.bellevue.edu::75dc9465-063d-471f-96d2-b179087b4d8c" providerId="AD" clId="Web-{F7BFA70D-9B76-063E-DD4E-4D526B2B6976}" dt="2021-04-03T22:22:10.176" v="162" actId="1076"/>
          <ac:picMkLst>
            <pc:docMk/>
            <pc:sldMk cId="1267710736" sldId="267"/>
            <ac:picMk id="6" creationId="{7D7D63A0-76B8-49CB-98EB-F2884ECD269D}"/>
          </ac:picMkLst>
        </pc:picChg>
        <pc:picChg chg="del">
          <ac:chgData name="Perry Fulfs" userId="S::pfulfs@my365.bellevue.edu::75dc9465-063d-471f-96d2-b179087b4d8c" providerId="AD" clId="Web-{F7BFA70D-9B76-063E-DD4E-4D526B2B6976}" dt="2021-04-03T22:21:44.051" v="154"/>
          <ac:picMkLst>
            <pc:docMk/>
            <pc:sldMk cId="1267710736" sldId="267"/>
            <ac:picMk id="9" creationId="{2ED9701E-EF8D-42EA-B505-8D44E179FD6A}"/>
          </ac:picMkLst>
        </pc:picChg>
      </pc:sldChg>
      <pc:sldChg chg="modSp">
        <pc:chgData name="Perry Fulfs" userId="S::pfulfs@my365.bellevue.edu::75dc9465-063d-471f-96d2-b179087b4d8c" providerId="AD" clId="Web-{F7BFA70D-9B76-063E-DD4E-4D526B2B6976}" dt="2021-04-03T21:57:04.355" v="24" actId="20577"/>
        <pc:sldMkLst>
          <pc:docMk/>
          <pc:sldMk cId="2798057576" sldId="268"/>
        </pc:sldMkLst>
        <pc:spChg chg="mod">
          <ac:chgData name="Perry Fulfs" userId="S::pfulfs@my365.bellevue.edu::75dc9465-063d-471f-96d2-b179087b4d8c" providerId="AD" clId="Web-{F7BFA70D-9B76-063E-DD4E-4D526B2B6976}" dt="2021-04-03T21:57:04.355" v="24" actId="20577"/>
          <ac:spMkLst>
            <pc:docMk/>
            <pc:sldMk cId="2798057576" sldId="26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F7BFA70D-9B76-063E-DD4E-4D526B2B6976}" dt="2021-04-03T22:18:12.194" v="118" actId="20577"/>
        <pc:sldMkLst>
          <pc:docMk/>
          <pc:sldMk cId="340561637" sldId="269"/>
        </pc:sldMkLst>
        <pc:spChg chg="mod">
          <ac:chgData name="Perry Fulfs" userId="S::pfulfs@my365.bellevue.edu::75dc9465-063d-471f-96d2-b179087b4d8c" providerId="AD" clId="Web-{F7BFA70D-9B76-063E-DD4E-4D526B2B6976}" dt="2021-04-03T22:07:19.865" v="113" actId="20577"/>
          <ac:spMkLst>
            <pc:docMk/>
            <pc:sldMk cId="340561637" sldId="26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F7BFA70D-9B76-063E-DD4E-4D526B2B6976}" dt="2021-04-03T22:18:12.194" v="118" actId="20577"/>
          <ac:spMkLst>
            <pc:docMk/>
            <pc:sldMk cId="340561637" sldId="269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BDD6A4B9-9521-2E6C-3ACE-1FE506E34C53}"/>
    <pc:docChg chg="addSld delSld modSld">
      <pc:chgData name="Perry Fulfs" userId="S::pfulfs@my365.bellevue.edu::75dc9465-063d-471f-96d2-b179087b4d8c" providerId="AD" clId="Web-{BDD6A4B9-9521-2E6C-3ACE-1FE506E34C53}" dt="2021-04-21T02:51:40.323" v="286" actId="20577"/>
      <pc:docMkLst>
        <pc:docMk/>
      </pc:docMkLst>
      <pc:sldChg chg="modSp">
        <pc:chgData name="Perry Fulfs" userId="S::pfulfs@my365.bellevue.edu::75dc9465-063d-471f-96d2-b179087b4d8c" providerId="AD" clId="Web-{BDD6A4B9-9521-2E6C-3ACE-1FE506E34C53}" dt="2021-04-21T02:30:08.971" v="237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BDD6A4B9-9521-2E6C-3ACE-1FE506E34C53}" dt="2021-04-21T02:30:08.971" v="237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BDD6A4B9-9521-2E6C-3ACE-1FE506E34C53}" dt="2021-04-21T02:51:40.323" v="286" actId="20577"/>
        <pc:sldMkLst>
          <pc:docMk/>
          <pc:sldMk cId="1302692453" sldId="266"/>
        </pc:sldMkLst>
        <pc:spChg chg="mod">
          <ac:chgData name="Perry Fulfs" userId="S::pfulfs@my365.bellevue.edu::75dc9465-063d-471f-96d2-b179087b4d8c" providerId="AD" clId="Web-{BDD6A4B9-9521-2E6C-3ACE-1FE506E34C53}" dt="2021-04-21T02:31:16.955" v="241" actId="20577"/>
          <ac:spMkLst>
            <pc:docMk/>
            <pc:sldMk cId="1302692453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BDD6A4B9-9521-2E6C-3ACE-1FE506E34C53}" dt="2021-04-21T02:51:40.323" v="286" actId="20577"/>
          <ac:spMkLst>
            <pc:docMk/>
            <pc:sldMk cId="1302692453" sldId="266"/>
            <ac:spMk id="3" creationId="{A3837E10-53F1-49DE-B2AF-6BF91EB9827C}"/>
          </ac:spMkLst>
        </pc:spChg>
      </pc:sldChg>
      <pc:sldChg chg="modSp del">
        <pc:chgData name="Perry Fulfs" userId="S::pfulfs@my365.bellevue.edu::75dc9465-063d-471f-96d2-b179087b4d8c" providerId="AD" clId="Web-{BDD6A4B9-9521-2E6C-3ACE-1FE506E34C53}" dt="2021-04-21T02:31:07.049" v="239"/>
        <pc:sldMkLst>
          <pc:docMk/>
          <pc:sldMk cId="4106323210" sldId="270"/>
        </pc:sldMkLst>
        <pc:spChg chg="mod">
          <ac:chgData name="Perry Fulfs" userId="S::pfulfs@my365.bellevue.edu::75dc9465-063d-471f-96d2-b179087b4d8c" providerId="AD" clId="Web-{BDD6A4B9-9521-2E6C-3ACE-1FE506E34C53}" dt="2021-04-21T02:30:57.408" v="238" actId="20577"/>
          <ac:spMkLst>
            <pc:docMk/>
            <pc:sldMk cId="4106323210" sldId="270"/>
            <ac:spMk id="2" creationId="{4EABA76E-3159-40A6-B097-91476B936AF2}"/>
          </ac:spMkLst>
        </pc:spChg>
      </pc:sldChg>
    </pc:docChg>
  </pc:docChgLst>
  <pc:docChgLst>
    <pc:chgData name="Perry Fulfs" userId="S::pfulfs@my365.bellevue.edu::75dc9465-063d-471f-96d2-b179087b4d8c" providerId="AD" clId="Web-{104EE1C7-5524-7F6C-21F1-857F63EFD32C}"/>
    <pc:docChg chg="addSld delSld modSld">
      <pc:chgData name="Perry Fulfs" userId="S::pfulfs@my365.bellevue.edu::75dc9465-063d-471f-96d2-b179087b4d8c" providerId="AD" clId="Web-{104EE1C7-5524-7F6C-21F1-857F63EFD32C}" dt="2021-04-30T03:17:42.096" v="188" actId="20577"/>
      <pc:docMkLst>
        <pc:docMk/>
      </pc:docMkLst>
      <pc:sldChg chg="modSp">
        <pc:chgData name="Perry Fulfs" userId="S::pfulfs@my365.bellevue.edu::75dc9465-063d-471f-96d2-b179087b4d8c" providerId="AD" clId="Web-{104EE1C7-5524-7F6C-21F1-857F63EFD32C}" dt="2021-04-30T03:17:42.096" v="188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104EE1C7-5524-7F6C-21F1-857F63EFD32C}" dt="2021-04-30T03:17:42.096" v="188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104EE1C7-5524-7F6C-21F1-857F63EFD32C}" dt="2021-04-29T02:06:56.854" v="17" actId="20577"/>
        <pc:sldMkLst>
          <pc:docMk/>
          <pc:sldMk cId="1302692453" sldId="266"/>
        </pc:sldMkLst>
        <pc:spChg chg="mod">
          <ac:chgData name="Perry Fulfs" userId="S::pfulfs@my365.bellevue.edu::75dc9465-063d-471f-96d2-b179087b4d8c" providerId="AD" clId="Web-{104EE1C7-5524-7F6C-21F1-857F63EFD32C}" dt="2021-04-29T02:06:56.854" v="17" actId="20577"/>
          <ac:spMkLst>
            <pc:docMk/>
            <pc:sldMk cId="1302692453" sldId="266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104EE1C7-5524-7F6C-21F1-857F63EFD32C}" dt="2021-04-30T03:01:39.940" v="94" actId="20577"/>
        <pc:sldMkLst>
          <pc:docMk/>
          <pc:sldMk cId="1341254930" sldId="267"/>
        </pc:sldMkLst>
        <pc:spChg chg="mod">
          <ac:chgData name="Perry Fulfs" userId="S::pfulfs@my365.bellevue.edu::75dc9465-063d-471f-96d2-b179087b4d8c" providerId="AD" clId="Web-{104EE1C7-5524-7F6C-21F1-857F63EFD32C}" dt="2021-04-30T03:01:39.940" v="94" actId="20577"/>
          <ac:spMkLst>
            <pc:docMk/>
            <pc:sldMk cId="1341254930" sldId="26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104EE1C7-5524-7F6C-21F1-857F63EFD32C}" dt="2021-04-30T02:55:38.580" v="78" actId="20577"/>
        <pc:sldMkLst>
          <pc:docMk/>
          <pc:sldMk cId="473510547" sldId="268"/>
        </pc:sldMkLst>
        <pc:spChg chg="mod">
          <ac:chgData name="Perry Fulfs" userId="S::pfulfs@my365.bellevue.edu::75dc9465-063d-471f-96d2-b179087b4d8c" providerId="AD" clId="Web-{104EE1C7-5524-7F6C-21F1-857F63EFD32C}" dt="2021-04-30T02:55:38.580" v="78" actId="20577"/>
          <ac:spMkLst>
            <pc:docMk/>
            <pc:sldMk cId="473510547" sldId="268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104EE1C7-5524-7F6C-21F1-857F63EFD32C}" dt="2021-04-29T02:09:59.246" v="35" actId="20577"/>
        <pc:sldMkLst>
          <pc:docMk/>
          <pc:sldMk cId="889961319" sldId="269"/>
        </pc:sldMkLst>
        <pc:spChg chg="mod">
          <ac:chgData name="Perry Fulfs" userId="S::pfulfs@my365.bellevue.edu::75dc9465-063d-471f-96d2-b179087b4d8c" providerId="AD" clId="Web-{104EE1C7-5524-7F6C-21F1-857F63EFD32C}" dt="2021-04-29T02:09:59.246" v="35" actId="20577"/>
          <ac:spMkLst>
            <pc:docMk/>
            <pc:sldMk cId="889961319" sldId="269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104EE1C7-5524-7F6C-21F1-857F63EFD32C}" dt="2021-04-30T02:56:12.502" v="80" actId="20577"/>
        <pc:sldMkLst>
          <pc:docMk/>
          <pc:sldMk cId="57721045" sldId="271"/>
        </pc:sldMkLst>
        <pc:spChg chg="mod">
          <ac:chgData name="Perry Fulfs" userId="S::pfulfs@my365.bellevue.edu::75dc9465-063d-471f-96d2-b179087b4d8c" providerId="AD" clId="Web-{104EE1C7-5524-7F6C-21F1-857F63EFD32C}" dt="2021-04-30T02:56:12.502" v="80" actId="20577"/>
          <ac:spMkLst>
            <pc:docMk/>
            <pc:sldMk cId="57721045" sldId="271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104EE1C7-5524-7F6C-21F1-857F63EFD32C}" dt="2021-04-30T03:04:12.361" v="113" actId="20577"/>
        <pc:sldMkLst>
          <pc:docMk/>
          <pc:sldMk cId="2873972699" sldId="272"/>
        </pc:sldMkLst>
        <pc:spChg chg="mod">
          <ac:chgData name="Perry Fulfs" userId="S::pfulfs@my365.bellevue.edu::75dc9465-063d-471f-96d2-b179087b4d8c" providerId="AD" clId="Web-{104EE1C7-5524-7F6C-21F1-857F63EFD32C}" dt="2021-04-30T03:04:12.361" v="113" actId="20577"/>
          <ac:spMkLst>
            <pc:docMk/>
            <pc:sldMk cId="2873972699" sldId="272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104EE1C7-5524-7F6C-21F1-857F63EFD32C}" dt="2021-04-30T03:06:21.268" v="134" actId="20577"/>
        <pc:sldMkLst>
          <pc:docMk/>
          <pc:sldMk cId="3471694288" sldId="273"/>
        </pc:sldMkLst>
        <pc:spChg chg="mod">
          <ac:chgData name="Perry Fulfs" userId="S::pfulfs@my365.bellevue.edu::75dc9465-063d-471f-96d2-b179087b4d8c" providerId="AD" clId="Web-{104EE1C7-5524-7F6C-21F1-857F63EFD32C}" dt="2021-04-30T03:06:21.268" v="134" actId="20577"/>
          <ac:spMkLst>
            <pc:docMk/>
            <pc:sldMk cId="3471694288" sldId="273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104EE1C7-5524-7F6C-21F1-857F63EFD32C}" dt="2021-04-30T03:08:54.299" v="157" actId="20577"/>
        <pc:sldMkLst>
          <pc:docMk/>
          <pc:sldMk cId="1628864264" sldId="274"/>
        </pc:sldMkLst>
        <pc:spChg chg="mod">
          <ac:chgData name="Perry Fulfs" userId="S::pfulfs@my365.bellevue.edu::75dc9465-063d-471f-96d2-b179087b4d8c" providerId="AD" clId="Web-{104EE1C7-5524-7F6C-21F1-857F63EFD32C}" dt="2021-04-30T03:08:54.299" v="157" actId="20577"/>
          <ac:spMkLst>
            <pc:docMk/>
            <pc:sldMk cId="1628864264" sldId="274"/>
            <ac:spMk id="3" creationId="{A3837E10-53F1-49DE-B2AF-6BF91EB9827C}"/>
          </ac:spMkLst>
        </pc:spChg>
      </pc:sldChg>
      <pc:sldChg chg="modSp add del replId">
        <pc:chgData name="Perry Fulfs" userId="S::pfulfs@my365.bellevue.edu::75dc9465-063d-471f-96d2-b179087b4d8c" providerId="AD" clId="Web-{104EE1C7-5524-7F6C-21F1-857F63EFD32C}" dt="2021-04-30T02:57:31.424" v="85"/>
        <pc:sldMkLst>
          <pc:docMk/>
          <pc:sldMk cId="4033454972" sldId="275"/>
        </pc:sldMkLst>
        <pc:spChg chg="mod">
          <ac:chgData name="Perry Fulfs" userId="S::pfulfs@my365.bellevue.edu::75dc9465-063d-471f-96d2-b179087b4d8c" providerId="AD" clId="Web-{104EE1C7-5524-7F6C-21F1-857F63EFD32C}" dt="2021-04-30T02:50:02.236" v="58" actId="20577"/>
          <ac:spMkLst>
            <pc:docMk/>
            <pc:sldMk cId="4033454972" sldId="275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82DFC19F-F085-0000-CAAF-BA7B3846ACE0}"/>
    <pc:docChg chg="addSld modSld">
      <pc:chgData name="Perry Fulfs" userId="S::pfulfs@my365.bellevue.edu::75dc9465-063d-471f-96d2-b179087b4d8c" providerId="AD" clId="Web-{82DFC19F-F085-0000-CAAF-BA7B3846ACE0}" dt="2021-04-26T01:36:04.769" v="30" actId="20577"/>
      <pc:docMkLst>
        <pc:docMk/>
      </pc:docMkLst>
      <pc:sldChg chg="modSp">
        <pc:chgData name="Perry Fulfs" userId="S::pfulfs@my365.bellevue.edu::75dc9465-063d-471f-96d2-b179087b4d8c" providerId="AD" clId="Web-{82DFC19F-F085-0000-CAAF-BA7B3846ACE0}" dt="2021-04-26T01:33:20.973" v="2" actId="20577"/>
        <pc:sldMkLst>
          <pc:docMk/>
          <pc:sldMk cId="1341254930" sldId="267"/>
        </pc:sldMkLst>
        <pc:spChg chg="mod">
          <ac:chgData name="Perry Fulfs" userId="S::pfulfs@my365.bellevue.edu::75dc9465-063d-471f-96d2-b179087b4d8c" providerId="AD" clId="Web-{82DFC19F-F085-0000-CAAF-BA7B3846ACE0}" dt="2021-04-26T01:33:20.973" v="2" actId="20577"/>
          <ac:spMkLst>
            <pc:docMk/>
            <pc:sldMk cId="1341254930" sldId="267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82DFC19F-F085-0000-CAAF-BA7B3846ACE0}" dt="2021-04-26T01:34:32.691" v="6" actId="20577"/>
        <pc:sldMkLst>
          <pc:docMk/>
          <pc:sldMk cId="473510547" sldId="268"/>
        </pc:sldMkLst>
        <pc:spChg chg="mod">
          <ac:chgData name="Perry Fulfs" userId="S::pfulfs@my365.bellevue.edu::75dc9465-063d-471f-96d2-b179087b4d8c" providerId="AD" clId="Web-{82DFC19F-F085-0000-CAAF-BA7B3846ACE0}" dt="2021-04-26T01:34:32.691" v="6" actId="20577"/>
          <ac:spMkLst>
            <pc:docMk/>
            <pc:sldMk cId="473510547" sldId="26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82DFC19F-F085-0000-CAAF-BA7B3846ACE0}" dt="2021-04-26T01:36:04.769" v="30" actId="20577"/>
        <pc:sldMkLst>
          <pc:docMk/>
          <pc:sldMk cId="889961319" sldId="269"/>
        </pc:sldMkLst>
        <pc:spChg chg="mod">
          <ac:chgData name="Perry Fulfs" userId="S::pfulfs@my365.bellevue.edu::75dc9465-063d-471f-96d2-b179087b4d8c" providerId="AD" clId="Web-{82DFC19F-F085-0000-CAAF-BA7B3846ACE0}" dt="2021-04-26T01:35:33.285" v="29" actId="20577"/>
          <ac:spMkLst>
            <pc:docMk/>
            <pc:sldMk cId="889961319" sldId="26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82DFC19F-F085-0000-CAAF-BA7B3846ACE0}" dt="2021-04-26T01:36:04.769" v="30" actId="20577"/>
          <ac:spMkLst>
            <pc:docMk/>
            <pc:sldMk cId="889961319" sldId="269"/>
            <ac:spMk id="3" creationId="{A3837E10-53F1-49DE-B2AF-6BF91EB9827C}"/>
          </ac:spMkLst>
        </pc:spChg>
      </pc:sldChg>
    </pc:docChg>
  </pc:docChgLst>
  <pc:docChgLst>
    <pc:chgData name="Perry Fulfs" userId="S::pfulfs@my365.bellevue.edu::75dc9465-063d-471f-96d2-b179087b4d8c" providerId="AD" clId="Web-{04D7C29F-B075-0000-D1DE-19D615CB3F0C}"/>
    <pc:docChg chg="addSld delSld modSld">
      <pc:chgData name="Perry Fulfs" userId="S::pfulfs@my365.bellevue.edu::75dc9465-063d-471f-96d2-b179087b4d8c" providerId="AD" clId="Web-{04D7C29F-B075-0000-D1DE-19D615CB3F0C}" dt="2021-04-29T01:43:01.515" v="94" actId="20577"/>
      <pc:docMkLst>
        <pc:docMk/>
      </pc:docMkLst>
      <pc:sldChg chg="modSp">
        <pc:chgData name="Perry Fulfs" userId="S::pfulfs@my365.bellevue.edu::75dc9465-063d-471f-96d2-b179087b4d8c" providerId="AD" clId="Web-{04D7C29F-B075-0000-D1DE-19D615CB3F0C}" dt="2021-04-29T01:35:42.997" v="10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04D7C29F-B075-0000-D1DE-19D615CB3F0C}" dt="2021-04-29T01:35:42.997" v="10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04D7C29F-B075-0000-D1DE-19D615CB3F0C}" dt="2021-04-29T01:37:39.825" v="22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04D7C29F-B075-0000-D1DE-19D615CB3F0C}" dt="2021-04-29T01:37:39.825" v="22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04D7C29F-B075-0000-D1DE-19D615CB3F0C}" dt="2021-04-29T01:36:30.669" v="18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04D7C29F-B075-0000-D1DE-19D615CB3F0C}" dt="2021-04-29T01:41:00.077" v="63" actId="20577"/>
        <pc:sldMkLst>
          <pc:docMk/>
          <pc:sldMk cId="1302692453" sldId="266"/>
        </pc:sldMkLst>
        <pc:spChg chg="mod">
          <ac:chgData name="Perry Fulfs" userId="S::pfulfs@my365.bellevue.edu::75dc9465-063d-471f-96d2-b179087b4d8c" providerId="AD" clId="Web-{04D7C29F-B075-0000-D1DE-19D615CB3F0C}" dt="2021-04-29T01:41:00.077" v="63" actId="20577"/>
          <ac:spMkLst>
            <pc:docMk/>
            <pc:sldMk cId="1302692453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04D7C29F-B075-0000-D1DE-19D615CB3F0C}" dt="2021-04-29T01:38:23.123" v="40" actId="20577"/>
          <ac:spMkLst>
            <pc:docMk/>
            <pc:sldMk cId="1302692453" sldId="266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04D7C29F-B075-0000-D1DE-19D615CB3F0C}" dt="2021-04-29T01:41:08.014" v="68" actId="20577"/>
        <pc:sldMkLst>
          <pc:docMk/>
          <pc:sldMk cId="1341254930" sldId="267"/>
        </pc:sldMkLst>
        <pc:spChg chg="mod">
          <ac:chgData name="Perry Fulfs" userId="S::pfulfs@my365.bellevue.edu::75dc9465-063d-471f-96d2-b179087b4d8c" providerId="AD" clId="Web-{04D7C29F-B075-0000-D1DE-19D615CB3F0C}" dt="2021-04-29T01:41:08.014" v="68" actId="20577"/>
          <ac:spMkLst>
            <pc:docMk/>
            <pc:sldMk cId="1341254930" sldId="26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04D7C29F-B075-0000-D1DE-19D615CB3F0C}" dt="2021-04-29T01:40:00.092" v="54" actId="20577"/>
          <ac:spMkLst>
            <pc:docMk/>
            <pc:sldMk cId="1341254930" sldId="26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04D7C29F-B075-0000-D1DE-19D615CB3F0C}" dt="2021-04-29T01:41:13.843" v="69" actId="20577"/>
        <pc:sldMkLst>
          <pc:docMk/>
          <pc:sldMk cId="473510547" sldId="268"/>
        </pc:sldMkLst>
        <pc:spChg chg="mod">
          <ac:chgData name="Perry Fulfs" userId="S::pfulfs@my365.bellevue.edu::75dc9465-063d-471f-96d2-b179087b4d8c" providerId="AD" clId="Web-{04D7C29F-B075-0000-D1DE-19D615CB3F0C}" dt="2021-04-29T01:41:13.843" v="69" actId="20577"/>
          <ac:spMkLst>
            <pc:docMk/>
            <pc:sldMk cId="473510547" sldId="268"/>
            <ac:spMk id="2" creationId="{4EABA76E-3159-40A6-B097-91476B936AF2}"/>
          </ac:spMkLst>
        </pc:spChg>
      </pc:sldChg>
      <pc:sldChg chg="modSp">
        <pc:chgData name="Perry Fulfs" userId="S::pfulfs@my365.bellevue.edu::75dc9465-063d-471f-96d2-b179087b4d8c" providerId="AD" clId="Web-{04D7C29F-B075-0000-D1DE-19D615CB3F0C}" dt="2021-04-29T01:41:04.092" v="66" actId="20577"/>
        <pc:sldMkLst>
          <pc:docMk/>
          <pc:sldMk cId="889961319" sldId="269"/>
        </pc:sldMkLst>
        <pc:spChg chg="mod">
          <ac:chgData name="Perry Fulfs" userId="S::pfulfs@my365.bellevue.edu::75dc9465-063d-471f-96d2-b179087b4d8c" providerId="AD" clId="Web-{04D7C29F-B075-0000-D1DE-19D615CB3F0C}" dt="2021-04-29T01:41:04.092" v="66" actId="20577"/>
          <ac:spMkLst>
            <pc:docMk/>
            <pc:sldMk cId="889961319" sldId="269"/>
            <ac:spMk id="2" creationId="{4EABA76E-3159-40A6-B097-91476B936AF2}"/>
          </ac:spMkLst>
        </pc:spChg>
      </pc:sldChg>
      <pc:sldChg chg="del">
        <pc:chgData name="Perry Fulfs" userId="S::pfulfs@my365.bellevue.edu::75dc9465-063d-471f-96d2-b179087b4d8c" providerId="AD" clId="Web-{04D7C29F-B075-0000-D1DE-19D615CB3F0C}" dt="2021-04-29T01:40:09.045" v="55"/>
        <pc:sldMkLst>
          <pc:docMk/>
          <pc:sldMk cId="2848380248" sldId="270"/>
        </pc:sldMkLst>
      </pc:sldChg>
      <pc:sldChg chg="modSp">
        <pc:chgData name="Perry Fulfs" userId="S::pfulfs@my365.bellevue.edu::75dc9465-063d-471f-96d2-b179087b4d8c" providerId="AD" clId="Web-{04D7C29F-B075-0000-D1DE-19D615CB3F0C}" dt="2021-04-29T01:41:22.733" v="72" actId="20577"/>
        <pc:sldMkLst>
          <pc:docMk/>
          <pc:sldMk cId="57721045" sldId="271"/>
        </pc:sldMkLst>
        <pc:spChg chg="mod">
          <ac:chgData name="Perry Fulfs" userId="S::pfulfs@my365.bellevue.edu::75dc9465-063d-471f-96d2-b179087b4d8c" providerId="AD" clId="Web-{04D7C29F-B075-0000-D1DE-19D615CB3F0C}" dt="2021-04-29T01:41:22.733" v="72" actId="20577"/>
          <ac:spMkLst>
            <pc:docMk/>
            <pc:sldMk cId="57721045" sldId="271"/>
            <ac:spMk id="2" creationId="{4EABA76E-3159-40A6-B097-91476B936AF2}"/>
          </ac:spMkLst>
        </pc:spChg>
      </pc:sldChg>
      <pc:sldChg chg="modSp">
        <pc:chgData name="Perry Fulfs" userId="S::pfulfs@my365.bellevue.edu::75dc9465-063d-471f-96d2-b179087b4d8c" providerId="AD" clId="Web-{04D7C29F-B075-0000-D1DE-19D615CB3F0C}" dt="2021-04-29T01:41:54.093" v="79" actId="20577"/>
        <pc:sldMkLst>
          <pc:docMk/>
          <pc:sldMk cId="2873972699" sldId="272"/>
        </pc:sldMkLst>
        <pc:spChg chg="mod">
          <ac:chgData name="Perry Fulfs" userId="S::pfulfs@my365.bellevue.edu::75dc9465-063d-471f-96d2-b179087b4d8c" providerId="AD" clId="Web-{04D7C29F-B075-0000-D1DE-19D615CB3F0C}" dt="2021-04-29T01:41:54.093" v="79" actId="20577"/>
          <ac:spMkLst>
            <pc:docMk/>
            <pc:sldMk cId="2873972699" sldId="272"/>
            <ac:spMk id="2" creationId="{4EABA76E-3159-40A6-B097-91476B936AF2}"/>
          </ac:spMkLst>
        </pc:spChg>
      </pc:sldChg>
      <pc:sldChg chg="modSp">
        <pc:chgData name="Perry Fulfs" userId="S::pfulfs@my365.bellevue.edu::75dc9465-063d-471f-96d2-b179087b4d8c" providerId="AD" clId="Web-{04D7C29F-B075-0000-D1DE-19D615CB3F0C}" dt="2021-04-29T01:42:24.484" v="86" actId="20577"/>
        <pc:sldMkLst>
          <pc:docMk/>
          <pc:sldMk cId="3471694288" sldId="273"/>
        </pc:sldMkLst>
        <pc:spChg chg="mod">
          <ac:chgData name="Perry Fulfs" userId="S::pfulfs@my365.bellevue.edu::75dc9465-063d-471f-96d2-b179087b4d8c" providerId="AD" clId="Web-{04D7C29F-B075-0000-D1DE-19D615CB3F0C}" dt="2021-04-29T01:42:24.484" v="86" actId="20577"/>
          <ac:spMkLst>
            <pc:docMk/>
            <pc:sldMk cId="3471694288" sldId="273"/>
            <ac:spMk id="2" creationId="{4EABA76E-3159-40A6-B097-91476B936AF2}"/>
          </ac:spMkLst>
        </pc:spChg>
      </pc:sldChg>
      <pc:sldChg chg="modSp">
        <pc:chgData name="Perry Fulfs" userId="S::pfulfs@my365.bellevue.edu::75dc9465-063d-471f-96d2-b179087b4d8c" providerId="AD" clId="Web-{04D7C29F-B075-0000-D1DE-19D615CB3F0C}" dt="2021-04-29T01:43:01.515" v="94" actId="20577"/>
        <pc:sldMkLst>
          <pc:docMk/>
          <pc:sldMk cId="1628864264" sldId="274"/>
        </pc:sldMkLst>
        <pc:spChg chg="mod">
          <ac:chgData name="Perry Fulfs" userId="S::pfulfs@my365.bellevue.edu::75dc9465-063d-471f-96d2-b179087b4d8c" providerId="AD" clId="Web-{04D7C29F-B075-0000-D1DE-19D615CB3F0C}" dt="2021-04-29T01:43:01.515" v="94" actId="20577"/>
          <ac:spMkLst>
            <pc:docMk/>
            <pc:sldMk cId="1628864264" sldId="274"/>
            <ac:spMk id="2" creationId="{4EABA76E-3159-40A6-B097-91476B936AF2}"/>
          </ac:spMkLst>
        </pc:spChg>
      </pc:sldChg>
      <pc:sldChg chg="add del replId">
        <pc:chgData name="Perry Fulfs" userId="S::pfulfs@my365.bellevue.edu::75dc9465-063d-471f-96d2-b179087b4d8c" providerId="AD" clId="Web-{04D7C29F-B075-0000-D1DE-19D615CB3F0C}" dt="2021-04-29T01:42:50.046" v="88"/>
        <pc:sldMkLst>
          <pc:docMk/>
          <pc:sldMk cId="513553008" sldId="275"/>
        </pc:sldMkLst>
      </pc:sldChg>
    </pc:docChg>
  </pc:docChgLst>
  <pc:docChgLst>
    <pc:chgData name="Perry Fulfs" userId="S::pfulfs@my365.bellevue.edu::75dc9465-063d-471f-96d2-b179087b4d8c" providerId="AD" clId="Web-{CD52ED19-F541-4395-83E8-6B7F2158BA61}"/>
    <pc:docChg chg="addSld delSld modSld sldOrd addMainMaster delMainMaster">
      <pc:chgData name="Perry Fulfs" userId="S::pfulfs@my365.bellevue.edu::75dc9465-063d-471f-96d2-b179087b4d8c" providerId="AD" clId="Web-{CD52ED19-F541-4395-83E8-6B7F2158BA61}" dt="2021-03-27T20:03:19.833" v="357" actId="14100"/>
      <pc:docMkLst>
        <pc:docMk/>
      </pc:docMkLst>
      <pc:sldChg chg="addSp delSp modSp del mod setBg modClrScheme setClrOvrMap delDesignElem chgLayout">
        <pc:chgData name="Perry Fulfs" userId="S::pfulfs@my365.bellevue.edu::75dc9465-063d-471f-96d2-b179087b4d8c" providerId="AD" clId="Web-{CD52ED19-F541-4395-83E8-6B7F2158BA61}" dt="2021-03-27T18:33:09.573" v="55"/>
        <pc:sldMkLst>
          <pc:docMk/>
          <pc:sldMk cId="109857222" sldId="256"/>
        </pc:sldMkLst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50.402" v="45"/>
          <ac:spMkLst>
            <pc:docMk/>
            <pc:sldMk cId="109857222" sldId="256"/>
            <ac:spMk id="10" creationId="{71B2258F-86CA-4D4D-8270-BC05FCDEBFB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5" creationId="{5A59F003-E00A-43F9-91DC-CC54E3B8746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7" creationId="{D74A4382-E3AD-430A-9A1F-DFA3E0E77A7D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09857222" sldId="256"/>
            <ac:spMk id="19" creationId="{79F40191-0F44-4FD1-82CC-ACB507C14BE6}"/>
          </ac:spMkLst>
        </pc:spChg>
        <pc:picChg chg="add del mod">
          <ac:chgData name="Perry Fulfs" userId="S::pfulfs@my365.bellevue.edu::75dc9465-063d-471f-96d2-b179087b4d8c" providerId="AD" clId="Web-{CD52ED19-F541-4395-83E8-6B7F2158BA61}" dt="2021-03-27T18:26:00.496" v="1"/>
          <ac:picMkLst>
            <pc:docMk/>
            <pc:sldMk cId="109857222" sldId="256"/>
            <ac:picMk id="4" creationId="{AE1223DD-4720-4BFA-A52C-598C0C1ED27D}"/>
          </ac:picMkLst>
        </pc:picChg>
        <pc:picChg chg="add mod ord">
          <ac:chgData name="Perry Fulfs" userId="S::pfulfs@my365.bellevue.edu::75dc9465-063d-471f-96d2-b179087b4d8c" providerId="AD" clId="Web-{CD52ED19-F541-4395-83E8-6B7F2158BA61}" dt="2021-03-27T18:30:50.402" v="45"/>
          <ac:picMkLst>
            <pc:docMk/>
            <pc:sldMk cId="109857222" sldId="256"/>
            <ac:picMk id="5" creationId="{A5FC9822-D28B-4D4D-91DA-C8EB7335EB4B}"/>
          </ac:picMkLst>
        </pc:picChg>
      </pc:sldChg>
      <pc:sldChg chg="modSp new mod modClrScheme chgLayout">
        <pc:chgData name="Perry Fulfs" userId="S::pfulfs@my365.bellevue.edu::75dc9465-063d-471f-96d2-b179087b4d8c" providerId="AD" clId="Web-{CD52ED19-F541-4395-83E8-6B7F2158BA61}" dt="2021-03-27T19:54:19.554" v="308" actId="20577"/>
        <pc:sldMkLst>
          <pc:docMk/>
          <pc:sldMk cId="565578987" sldId="256"/>
        </pc:sldMkLst>
        <pc:spChg chg="mod ord">
          <ac:chgData name="Perry Fulfs" userId="S::pfulfs@my365.bellevue.edu::75dc9465-063d-471f-96d2-b179087b4d8c" providerId="AD" clId="Web-{CD52ED19-F541-4395-83E8-6B7F2158BA61}" dt="2021-03-27T19:54:19.554" v="308" actId="20577"/>
          <ac:spMkLst>
            <pc:docMk/>
            <pc:sldMk cId="565578987" sldId="256"/>
            <ac:spMk id="2" creationId="{F8933FAC-B3D3-41F5-98A9-321CEDCC80A9}"/>
          </ac:spMkLst>
        </pc:spChg>
        <pc:spChg chg="mod ord">
          <ac:chgData name="Perry Fulfs" userId="S::pfulfs@my365.bellevue.edu::75dc9465-063d-471f-96d2-b179087b4d8c" providerId="AD" clId="Web-{CD52ED19-F541-4395-83E8-6B7F2158BA61}" dt="2021-03-27T18:34:32.385" v="78" actId="20577"/>
          <ac:spMkLst>
            <pc:docMk/>
            <pc:sldMk cId="565578987" sldId="256"/>
            <ac:spMk id="3" creationId="{001B9C5C-AC2C-4F24-ABEA-B70E62FA516F}"/>
          </ac:spMkLst>
        </pc:spChg>
      </pc:sldChg>
      <pc:sldChg chg="addSp delSp modSp new del mod setBg modClrScheme setClrOvrMap delDesignElem chgLayout">
        <pc:chgData name="Perry Fulfs" userId="S::pfulfs@my365.bellevue.edu::75dc9465-063d-471f-96d2-b179087b4d8c" providerId="AD" clId="Web-{CD52ED19-F541-4395-83E8-6B7F2158BA61}" dt="2021-03-27T18:33:02.526" v="54"/>
        <pc:sldMkLst>
          <pc:docMk/>
          <pc:sldMk cId="1477796775" sldId="257"/>
        </pc:sldMkLst>
        <pc:spChg chg="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2" creationId="{9D57831A-BA21-4DF7-AC69-9891B17E1B9F}"/>
          </ac:spMkLst>
        </pc:spChg>
        <pc:spChg chg="del mod">
          <ac:chgData name="Perry Fulfs" userId="S::pfulfs@my365.bellevue.edu::75dc9465-063d-471f-96d2-b179087b4d8c" providerId="AD" clId="Web-{CD52ED19-F541-4395-83E8-6B7F2158BA61}" dt="2021-03-27T18:30:05.714" v="43"/>
          <ac:spMkLst>
            <pc:docMk/>
            <pc:sldMk cId="1477796775" sldId="257"/>
            <ac:spMk id="3" creationId="{771AB2BD-F11F-4CD3-BA8B-B184953E032E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8" creationId="{09588DA8-065E-4F6F-8EFD-43104AB2E0CF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0" creationId="{C4285719-470E-454C-AF62-8323075F1F5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2" creationId="{CD9FE4EF-C4D8-49A0-B2FF-81D8DB7D8A24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4" creationId="{4300840D-0A0B-4512-BACA-B439D5B9C57C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6" creationId="{D2B78728-A580-49A7-84F9-6EF6F583ADE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18" creationId="{38FAA1A1-D861-433F-88FA-1E9D6FD31D11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0:12.183" v="44"/>
          <ac:spMkLst>
            <pc:docMk/>
            <pc:sldMk cId="1477796775" sldId="257"/>
            <ac:spMk id="20" creationId="{8D71EDA1-87BF-4D5D-AB79-F346FD19278A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5" creationId="{9203DE33-2CD4-4CA8-9AF3-37C3B65133B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7" creationId="{0AF57B88-1D4C-41FA-A761-EC1DD10C35C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29" creationId="{D2548F45-5164-4ABB-8212-7F293FDED8D4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2"/>
          <ac:spMkLst>
            <pc:docMk/>
            <pc:sldMk cId="1477796775" sldId="257"/>
            <ac:spMk id="31" creationId="{5E81CCFB-7BEF-4186-86FB-D09450B4D02D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3" creationId="{A81E7530-396C-45F0-92F4-A885648D1631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4" creationId="{7316481C-0A49-4796-812B-0D64F063B72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35" creationId="{2C4A10DB-672A-4091-9916-A9D00FD513F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6" creationId="{A5271697-90F1-4A23-8EF2-0179F2EAFAC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38" creationId="{9AA72BD9-2C5A-4EDC-931F-5AA08EACA0F3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39" creationId="{A383777F-BF81-42B6-B853-1708793C06DB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0" creationId="{DD3981AC-7B61-4947-BCF3-F7AA7FA385B9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41" creationId="{1557A916-FDD1-44A1-A7A1-70009FD6BE4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2" creationId="{55D4142C-5077-457F-A6AD-3FECFDB39685}"/>
          </ac:spMkLst>
        </pc:spChg>
        <pc:spChg chg="add mod ord">
          <ac:chgData name="Perry Fulfs" userId="S::pfulfs@my365.bellevue.edu::75dc9465-063d-471f-96d2-b179087b4d8c" providerId="AD" clId="Web-{CD52ED19-F541-4395-83E8-6B7F2158BA61}" dt="2021-03-27T18:32:41.573" v="53"/>
          <ac:spMkLst>
            <pc:docMk/>
            <pc:sldMk cId="1477796775" sldId="257"/>
            <ac:spMk id="43" creationId="{82B78987-5A9F-4A28-9CCD-CDEB2C4775C6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1.542" v="49"/>
          <ac:spMkLst>
            <pc:docMk/>
            <pc:sldMk cId="1477796775" sldId="257"/>
            <ac:spMk id="44" creationId="{7A5F0580-5EE9-419F-96EE-B6529EF6E7D0}"/>
          </ac:spMkLst>
        </pc:spChg>
        <pc:spChg chg="add del">
          <ac:chgData name="Perry Fulfs" userId="S::pfulfs@my365.bellevue.edu::75dc9465-063d-471f-96d2-b179087b4d8c" providerId="AD" clId="Web-{CD52ED19-F541-4395-83E8-6B7F2158BA61}" dt="2021-03-27T18:32:06.589" v="51"/>
          <ac:spMkLst>
            <pc:docMk/>
            <pc:sldMk cId="1477796775" sldId="257"/>
            <ac:spMk id="66" creationId="{D9F5512A-48E1-4C07-B75E-3CCC517B6804}"/>
          </ac:spMkLst>
        </pc:spChg>
        <pc:grpChg chg="add del">
          <ac:chgData name="Perry Fulfs" userId="S::pfulfs@my365.bellevue.edu::75dc9465-063d-471f-96d2-b179087b4d8c" providerId="AD" clId="Web-{CD52ED19-F541-4395-83E8-6B7F2158BA61}" dt="2021-03-27T18:32:06.589" v="51"/>
          <ac:grpSpMkLst>
            <pc:docMk/>
            <pc:sldMk cId="1477796775" sldId="257"/>
            <ac:grpSpMk id="37" creationId="{81DE8B58-F373-409E-A253-4380A66091D4}"/>
          </ac:grpSpMkLst>
        </pc:grpChg>
        <pc:picChg chg="add mod ord">
          <ac:chgData name="Perry Fulfs" userId="S::pfulfs@my365.bellevue.edu::75dc9465-063d-471f-96d2-b179087b4d8c" providerId="AD" clId="Web-{CD52ED19-F541-4395-83E8-6B7F2158BA61}" dt="2021-03-27T18:32:06.589" v="52"/>
          <ac:picMkLst>
            <pc:docMk/>
            <pc:sldMk cId="1477796775" sldId="257"/>
            <ac:picMk id="4" creationId="{09E0C280-556E-495C-B46E-BF18B3DE9B8A}"/>
          </ac:picMkLst>
        </pc:picChg>
      </pc:sldChg>
      <pc:sldChg chg="addSp modSp new mod setBg">
        <pc:chgData name="Perry Fulfs" userId="S::pfulfs@my365.bellevue.edu::75dc9465-063d-471f-96d2-b179087b4d8c" providerId="AD" clId="Web-{CD52ED19-F541-4395-83E8-6B7F2158BA61}" dt="2021-03-27T19:05:36.483" v="165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CD52ED19-F541-4395-83E8-6B7F2158BA61}" dt="2021-03-27T19:05:36.483" v="165" actId="20577"/>
          <ac:spMkLst>
            <pc:docMk/>
            <pc:sldMk cId="2160294710" sldId="25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8:57:23.935" v="112" actId="20577"/>
          <ac:spMkLst>
            <pc:docMk/>
            <pc:sldMk cId="2160294710" sldId="257"/>
            <ac:spMk id="3" creationId="{A3837E10-53F1-49DE-B2AF-6BF91EB9827C}"/>
          </ac:spMkLst>
        </pc:spChg>
        <pc:spChg chg="add">
          <ac:chgData name="Perry Fulfs" userId="S::pfulfs@my365.bellevue.edu::75dc9465-063d-471f-96d2-b179087b4d8c" providerId="AD" clId="Web-{CD52ED19-F541-4395-83E8-6B7F2158BA61}" dt="2021-03-27T18:33:47.214" v="59"/>
          <ac:spMkLst>
            <pc:docMk/>
            <pc:sldMk cId="2160294710" sldId="257"/>
            <ac:spMk id="8" creationId="{50E53EDA-3B94-4F6B-9E86-D3BB9EBB9616}"/>
          </ac:spMkLst>
        </pc:spChg>
        <pc:cxnChg chg="add">
          <ac:chgData name="Perry Fulfs" userId="S::pfulfs@my365.bellevue.edu::75dc9465-063d-471f-96d2-b179087b4d8c" providerId="AD" clId="Web-{CD52ED19-F541-4395-83E8-6B7F2158BA61}" dt="2021-03-27T18:33:47.214" v="59"/>
          <ac:cxnSpMkLst>
            <pc:docMk/>
            <pc:sldMk cId="2160294710" sldId="257"/>
            <ac:cxnSpMk id="10" creationId="{30EFD79F-7790-479B-B7DB-BD0D8C101DDD}"/>
          </ac:cxnSpMkLst>
        </pc:cxnChg>
      </pc:sldChg>
      <pc:sldChg chg="modSp add replId">
        <pc:chgData name="Perry Fulfs" userId="S::pfulfs@my365.bellevue.edu::75dc9465-063d-471f-96d2-b179087b4d8c" providerId="AD" clId="Web-{CD52ED19-F541-4395-83E8-6B7F2158BA61}" dt="2021-03-27T19:05:40.811" v="166" actId="20577"/>
        <pc:sldMkLst>
          <pc:docMk/>
          <pc:sldMk cId="574460594" sldId="258"/>
        </pc:sldMkLst>
        <pc:spChg chg="mod">
          <ac:chgData name="Perry Fulfs" userId="S::pfulfs@my365.bellevue.edu::75dc9465-063d-471f-96d2-b179087b4d8c" providerId="AD" clId="Web-{CD52ED19-F541-4395-83E8-6B7F2158BA61}" dt="2021-03-27T19:05:40.811" v="166" actId="20577"/>
          <ac:spMkLst>
            <pc:docMk/>
            <pc:sldMk cId="574460594" sldId="258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0:54.451" v="133" actId="20577"/>
          <ac:spMkLst>
            <pc:docMk/>
            <pc:sldMk cId="574460594" sldId="258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05:31.233" v="164" actId="20577"/>
        <pc:sldMkLst>
          <pc:docMk/>
          <pc:sldMk cId="3039014394" sldId="259"/>
        </pc:sldMkLst>
        <pc:spChg chg="mod">
          <ac:chgData name="Perry Fulfs" userId="S::pfulfs@my365.bellevue.edu::75dc9465-063d-471f-96d2-b179087b4d8c" providerId="AD" clId="Web-{CD52ED19-F541-4395-83E8-6B7F2158BA61}" dt="2021-03-27T19:05:31.233" v="164" actId="20577"/>
          <ac:spMkLst>
            <pc:docMk/>
            <pc:sldMk cId="3039014394" sldId="259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5:11.436" v="161" actId="20577"/>
          <ac:spMkLst>
            <pc:docMk/>
            <pc:sldMk cId="3039014394" sldId="259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09:58.470" v="186" actId="20577"/>
        <pc:sldMkLst>
          <pc:docMk/>
          <pc:sldMk cId="589592016" sldId="260"/>
        </pc:sldMkLst>
        <pc:spChg chg="mod">
          <ac:chgData name="Perry Fulfs" userId="S::pfulfs@my365.bellevue.edu::75dc9465-063d-471f-96d2-b179087b4d8c" providerId="AD" clId="Web-{CD52ED19-F541-4395-83E8-6B7F2158BA61}" dt="2021-03-27T19:07:46.545" v="174" actId="20577"/>
          <ac:spMkLst>
            <pc:docMk/>
            <pc:sldMk cId="589592016" sldId="260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09:58.470" v="186" actId="20577"/>
          <ac:spMkLst>
            <pc:docMk/>
            <pc:sldMk cId="589592016" sldId="260"/>
            <ac:spMk id="3" creationId="{A3837E10-53F1-49DE-B2AF-6BF91EB9827C}"/>
          </ac:spMkLst>
        </pc:spChg>
      </pc:sldChg>
      <pc:sldChg chg="addSp delSp modSp add ord replId">
        <pc:chgData name="Perry Fulfs" userId="S::pfulfs@my365.bellevue.edu::75dc9465-063d-471f-96d2-b179087b4d8c" providerId="AD" clId="Web-{CD52ED19-F541-4395-83E8-6B7F2158BA61}" dt="2021-03-27T19:34:27.855" v="201"/>
        <pc:sldMkLst>
          <pc:docMk/>
          <pc:sldMk cId="389176584" sldId="261"/>
        </pc:sldMkLst>
        <pc:spChg chg="del mod">
          <ac:chgData name="Perry Fulfs" userId="S::pfulfs@my365.bellevue.edu::75dc9465-063d-471f-96d2-b179087b4d8c" providerId="AD" clId="Web-{CD52ED19-F541-4395-83E8-6B7F2158BA61}" dt="2021-03-27T19:10:27.767" v="189"/>
          <ac:spMkLst>
            <pc:docMk/>
            <pc:sldMk cId="389176584" sldId="261"/>
            <ac:spMk id="3" creationId="{A3837E10-53F1-49DE-B2AF-6BF91EB9827C}"/>
          </ac:spMkLst>
        </pc:spChg>
        <pc:spChg chg="add del mod">
          <ac:chgData name="Perry Fulfs" userId="S::pfulfs@my365.bellevue.edu::75dc9465-063d-471f-96d2-b179087b4d8c" providerId="AD" clId="Web-{CD52ED19-F541-4395-83E8-6B7F2158BA61}" dt="2021-03-27T19:33:57.371" v="196"/>
          <ac:spMkLst>
            <pc:docMk/>
            <pc:sldMk cId="389176584" sldId="261"/>
            <ac:spMk id="4" creationId="{979DF682-40D5-4134-A7E8-94FDAE5DD29B}"/>
          </ac:spMkLst>
        </pc:spChg>
        <pc:spChg chg="add del mod">
          <ac:chgData name="Perry Fulfs" userId="S::pfulfs@my365.bellevue.edu::75dc9465-063d-471f-96d2-b179087b4d8c" providerId="AD" clId="Web-{CD52ED19-F541-4395-83E8-6B7F2158BA61}" dt="2021-03-27T19:10:28.377" v="190"/>
          <ac:spMkLst>
            <pc:docMk/>
            <pc:sldMk cId="389176584" sldId="261"/>
            <ac:spMk id="5" creationId="{D07573BA-79EE-4109-9D6F-F6A5DAF02958}"/>
          </ac:spMkLst>
        </pc:spChg>
        <pc:picChg chg="add mod ord">
          <ac:chgData name="Perry Fulfs" userId="S::pfulfs@my365.bellevue.edu::75dc9465-063d-471f-96d2-b179087b4d8c" providerId="AD" clId="Web-{CD52ED19-F541-4395-83E8-6B7F2158BA61}" dt="2021-03-27T19:34:01.090" v="199" actId="1076"/>
          <ac:picMkLst>
            <pc:docMk/>
            <pc:sldMk cId="389176584" sldId="261"/>
            <ac:picMk id="5" creationId="{08919333-9EFC-46E9-A5E8-205907DE8955}"/>
          </ac:picMkLst>
        </pc:picChg>
        <pc:picChg chg="add del mod ord">
          <ac:chgData name="Perry Fulfs" userId="S::pfulfs@my365.bellevue.edu::75dc9465-063d-471f-96d2-b179087b4d8c" providerId="AD" clId="Web-{CD52ED19-F541-4395-83E8-6B7F2158BA61}" dt="2021-03-27T19:33:56.840" v="195"/>
          <ac:picMkLst>
            <pc:docMk/>
            <pc:sldMk cId="389176584" sldId="261"/>
            <ac:picMk id="6" creationId="{254FE1DA-7F30-4B00-890A-E19C328BEF5B}"/>
          </ac:picMkLst>
        </pc:picChg>
      </pc:sldChg>
      <pc:sldChg chg="modSp add replId">
        <pc:chgData name="Perry Fulfs" userId="S::pfulfs@my365.bellevue.edu::75dc9465-063d-471f-96d2-b179087b4d8c" providerId="AD" clId="Web-{CD52ED19-F541-4395-83E8-6B7F2158BA61}" dt="2021-03-27T19:44:50.304" v="251" actId="20577"/>
        <pc:sldMkLst>
          <pc:docMk/>
          <pc:sldMk cId="1405644108" sldId="262"/>
        </pc:sldMkLst>
        <pc:spChg chg="mod">
          <ac:chgData name="Perry Fulfs" userId="S::pfulfs@my365.bellevue.edu::75dc9465-063d-471f-96d2-b179087b4d8c" providerId="AD" clId="Web-{CD52ED19-F541-4395-83E8-6B7F2158BA61}" dt="2021-03-27T19:41:00.087" v="221" actId="20577"/>
          <ac:spMkLst>
            <pc:docMk/>
            <pc:sldMk cId="1405644108" sldId="262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44:50.304" v="251" actId="20577"/>
          <ac:spMkLst>
            <pc:docMk/>
            <pc:sldMk cId="1405644108" sldId="262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47:44.708" v="270" actId="20577"/>
        <pc:sldMkLst>
          <pc:docMk/>
          <pc:sldMk cId="3613415712" sldId="263"/>
        </pc:sldMkLst>
        <pc:spChg chg="mod">
          <ac:chgData name="Perry Fulfs" userId="S::pfulfs@my365.bellevue.edu::75dc9465-063d-471f-96d2-b179087b4d8c" providerId="AD" clId="Web-{CD52ED19-F541-4395-83E8-6B7F2158BA61}" dt="2021-03-27T19:45:06.335" v="254" actId="20577"/>
          <ac:spMkLst>
            <pc:docMk/>
            <pc:sldMk cId="3613415712" sldId="263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47:44.708" v="270" actId="20577"/>
          <ac:spMkLst>
            <pc:docMk/>
            <pc:sldMk cId="3613415712" sldId="263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52:37.524" v="298" actId="20577"/>
        <pc:sldMkLst>
          <pc:docMk/>
          <pc:sldMk cId="80141661" sldId="264"/>
        </pc:sldMkLst>
        <pc:spChg chg="mod">
          <ac:chgData name="Perry Fulfs" userId="S::pfulfs@my365.bellevue.edu::75dc9465-063d-471f-96d2-b179087b4d8c" providerId="AD" clId="Web-{CD52ED19-F541-4395-83E8-6B7F2158BA61}" dt="2021-03-27T19:49:04.666" v="275" actId="20577"/>
          <ac:spMkLst>
            <pc:docMk/>
            <pc:sldMk cId="80141661" sldId="264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52:37.524" v="298" actId="20577"/>
          <ac:spMkLst>
            <pc:docMk/>
            <pc:sldMk cId="80141661" sldId="264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20:03:19.833" v="357" actId="14100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CD52ED19-F541-4395-83E8-6B7F2158BA61}" dt="2021-03-27T19:53:00.586" v="305" actId="20577"/>
          <ac:spMkLst>
            <pc:docMk/>
            <pc:sldMk cId="1617083983" sldId="265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20:03:19.833" v="357" actId="14100"/>
          <ac:spMkLst>
            <pc:docMk/>
            <pc:sldMk cId="1617083983" sldId="265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CD52ED19-F541-4395-83E8-6B7F2158BA61}" dt="2021-03-27T19:56:14.662" v="343" actId="20577"/>
        <pc:sldMkLst>
          <pc:docMk/>
          <pc:sldMk cId="1560639925" sldId="266"/>
        </pc:sldMkLst>
        <pc:spChg chg="mod">
          <ac:chgData name="Perry Fulfs" userId="S::pfulfs@my365.bellevue.edu::75dc9465-063d-471f-96d2-b179087b4d8c" providerId="AD" clId="Web-{CD52ED19-F541-4395-83E8-6B7F2158BA61}" dt="2021-03-27T19:55:01.522" v="325" actId="20577"/>
          <ac:spMkLst>
            <pc:docMk/>
            <pc:sldMk cId="1560639925" sldId="266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CD52ED19-F541-4395-83E8-6B7F2158BA61}" dt="2021-03-27T19:56:14.662" v="343" actId="20577"/>
          <ac:spMkLst>
            <pc:docMk/>
            <pc:sldMk cId="1560639925" sldId="266"/>
            <ac:spMk id="3" creationId="{A3837E10-53F1-49DE-B2AF-6BF91EB9827C}"/>
          </ac:spMkLst>
        </pc:spChg>
      </pc:sldChg>
      <pc:sldMasterChg chg="del delSldLayout">
        <pc:chgData name="Perry Fulfs" userId="S::pfulfs@my365.bellevue.edu::75dc9465-063d-471f-96d2-b179087b4d8c" providerId="AD" clId="Web-{CD52ED19-F541-4395-83E8-6B7F2158BA61}" dt="2021-03-27T18:32:41.573" v="53"/>
        <pc:sldMasterMkLst>
          <pc:docMk/>
          <pc:sldMasterMk cId="2460954070" sldId="2147483660"/>
        </pc:sldMasterMkLst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erry Fulfs" userId="S::pfulfs@my365.bellevue.edu::75dc9465-063d-471f-96d2-b179087b4d8c" providerId="AD" clId="Web-{CD52ED19-F541-4395-83E8-6B7F2158BA61}" dt="2021-03-27T18:32:41.573" v="5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Perry Fulfs" userId="S::pfulfs@my365.bellevue.edu::75dc9465-063d-471f-96d2-b179087b4d8c" providerId="AD" clId="Web-{CD52ED19-F541-4395-83E8-6B7F2158BA61}" dt="2021-03-27T18:33:28.995" v="57"/>
        <pc:sldMasterMkLst>
          <pc:docMk/>
          <pc:sldMasterMk cId="327187247" sldId="2147483672"/>
        </pc:sldMasterMkLst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4138180509" sldId="2147483673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39269826" sldId="2147483674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965092387" sldId="2147483675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038494919" sldId="2147483676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838304493" sldId="2147483677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663714459" sldId="2147483678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738993571" sldId="2147483679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797269353" sldId="2147483680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070906188" sldId="2147483681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1425811153" sldId="2147483682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403221846" sldId="2147483683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199548148" sldId="2147483684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4024630363" sldId="2147483685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2299834629" sldId="2147483686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519630543" sldId="2147483687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272550298" sldId="2147483688"/>
          </pc:sldLayoutMkLst>
        </pc:sldLayoutChg>
        <pc:sldLayoutChg chg="add del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27187247" sldId="2147483672"/>
            <pc:sldLayoutMk cId="3098631897" sldId="2147483689"/>
          </pc:sldLayoutMkLst>
        </pc:sldLayoutChg>
      </pc:sldMasterChg>
      <pc:sldMasterChg chg="add addSldLayout modSldLayout">
        <pc:chgData name="Perry Fulfs" userId="S::pfulfs@my365.bellevue.edu::75dc9465-063d-471f-96d2-b179087b4d8c" providerId="AD" clId="Web-{CD52ED19-F541-4395-83E8-6B7F2158BA61}" dt="2021-03-27T18:33:28.995" v="57"/>
        <pc:sldMasterMkLst>
          <pc:docMk/>
          <pc:sldMasterMk cId="3577205247" sldId="2147483690"/>
        </pc:sldMasterMkLst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225653421" sldId="2147483691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636403339" sldId="2147483692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659641363" sldId="2147483693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589986292" sldId="2147483694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317291421" sldId="2147483695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445363698" sldId="2147483696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107034771" sldId="2147483697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591111745" sldId="2147483698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341732173" sldId="2147483699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02546922" sldId="2147483700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1805598763" sldId="2147483701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834573540" sldId="2147483702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323056725" sldId="2147483703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352776218" sldId="2147483704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905820931" sldId="2147483705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2009485581" sldId="2147483706"/>
          </pc:sldLayoutMkLst>
        </pc:sldLayoutChg>
        <pc:sldLayoutChg chg="add mod replId">
          <pc:chgData name="Perry Fulfs" userId="S::pfulfs@my365.bellevue.edu::75dc9465-063d-471f-96d2-b179087b4d8c" providerId="AD" clId="Web-{CD52ED19-F541-4395-83E8-6B7F2158BA61}" dt="2021-03-27T18:33:28.995" v="57"/>
          <pc:sldLayoutMkLst>
            <pc:docMk/>
            <pc:sldMasterMk cId="3577205247" sldId="2147483690"/>
            <pc:sldLayoutMk cId="870130380" sldId="2147483707"/>
          </pc:sldLayoutMkLst>
        </pc:sldLayoutChg>
      </pc:sldMasterChg>
    </pc:docChg>
  </pc:docChgLst>
  <pc:docChgLst>
    <pc:chgData name="Perry Fulfs" userId="S::pfulfs@my365.bellevue.edu::75dc9465-063d-471f-96d2-b179087b4d8c" providerId="AD" clId="Web-{D744C09F-405A-0000-D1DE-188502C79771}"/>
    <pc:docChg chg="delSld modSld">
      <pc:chgData name="Perry Fulfs" userId="S::pfulfs@my365.bellevue.edu::75dc9465-063d-471f-96d2-b179087b4d8c" providerId="AD" clId="Web-{D744C09F-405A-0000-D1DE-188502C79771}" dt="2021-04-21T01:53:59.375" v="14"/>
      <pc:docMkLst>
        <pc:docMk/>
      </pc:docMkLst>
      <pc:sldChg chg="modSp">
        <pc:chgData name="Perry Fulfs" userId="S::pfulfs@my365.bellevue.edu::75dc9465-063d-471f-96d2-b179087b4d8c" providerId="AD" clId="Web-{D744C09F-405A-0000-D1DE-188502C79771}" dt="2021-04-21T01:52:58.969" v="3" actId="20577"/>
        <pc:sldMkLst>
          <pc:docMk/>
          <pc:sldMk cId="565578987" sldId="256"/>
        </pc:sldMkLst>
        <pc:spChg chg="mod">
          <ac:chgData name="Perry Fulfs" userId="S::pfulfs@my365.bellevue.edu::75dc9465-063d-471f-96d2-b179087b4d8c" providerId="AD" clId="Web-{D744C09F-405A-0000-D1DE-188502C79771}" dt="2021-04-21T01:52:58.969" v="3" actId="20577"/>
          <ac:spMkLst>
            <pc:docMk/>
            <pc:sldMk cId="565578987" sldId="256"/>
            <ac:spMk id="2" creationId="{F8933FAC-B3D3-41F5-98A9-321CEDCC80A9}"/>
          </ac:spMkLst>
        </pc:spChg>
      </pc:sldChg>
      <pc:sldChg chg="modSp">
        <pc:chgData name="Perry Fulfs" userId="S::pfulfs@my365.bellevue.edu::75dc9465-063d-471f-96d2-b179087b4d8c" providerId="AD" clId="Web-{D744C09F-405A-0000-D1DE-188502C79771}" dt="2021-04-21T01:53:47.734" v="8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D744C09F-405A-0000-D1DE-188502C79771}" dt="2021-04-21T01:53:47.734" v="8" actId="20577"/>
          <ac:spMkLst>
            <pc:docMk/>
            <pc:sldMk cId="2160294710" sldId="257"/>
            <ac:spMk id="2" creationId="{4EABA76E-3159-40A6-B097-91476B936AF2}"/>
          </ac:spMkLst>
        </pc:spChg>
      </pc:sldChg>
      <pc:sldChg chg="del">
        <pc:chgData name="Perry Fulfs" userId="S::pfulfs@my365.bellevue.edu::75dc9465-063d-471f-96d2-b179087b4d8c" providerId="AD" clId="Web-{D744C09F-405A-0000-D1DE-188502C79771}" dt="2021-04-21T01:53:57.593" v="12"/>
        <pc:sldMkLst>
          <pc:docMk/>
          <pc:sldMk cId="574460594" sldId="258"/>
        </pc:sldMkLst>
      </pc:sldChg>
      <pc:sldChg chg="del">
        <pc:chgData name="Perry Fulfs" userId="S::pfulfs@my365.bellevue.edu::75dc9465-063d-471f-96d2-b179087b4d8c" providerId="AD" clId="Web-{D744C09F-405A-0000-D1DE-188502C79771}" dt="2021-04-21T01:53:54" v="10"/>
        <pc:sldMkLst>
          <pc:docMk/>
          <pc:sldMk cId="3039014394" sldId="259"/>
        </pc:sldMkLst>
      </pc:sldChg>
      <pc:sldChg chg="del">
        <pc:chgData name="Perry Fulfs" userId="S::pfulfs@my365.bellevue.edu::75dc9465-063d-471f-96d2-b179087b4d8c" providerId="AD" clId="Web-{D744C09F-405A-0000-D1DE-188502C79771}" dt="2021-04-21T01:53:58.343" v="13"/>
        <pc:sldMkLst>
          <pc:docMk/>
          <pc:sldMk cId="589592016" sldId="260"/>
        </pc:sldMkLst>
      </pc:sldChg>
      <pc:sldChg chg="del">
        <pc:chgData name="Perry Fulfs" userId="S::pfulfs@my365.bellevue.edu::75dc9465-063d-471f-96d2-b179087b4d8c" providerId="AD" clId="Web-{D744C09F-405A-0000-D1DE-188502C79771}" dt="2021-04-21T01:53:50.296" v="9"/>
        <pc:sldMkLst>
          <pc:docMk/>
          <pc:sldMk cId="2798057576" sldId="268"/>
        </pc:sldMkLst>
      </pc:sldChg>
      <pc:sldChg chg="del">
        <pc:chgData name="Perry Fulfs" userId="S::pfulfs@my365.bellevue.edu::75dc9465-063d-471f-96d2-b179087b4d8c" providerId="AD" clId="Web-{D744C09F-405A-0000-D1DE-188502C79771}" dt="2021-04-21T01:53:55.156" v="11"/>
        <pc:sldMkLst>
          <pc:docMk/>
          <pc:sldMk cId="2924764727" sldId="271"/>
        </pc:sldMkLst>
      </pc:sldChg>
      <pc:sldChg chg="del">
        <pc:chgData name="Perry Fulfs" userId="S::pfulfs@my365.bellevue.edu::75dc9465-063d-471f-96d2-b179087b4d8c" providerId="AD" clId="Web-{D744C09F-405A-0000-D1DE-188502C79771}" dt="2021-04-21T01:53:59.375" v="14"/>
        <pc:sldMkLst>
          <pc:docMk/>
          <pc:sldMk cId="803713812" sldId="272"/>
        </pc:sldMkLst>
      </pc:sldChg>
    </pc:docChg>
  </pc:docChgLst>
  <pc:docChgLst>
    <pc:chgData name="Perry Fulfs" userId="S::pfulfs@my365.bellevue.edu::75dc9465-063d-471f-96d2-b179087b4d8c" providerId="AD" clId="Web-{0097C09F-10B0-0000-B910-C778C3ED3C2E}"/>
    <pc:docChg chg="addSld modSld">
      <pc:chgData name="Perry Fulfs" userId="S::pfulfs@my365.bellevue.edu::75dc9465-063d-471f-96d2-b179087b4d8c" providerId="AD" clId="Web-{0097C09F-10B0-0000-B910-C778C3ED3C2E}" dt="2021-04-22T02:27:13.108" v="145" actId="20577"/>
      <pc:docMkLst>
        <pc:docMk/>
      </pc:docMkLst>
      <pc:sldChg chg="modSp">
        <pc:chgData name="Perry Fulfs" userId="S::pfulfs@my365.bellevue.edu::75dc9465-063d-471f-96d2-b179087b4d8c" providerId="AD" clId="Web-{0097C09F-10B0-0000-B910-C778C3ED3C2E}" dt="2021-04-22T01:50:03.085" v="13" actId="20577"/>
        <pc:sldMkLst>
          <pc:docMk/>
          <pc:sldMk cId="2160294710" sldId="257"/>
        </pc:sldMkLst>
        <pc:spChg chg="mod">
          <ac:chgData name="Perry Fulfs" userId="S::pfulfs@my365.bellevue.edu::75dc9465-063d-471f-96d2-b179087b4d8c" providerId="AD" clId="Web-{0097C09F-10B0-0000-B910-C778C3ED3C2E}" dt="2021-04-22T01:50:03.085" v="13" actId="20577"/>
          <ac:spMkLst>
            <pc:docMk/>
            <pc:sldMk cId="2160294710" sldId="257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0097C09F-10B0-0000-B910-C778C3ED3C2E}" dt="2021-04-22T02:19:49.627" v="74" actId="20577"/>
        <pc:sldMkLst>
          <pc:docMk/>
          <pc:sldMk cId="1617083983" sldId="265"/>
        </pc:sldMkLst>
        <pc:spChg chg="mod">
          <ac:chgData name="Perry Fulfs" userId="S::pfulfs@my365.bellevue.edu::75dc9465-063d-471f-96d2-b179087b4d8c" providerId="AD" clId="Web-{0097C09F-10B0-0000-B910-C778C3ED3C2E}" dt="2021-04-22T02:19:49.627" v="74" actId="20577"/>
          <ac:spMkLst>
            <pc:docMk/>
            <pc:sldMk cId="1617083983" sldId="265"/>
            <ac:spMk id="3" creationId="{A3837E10-53F1-49DE-B2AF-6BF91EB9827C}"/>
          </ac:spMkLst>
        </pc:spChg>
      </pc:sldChg>
      <pc:sldChg chg="modSp">
        <pc:chgData name="Perry Fulfs" userId="S::pfulfs@my365.bellevue.edu::75dc9465-063d-471f-96d2-b179087b4d8c" providerId="AD" clId="Web-{0097C09F-10B0-0000-B910-C778C3ED3C2E}" dt="2021-04-22T02:03:31.994" v="51" actId="20577"/>
        <pc:sldMkLst>
          <pc:docMk/>
          <pc:sldMk cId="1302692453" sldId="266"/>
        </pc:sldMkLst>
        <pc:spChg chg="mod">
          <ac:chgData name="Perry Fulfs" userId="S::pfulfs@my365.bellevue.edu::75dc9465-063d-471f-96d2-b179087b4d8c" providerId="AD" clId="Web-{0097C09F-10B0-0000-B910-C778C3ED3C2E}" dt="2021-04-22T02:03:31.994" v="51" actId="20577"/>
          <ac:spMkLst>
            <pc:docMk/>
            <pc:sldMk cId="1302692453" sldId="266"/>
            <ac:spMk id="3" creationId="{A3837E10-53F1-49DE-B2AF-6BF91EB9827C}"/>
          </ac:spMkLst>
        </pc:spChg>
      </pc:sldChg>
      <pc:sldChg chg="modSp add replId">
        <pc:chgData name="Perry Fulfs" userId="S::pfulfs@my365.bellevue.edu::75dc9465-063d-471f-96d2-b179087b4d8c" providerId="AD" clId="Web-{0097C09F-10B0-0000-B910-C778C3ED3C2E}" dt="2021-04-22T02:27:13.108" v="145" actId="20577"/>
        <pc:sldMkLst>
          <pc:docMk/>
          <pc:sldMk cId="1341254930" sldId="267"/>
        </pc:sldMkLst>
        <pc:spChg chg="mod">
          <ac:chgData name="Perry Fulfs" userId="S::pfulfs@my365.bellevue.edu::75dc9465-063d-471f-96d2-b179087b4d8c" providerId="AD" clId="Web-{0097C09F-10B0-0000-B910-C778C3ED3C2E}" dt="2021-04-22T02:17:35.113" v="69" actId="20577"/>
          <ac:spMkLst>
            <pc:docMk/>
            <pc:sldMk cId="1341254930" sldId="267"/>
            <ac:spMk id="2" creationId="{4EABA76E-3159-40A6-B097-91476B936AF2}"/>
          </ac:spMkLst>
        </pc:spChg>
        <pc:spChg chg="mod">
          <ac:chgData name="Perry Fulfs" userId="S::pfulfs@my365.bellevue.edu::75dc9465-063d-471f-96d2-b179087b4d8c" providerId="AD" clId="Web-{0097C09F-10B0-0000-B910-C778C3ED3C2E}" dt="2021-04-22T02:27:13.108" v="145" actId="20577"/>
          <ac:spMkLst>
            <pc:docMk/>
            <pc:sldMk cId="1341254930" sldId="267"/>
            <ac:spMk id="3" creationId="{A3837E10-53F1-49DE-B2AF-6BF91EB982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9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7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2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485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1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3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05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pparchitecture.techtarget.com/definition/service-oriented-architecture-SOA" TargetMode="External"/><Relationship Id="rId7" Type="http://schemas.openxmlformats.org/officeDocument/2006/relationships/hyperlink" Target="https://docs.microsoft.com/en-us/archive/msdn-magazine/2010/june/msdn-magazine-soa-tip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tworkworld.com/article/2301023/the-art-of-managing-an-soa.html" TargetMode="External"/><Relationship Id="rId5" Type="http://schemas.openxmlformats.org/officeDocument/2006/relationships/hyperlink" Target="https://www.innovativearchitects.com/KnowledgeCenter/business-connectivity/ESB-EAI-SOA.aspx" TargetMode="External"/><Relationship Id="rId4" Type="http://schemas.openxmlformats.org/officeDocument/2006/relationships/hyperlink" Target="https://www.rootstack.com/en/blog/esb-vs-soa-key-differences-keep-min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3FAC-B3D3-41F5-98A9-321CEDCC8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Presentation 7.2 - </a:t>
            </a:r>
            <a:br>
              <a:rPr lang="en-US" sz="5400" dirty="0">
                <a:ea typeface="+mj-lt"/>
                <a:cs typeface="+mj-lt"/>
              </a:rPr>
            </a:br>
            <a:r>
              <a:rPr lang="en-US" sz="2800" b="1" dirty="0"/>
              <a:t>Service-Oriented Architecture and Enterprise Service 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B9C5C-AC2C-4F24-ABEA-B70E62FA5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Perry Fulfs | Web 420 | Professor </a:t>
            </a:r>
            <a:r>
              <a:rPr lang="en-US" dirty="0" err="1">
                <a:cs typeface="Calibri"/>
              </a:rPr>
              <a:t>Krasso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6557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8. </a:t>
            </a:r>
            <a:r>
              <a:rPr lang="en-US">
                <a:latin typeface="Calibri"/>
                <a:ea typeface="+mj-lt"/>
                <a:cs typeface="Calibri"/>
              </a:rPr>
              <a:t>How to scale a SOA environment</a:t>
            </a:r>
            <a:endParaRPr lang="en-US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Multiple instances of a single service can run on different servers at the same time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As a result, the architecture of SOA applications is inherently scalable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It can easily grow onto multiple servers and across datacenters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This increases scalability and availability of the service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This will create service out there all time to the users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If your SOA implementation is too slow or doesn’t scale properly, the problem is more likely with how you went about architecture</a:t>
            </a:r>
            <a:endParaRPr lang="en-US">
              <a:cs typeface="Calibri"/>
            </a:endParaRPr>
          </a:p>
          <a:p>
            <a:pPr lvl="1">
              <a:buClr>
                <a:srgbClr val="FFFFFF"/>
              </a:buClr>
            </a:pP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86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REFERENCES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501433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sz="1600">
                <a:ea typeface="+mn-lt"/>
                <a:cs typeface="+mn-lt"/>
              </a:rPr>
              <a:t>Nolle, T. (2020, February 28). What is soa? Understanding service-oriented architecture. Retrieved April 30, 2021, from </a:t>
            </a:r>
            <a:r>
              <a:rPr lang="en-US" sz="1600" dirty="0">
                <a:ea typeface="+mn-lt"/>
                <a:cs typeface="+mn-lt"/>
                <a:hlinkClick r:id="rId3"/>
              </a:rPr>
              <a:t>https://searchapparchitecture.techtarget.com/definition/service-oriented-architecture-SOA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ESB vs SOA: Key differences to keep in mind. (2019, January 24). Retrieved April 30, 2021, from </a:t>
            </a:r>
            <a:r>
              <a:rPr lang="en-US" sz="1600" dirty="0">
                <a:ea typeface="+mn-lt"/>
                <a:cs typeface="+mn-lt"/>
                <a:hlinkClick r:id="rId4"/>
              </a:rPr>
              <a:t>https://www.rootstack.com/en/blog/esb-vs-soa-key-differences-keep-mind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Innovative architects. (n.d.). Retrieved April 30, 2021, from </a:t>
            </a:r>
            <a:r>
              <a:rPr lang="en-US" sz="1600" dirty="0">
                <a:ea typeface="+mn-lt"/>
                <a:cs typeface="+mn-lt"/>
                <a:hlinkClick r:id="rId5"/>
              </a:rPr>
              <a:t>https://www.innovativearchitects.com/KnowledgeCenter/business-connectivity/ESB-EAI-SOA.aspx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Bednarz, A. (2006, November 14). The art of managing an soa. Retrieved April 30, 2021, from </a:t>
            </a:r>
            <a:r>
              <a:rPr lang="en-US" sz="1600" dirty="0">
                <a:ea typeface="+mn-lt"/>
                <a:cs typeface="+mn-lt"/>
                <a:hlinkClick r:id="rId6"/>
              </a:rPr>
              <a:t>https://www.networkworld.com/article/2301023/the-art-of-managing-an-soa.html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Kexugit. (n.d.). MSDN magazine: SOA tips - address scalability bottlenecks with distributed caching. Retrieved April 30, 2021, from </a:t>
            </a:r>
            <a:r>
              <a:rPr lang="en-US" sz="1600" dirty="0">
                <a:ea typeface="+mn-lt"/>
                <a:cs typeface="+mn-lt"/>
                <a:hlinkClick r:id="rId7"/>
              </a:rPr>
              <a:t>https://docs.microsoft.com/en-us/archive/msdn-magazine/2010/june/msdn-magazine-soa-tips</a:t>
            </a:r>
            <a:endParaRPr lang="en-US" sz="1600"/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08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SERVICE-ORIENTED ARCHITECTURE &amp; ENTERPRISE SERVICE BUS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342900" indent="-342900">
              <a:buClr>
                <a:srgbClr val="FFFFFF"/>
              </a:buClr>
              <a:buAutoNum type="arabicPeriod"/>
            </a:pPr>
            <a:endParaRPr lang="en-US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What service-oriented architectures are.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What enterprise service buses are.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Relationship between an ESB and SOA architecture.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How data is transmitted through a SOA environment.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The advantages of a SOA architecture.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The disadvantages of a SOA architecture.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How software in a SOA architecture is deployed and managed in a production environment.</a:t>
            </a:r>
            <a:endParaRPr lang="en-US" dirty="0"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How to scale a SOA environment.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602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+mj-lt"/>
                <a:cs typeface="Calibri"/>
              </a:rPr>
              <a:t>1. What service-oriented architectures are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Defines a way to make software components reusable and interoperable via service interfaces.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Services use common interface standards and an architectural pattern so they can be rapidly incorporated into new applications.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Integrates software components that have been separately deployed and maintained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The business value is more important than the technical strategy.</a:t>
            </a:r>
            <a:endParaRPr lang="en-US" sz="20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The strategic goals are more important than benefits related to specific projects.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Basic interoperability is more important than custom integration.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Shared services are more important than implementations with a specific purpose.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Continued improvement is more important than immediate perfection.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prstClr val="white"/>
              </a:buClr>
              <a:buNone/>
            </a:pPr>
            <a:endParaRPr lang="en-US" sz="2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69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+mj-lt"/>
                <a:cs typeface="Calibri"/>
              </a:rPr>
              <a:t>2. What enterprise service buses are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Route messages between services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Monitor and control routing of message exchange between services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Resolve contention between communicating service components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Control deployment and versioning of services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Marshal use of redundant services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sz="2000">
                <a:ea typeface="+mn-lt"/>
                <a:cs typeface="+mn-lt"/>
              </a:rPr>
              <a:t>Provide commodity services like event handling, data transformation and mapping</a:t>
            </a:r>
            <a:endParaRPr lang="en-US"/>
          </a:p>
          <a:p>
            <a:pPr marL="0" indent="0">
              <a:buClr>
                <a:prstClr val="white"/>
              </a:buClr>
              <a:buNone/>
            </a:pPr>
            <a:endParaRPr lang="en-US" sz="2000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996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+mj-lt"/>
                <a:cs typeface="Calibri"/>
              </a:rPr>
              <a:t>3. Relationship between an ESB and SOA architecture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Both SOA and ESB are software architectures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ESB (enterprise service bus) is one model of SOA (service-oriented architecture) implementation.</a:t>
            </a:r>
            <a:endParaRPr lang="en-US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Exposing a service is like exposing an API, difference is it’s not a submodules of a single system, it’s operating on a level of an entire environment of disparate systems.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SOA’s primary function is the integration of services and the development of applications.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An ESB's primary function is to provide the connections between communicating.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 is the preferred solution for business logic and technology.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ESB transforms messages into a format that the application can interpret.</a:t>
            </a:r>
            <a:endParaRPr lang="en-US">
              <a:cs typeface="Calibri"/>
            </a:endParaRPr>
          </a:p>
          <a:p>
            <a:pPr>
              <a:buClr>
                <a:prstClr val="white"/>
              </a:buClr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125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+mj-lt"/>
                <a:cs typeface="Calibri"/>
              </a:rPr>
              <a:t>4. How data is transmitted through a SOA environment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/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Consolidation of data between multiple applications</a:t>
            </a:r>
            <a:endParaRPr lang="en-US" b="1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Every application contains only a subset of the enterprise data, dedicated to the problem that the application is trying to solve and the data is often duplicated between applications.</a:t>
            </a:r>
            <a:endParaRPr lang="en-US" b="1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Ownership of enterprise data by services</a:t>
            </a:r>
            <a:endParaRPr lang="en-US" b="1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Functional decomposition is defined based on the enterprise business processes - enterprise functionality, whereas data decomposition is defined based on the enterprise data taxonomy - underlying enterprise data model.</a:t>
            </a:r>
            <a:endParaRPr lang="en-US" b="1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b="1">
                <a:ea typeface="+mn-lt"/>
                <a:cs typeface="+mn-lt"/>
              </a:rPr>
              <a:t>Interface definitions</a:t>
            </a:r>
            <a:endParaRPr lang="en-US" b="1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Because service invocations are always remote, service design strives towards large granularity interfaces, aiming at minimizing of the amount of service trafficbetween service consumers and providers.</a:t>
            </a:r>
            <a:endParaRPr lang="en-US" b="1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51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+mj-lt"/>
                <a:cs typeface="Calibri"/>
              </a:rPr>
              <a:t>5. The advantages of a SOA architecture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Reusability of services in other applications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Easy to update and maintain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Greater reliability and fewer software errors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Location independent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Scalable and available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Platform independence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endParaRPr lang="en-US" dirty="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+mj-lt"/>
                <a:cs typeface="Calibri"/>
              </a:rPr>
              <a:t>6. The disadvantages of a SOA architecture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Increased overall costs due to higher response time and machine load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If you are using multiple services, then it will overload your system with extra computation.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Complex service management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As some web service sends and receives messages and information frequently so it easily reaches a million requests per day. </a:t>
            </a: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Significant upfront investment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 is costly in terms of human resource, development, and technology.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97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BA76E-3159-40A6-B097-91476B93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7. </a:t>
            </a:r>
            <a:r>
              <a:rPr lang="en-US" dirty="0">
                <a:latin typeface="Calibri"/>
                <a:ea typeface="+mj-lt"/>
                <a:cs typeface="Calibri"/>
              </a:rPr>
              <a:t>How software in a SOA architecture is deployed &amp; managed in a production environment</a:t>
            </a:r>
            <a:r>
              <a:rPr lang="en-US" dirty="0">
                <a:ea typeface="+mj-lt"/>
                <a:cs typeface="+mj-lt"/>
              </a:rPr>
              <a:t>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7E10-53F1-49DE-B2AF-6BF91EB9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 Requires Different Methods of Managing Changes.</a:t>
            </a: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Build Layers of Encapsulation and Abstraction Into an SOA.</a:t>
            </a:r>
            <a:endParaRPr lang="en-US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1400">
                <a:ea typeface="+mn-lt"/>
                <a:cs typeface="+mn-lt"/>
              </a:rPr>
              <a:t>Layers of abstraction/encapsulation</a:t>
            </a:r>
            <a:endParaRPr lang="en-US" sz="14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1400">
                <a:ea typeface="+mn-lt"/>
                <a:cs typeface="+mn-lt"/>
              </a:rPr>
              <a:t>Allows for shrinking and localizing the scope of impacted components</a:t>
            </a:r>
            <a:endParaRPr lang="en-US" sz="14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1400">
                <a:ea typeface="+mn-lt"/>
                <a:cs typeface="+mn-lt"/>
              </a:rPr>
              <a:t>Entire architecture is re-validated</a:t>
            </a:r>
            <a:endParaRPr lang="en-US" sz="1400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1400">
                <a:ea typeface="+mn-lt"/>
                <a:cs typeface="+mn-lt"/>
              </a:rPr>
              <a:t>Defense in depth</a:t>
            </a:r>
            <a:endParaRPr lang="en-US" sz="1400"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SOA Change Management Requires a Multi-Faceted Approach</a:t>
            </a:r>
          </a:p>
          <a:p>
            <a:pPr lvl="1">
              <a:buClr>
                <a:srgbClr val="FFFFFF"/>
              </a:buClr>
            </a:pPr>
            <a:r>
              <a:rPr lang="en-US" sz="1400">
                <a:ea typeface="+mn-lt"/>
                <a:cs typeface="+mn-lt"/>
              </a:rPr>
              <a:t>When architecting SOA governance, additional thought needs to be placed in governance and testing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Different Process-Oriented Approach</a:t>
            </a:r>
            <a:endParaRPr lang="en-US"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1400">
                <a:ea typeface="+mn-lt"/>
                <a:cs typeface="+mn-lt"/>
              </a:rPr>
              <a:t>Integration tests should occur in localized groups and at more discrete intervals/schedules</a:t>
            </a:r>
            <a:endParaRPr lang="en-US" sz="1400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694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Presentation 7.2 -  Service-Oriented Architecture and Enterprise Service Bus</vt:lpstr>
      <vt:lpstr>SERVICE-ORIENTED ARCHITECTURE &amp; ENTERPRISE SERVICE BUS</vt:lpstr>
      <vt:lpstr>1. What service-oriented architectures are</vt:lpstr>
      <vt:lpstr>2. What enterprise service buses are</vt:lpstr>
      <vt:lpstr>3. Relationship between an ESB and SOA architecture</vt:lpstr>
      <vt:lpstr>4. How data is transmitted through a SOA environment  </vt:lpstr>
      <vt:lpstr>5. The advantages of a SOA architecture </vt:lpstr>
      <vt:lpstr>6. The disadvantages of a SOA architecture </vt:lpstr>
      <vt:lpstr>7. How software in a SOA architecture is deployed &amp; managed in a production environment </vt:lpstr>
      <vt:lpstr>8. How to scale a SOA environment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899</cp:revision>
  <dcterms:created xsi:type="dcterms:W3CDTF">2021-03-27T18:23:28Z</dcterms:created>
  <dcterms:modified xsi:type="dcterms:W3CDTF">2021-04-30T03:17:53Z</dcterms:modified>
</cp:coreProperties>
</file>