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9" r:id="rId5"/>
    <p:sldId id="267" r:id="rId6"/>
    <p:sldId id="268" r:id="rId7"/>
    <p:sldId id="271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7C09F-10B0-0000-B910-C778C3ED3C2E}" v="294" dt="2021-04-22T02:27:13.108"/>
    <p1510:client id="{3DD37DAF-EB73-B27E-28E3-E34ADE755E3B}" v="17" dt="2021-05-06T02:43:45.608"/>
    <p1510:client id="{4035C29F-70AB-0000-BEF6-86E14D2674E0}" v="573" dt="2021-04-27T03:21:22.102"/>
    <p1510:client id="{4EB6BA9F-A02F-0000-A043-62BA73FF5BD6}" v="195" dt="2021-04-03T19:43:06.959"/>
    <p1510:client id="{5399C09F-6002-0000-B910-C352C8B5CD93}" v="18" dt="2021-04-22T02:29:49.499"/>
    <p1510:client id="{746AC59F-00DA-0000-CAAF-BCFD1E663C0B}" v="56" dt="2021-05-07T01:40:38.604"/>
    <p1510:client id="{77EB49BE-F513-56FF-71CA-64C79907D21A}" v="80" dt="2021-05-07T02:01:59.357"/>
    <p1510:client id="{82DFC19F-F085-0000-CAAF-BA7B3846ACE0}" v="60" dt="2021-04-26T01:36:12.316"/>
    <p1510:client id="{BCA8C59F-1017-0000-D1DE-1E8569335FB5}" v="334" dt="2021-05-07T20:40:55.050"/>
    <p1510:client id="{BDD6A4B9-9521-2E6C-3ACE-1FE506E34C53}" v="592" dt="2021-04-21T02:51:40.323"/>
    <p1510:client id="{CD52ED19-F541-4395-83E8-6B7F2158BA61}" v="695" dt="2021-03-27T20:03:19.833"/>
    <p1510:client id="{D744C09F-405A-0000-D1DE-188502C79771}" v="25" dt="2021-04-21T01:53:59.375"/>
    <p1510:client id="{D8ABC59F-30EE-0000-BEF6-8AE8F365B27F}" v="65" dt="2021-05-07T20:50:34.152"/>
    <p1510:client id="{F613BC9F-B02D-0000-9EE9-F2E26B4624DA}" v="533" dt="2021-04-08T02:41:18.560"/>
    <p1510:client id="{F7BFA70D-9B76-063E-DD4E-4D526B2B6976}" v="352" dt="2021-04-03T22:32:13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Fulfs" userId="S::pfulfs@my365.bellevue.edu::75dc9465-063d-471f-96d2-b179087b4d8c" providerId="AD" clId="Web-{82DFC19F-F085-0000-CAAF-BA7B3846ACE0}"/>
    <pc:docChg chg="addSld modSld">
      <pc:chgData name="Perry Fulfs" userId="S::pfulfs@my365.bellevue.edu::75dc9465-063d-471f-96d2-b179087b4d8c" providerId="AD" clId="Web-{82DFC19F-F085-0000-CAAF-BA7B3846ACE0}" dt="2021-04-26T01:36:04.769" v="30" actId="20577"/>
      <pc:docMkLst>
        <pc:docMk/>
      </pc:docMkLst>
      <pc:sldChg chg="modSp">
        <pc:chgData name="Perry Fulfs" userId="S::pfulfs@my365.bellevue.edu::75dc9465-063d-471f-96d2-b179087b4d8c" providerId="AD" clId="Web-{82DFC19F-F085-0000-CAAF-BA7B3846ACE0}" dt="2021-04-26T01:33:20.973" v="2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82DFC19F-F085-0000-CAAF-BA7B3846ACE0}" dt="2021-04-26T01:33:20.973" v="2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82DFC19F-F085-0000-CAAF-BA7B3846ACE0}" dt="2021-04-26T01:34:32.691" v="6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82DFC19F-F085-0000-CAAF-BA7B3846ACE0}" dt="2021-04-26T01:34:32.691" v="6" actId="20577"/>
          <ac:spMkLst>
            <pc:docMk/>
            <pc:sldMk cId="473510547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82DFC19F-F085-0000-CAAF-BA7B3846ACE0}" dt="2021-04-26T01:36:04.769" v="30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82DFC19F-F085-0000-CAAF-BA7B3846ACE0}" dt="2021-04-26T01:35:33.285" v="29" actId="20577"/>
          <ac:spMkLst>
            <pc:docMk/>
            <pc:sldMk cId="889961319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82DFC19F-F085-0000-CAAF-BA7B3846ACE0}" dt="2021-04-26T01:36:04.769" v="30" actId="20577"/>
          <ac:spMkLst>
            <pc:docMk/>
            <pc:sldMk cId="889961319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0097C09F-10B0-0000-B910-C778C3ED3C2E}"/>
    <pc:docChg chg="addSld modSld">
      <pc:chgData name="Perry Fulfs" userId="S::pfulfs@my365.bellevue.edu::75dc9465-063d-471f-96d2-b179087b4d8c" providerId="AD" clId="Web-{0097C09F-10B0-0000-B910-C778C3ED3C2E}" dt="2021-04-22T02:27:13.108" v="145" actId="20577"/>
      <pc:docMkLst>
        <pc:docMk/>
      </pc:docMkLst>
      <pc:sldChg chg="modSp">
        <pc:chgData name="Perry Fulfs" userId="S::pfulfs@my365.bellevue.edu::75dc9465-063d-471f-96d2-b179087b4d8c" providerId="AD" clId="Web-{0097C09F-10B0-0000-B910-C778C3ED3C2E}" dt="2021-04-22T01:50:03.085" v="13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0097C09F-10B0-0000-B910-C778C3ED3C2E}" dt="2021-04-22T01:50:03.085" v="13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097C09F-10B0-0000-B910-C778C3ED3C2E}" dt="2021-04-22T02:19:49.627" v="74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0097C09F-10B0-0000-B910-C778C3ED3C2E}" dt="2021-04-22T02:19:49.627" v="74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097C09F-10B0-0000-B910-C778C3ED3C2E}" dt="2021-04-22T02:03:31.994" v="51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0097C09F-10B0-0000-B910-C778C3ED3C2E}" dt="2021-04-22T02:03:31.994" v="51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0097C09F-10B0-0000-B910-C778C3ED3C2E}" dt="2021-04-22T02:27:13.108" v="145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0097C09F-10B0-0000-B910-C778C3ED3C2E}" dt="2021-04-22T02:17:35.113" v="69" actId="20577"/>
          <ac:spMkLst>
            <pc:docMk/>
            <pc:sldMk cId="1341254930" sldId="26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0097C09F-10B0-0000-B910-C778C3ED3C2E}" dt="2021-04-22T02:27:13.108" v="145" actId="20577"/>
          <ac:spMkLst>
            <pc:docMk/>
            <pc:sldMk cId="1341254930" sldId="267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CD52ED19-F541-4395-83E8-6B7F2158BA61}"/>
    <pc:docChg chg="addSld delSld modSld sldOrd addMainMaster delMainMaster">
      <pc:chgData name="Perry Fulfs" userId="S::pfulfs@my365.bellevue.edu::75dc9465-063d-471f-96d2-b179087b4d8c" providerId="AD" clId="Web-{CD52ED19-F541-4395-83E8-6B7F2158BA61}" dt="2021-03-27T20:03:19.833" v="357" actId="14100"/>
      <pc:docMkLst>
        <pc:docMk/>
      </pc:docMkLst>
      <pc:sldChg chg="addSp delSp modSp del mod setBg modClrScheme setClrOvrMap delDesignElem chgLayout">
        <pc:chgData name="Perry Fulfs" userId="S::pfulfs@my365.bellevue.edu::75dc9465-063d-471f-96d2-b179087b4d8c" providerId="AD" clId="Web-{CD52ED19-F541-4395-83E8-6B7F2158BA61}" dt="2021-03-27T18:33:09.573" v="55"/>
        <pc:sldMkLst>
          <pc:docMk/>
          <pc:sldMk cId="109857222" sldId="256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50.402" v="45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5" creationId="{5A59F003-E00A-43F9-91DC-CC54E3B8746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7" creationId="{D74A4382-E3AD-430A-9A1F-DFA3E0E77A7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9" creationId="{79F40191-0F44-4FD1-82CC-ACB507C14BE6}"/>
          </ac:spMkLst>
        </pc:spChg>
        <pc:picChg chg="add del mod">
          <ac:chgData name="Perry Fulfs" userId="S::pfulfs@my365.bellevue.edu::75dc9465-063d-471f-96d2-b179087b4d8c" providerId="AD" clId="Web-{CD52ED19-F541-4395-83E8-6B7F2158BA61}" dt="2021-03-27T18:26:00.496" v="1"/>
          <ac:picMkLst>
            <pc:docMk/>
            <pc:sldMk cId="109857222" sldId="256"/>
            <ac:picMk id="4" creationId="{AE1223DD-4720-4BFA-A52C-598C0C1ED27D}"/>
          </ac:picMkLst>
        </pc:picChg>
        <pc:picChg chg="add mod ord">
          <ac:chgData name="Perry Fulfs" userId="S::pfulfs@my365.bellevue.edu::75dc9465-063d-471f-96d2-b179087b4d8c" providerId="AD" clId="Web-{CD52ED19-F541-4395-83E8-6B7F2158BA61}" dt="2021-03-27T18:30:50.402" v="45"/>
          <ac:picMkLst>
            <pc:docMk/>
            <pc:sldMk cId="109857222" sldId="256"/>
            <ac:picMk id="5" creationId="{A5FC9822-D28B-4D4D-91DA-C8EB7335EB4B}"/>
          </ac:picMkLst>
        </pc:picChg>
      </pc:sldChg>
      <pc:sldChg chg="modSp new mod modClrScheme chgLayout">
        <pc:chgData name="Perry Fulfs" userId="S::pfulfs@my365.bellevue.edu::75dc9465-063d-471f-96d2-b179087b4d8c" providerId="AD" clId="Web-{CD52ED19-F541-4395-83E8-6B7F2158BA61}" dt="2021-03-27T19:54:19.554" v="308" actId="20577"/>
        <pc:sldMkLst>
          <pc:docMk/>
          <pc:sldMk cId="565578987" sldId="256"/>
        </pc:sldMkLst>
        <pc:spChg chg="mod ord">
          <ac:chgData name="Perry Fulfs" userId="S::pfulfs@my365.bellevue.edu::75dc9465-063d-471f-96d2-b179087b4d8c" providerId="AD" clId="Web-{CD52ED19-F541-4395-83E8-6B7F2158BA61}" dt="2021-03-27T19:54:19.554" v="308" actId="20577"/>
          <ac:spMkLst>
            <pc:docMk/>
            <pc:sldMk cId="565578987" sldId="256"/>
            <ac:spMk id="2" creationId="{F8933FAC-B3D3-41F5-98A9-321CEDCC80A9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4:32.385" v="78" actId="20577"/>
          <ac:spMkLst>
            <pc:docMk/>
            <pc:sldMk cId="565578987" sldId="256"/>
            <ac:spMk id="3" creationId="{001B9C5C-AC2C-4F24-ABEA-B70E62FA516F}"/>
          </ac:spMkLst>
        </pc:spChg>
      </pc:sldChg>
      <pc:sldChg chg="addSp delSp modSp new del mod setBg modClrScheme setClrOvrMap delDesignElem chgLayout">
        <pc:chgData name="Perry Fulfs" userId="S::pfulfs@my365.bellevue.edu::75dc9465-063d-471f-96d2-b179087b4d8c" providerId="AD" clId="Web-{CD52ED19-F541-4395-83E8-6B7F2158BA61}" dt="2021-03-27T18:33:02.526" v="54"/>
        <pc:sldMkLst>
          <pc:docMk/>
          <pc:sldMk cId="1477796775" sldId="257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2" creationId="{9D57831A-BA21-4DF7-AC69-9891B17E1B9F}"/>
          </ac:spMkLst>
        </pc:spChg>
        <pc:spChg chg="del mod">
          <ac:chgData name="Perry Fulfs" userId="S::pfulfs@my365.bellevue.edu::75dc9465-063d-471f-96d2-b179087b4d8c" providerId="AD" clId="Web-{CD52ED19-F541-4395-83E8-6B7F2158BA61}" dt="2021-03-27T18:30:05.714" v="43"/>
          <ac:spMkLst>
            <pc:docMk/>
            <pc:sldMk cId="1477796775" sldId="257"/>
            <ac:spMk id="3" creationId="{771AB2BD-F11F-4CD3-BA8B-B184953E032E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8" creationId="{09588DA8-065E-4F6F-8EFD-43104AB2E0CF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0" creationId="{C4285719-470E-454C-AF62-8323075F1F5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2" creationId="{CD9FE4EF-C4D8-49A0-B2FF-81D8DB7D8A2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4" creationId="{4300840D-0A0B-4512-BACA-B439D5B9C57C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6" creationId="{D2B78728-A580-49A7-84F9-6EF6F583ADE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8" creationId="{38FAA1A1-D861-433F-88FA-1E9D6FD31D1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20" creationId="{8D71EDA1-87BF-4D5D-AB79-F346FD19278A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5" creationId="{9203DE33-2CD4-4CA8-9AF3-37C3B65133B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7" creationId="{0AF57B88-1D4C-41FA-A761-EC1DD10C35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9" creationId="{D2548F45-5164-4ABB-8212-7F293FDED8D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31" creationId="{5E81CCFB-7BEF-4186-86FB-D09450B4D02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3" creationId="{A81E7530-396C-45F0-92F4-A885648D163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4" creationId="{7316481C-0A49-4796-812B-0D64F063B72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5" creationId="{2C4A10DB-672A-4091-9916-A9D00FD513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6" creationId="{A5271697-90F1-4A23-8EF2-0179F2EAFA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8" creationId="{9AA72BD9-2C5A-4EDC-931F-5AA08EACA0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9" creationId="{A383777F-BF81-42B6-B853-1708793C06D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0" creationId="{DD3981AC-7B61-4947-BCF3-F7AA7FA385B9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1" creationId="{1557A916-FDD1-44A1-A7A1-70009FD6BE4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2" creationId="{55D4142C-5077-457F-A6AD-3FECFDB39685}"/>
          </ac:spMkLst>
        </pc:spChg>
        <pc:spChg chg="add 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3" creationId="{82B78987-5A9F-4A28-9CCD-CDEB2C4775C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4" creationId="{7A5F0580-5EE9-419F-96EE-B6529EF6E7D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66" creationId="{D9F5512A-48E1-4C07-B75E-3CCC517B6804}"/>
          </ac:spMkLst>
        </pc:spChg>
        <pc:grpChg chg="add del">
          <ac:chgData name="Perry Fulfs" userId="S::pfulfs@my365.bellevue.edu::75dc9465-063d-471f-96d2-b179087b4d8c" providerId="AD" clId="Web-{CD52ED19-F541-4395-83E8-6B7F2158BA61}" dt="2021-03-27T18:32:06.589" v="51"/>
          <ac:grpSpMkLst>
            <pc:docMk/>
            <pc:sldMk cId="1477796775" sldId="257"/>
            <ac:grpSpMk id="37" creationId="{81DE8B58-F373-409E-A253-4380A66091D4}"/>
          </ac:grpSpMkLst>
        </pc:grpChg>
        <pc:picChg chg="add mod ord">
          <ac:chgData name="Perry Fulfs" userId="S::pfulfs@my365.bellevue.edu::75dc9465-063d-471f-96d2-b179087b4d8c" providerId="AD" clId="Web-{CD52ED19-F541-4395-83E8-6B7F2158BA61}" dt="2021-03-27T18:32:06.589" v="52"/>
          <ac:picMkLst>
            <pc:docMk/>
            <pc:sldMk cId="1477796775" sldId="257"/>
            <ac:picMk id="4" creationId="{09E0C280-556E-495C-B46E-BF18B3DE9B8A}"/>
          </ac:picMkLst>
        </pc:picChg>
      </pc:sldChg>
      <pc:sldChg chg="addSp modSp new mod setBg">
        <pc:chgData name="Perry Fulfs" userId="S::pfulfs@my365.bellevue.edu::75dc9465-063d-471f-96d2-b179087b4d8c" providerId="AD" clId="Web-{CD52ED19-F541-4395-83E8-6B7F2158BA61}" dt="2021-03-27T19:05:36.483" v="16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CD52ED19-F541-4395-83E8-6B7F2158BA61}" dt="2021-03-27T19:05:36.483" v="16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8:57:23.935" v="112" actId="20577"/>
          <ac:spMkLst>
            <pc:docMk/>
            <pc:sldMk cId="2160294710" sldId="257"/>
            <ac:spMk id="3" creationId="{A3837E10-53F1-49DE-B2AF-6BF91EB9827C}"/>
          </ac:spMkLst>
        </pc:spChg>
        <pc:spChg chg="add">
          <ac:chgData name="Perry Fulfs" userId="S::pfulfs@my365.bellevue.edu::75dc9465-063d-471f-96d2-b179087b4d8c" providerId="AD" clId="Web-{CD52ED19-F541-4395-83E8-6B7F2158BA61}" dt="2021-03-27T18:33:47.214" v="59"/>
          <ac:spMkLst>
            <pc:docMk/>
            <pc:sldMk cId="2160294710" sldId="257"/>
            <ac:spMk id="8" creationId="{50E53EDA-3B94-4F6B-9E86-D3BB9EBB9616}"/>
          </ac:spMkLst>
        </pc:spChg>
        <pc:cxnChg chg="add">
          <ac:chgData name="Perry Fulfs" userId="S::pfulfs@my365.bellevue.edu::75dc9465-063d-471f-96d2-b179087b4d8c" providerId="AD" clId="Web-{CD52ED19-F541-4395-83E8-6B7F2158BA61}" dt="2021-03-27T18:33:47.214" v="59"/>
          <ac:cxnSpMkLst>
            <pc:docMk/>
            <pc:sldMk cId="2160294710" sldId="257"/>
            <ac:cxnSpMk id="10" creationId="{30EFD79F-7790-479B-B7DB-BD0D8C101DDD}"/>
          </ac:cxnSpMkLst>
        </pc:cxnChg>
      </pc:sldChg>
      <pc:sldChg chg="modSp add replId">
        <pc:chgData name="Perry Fulfs" userId="S::pfulfs@my365.bellevue.edu::75dc9465-063d-471f-96d2-b179087b4d8c" providerId="AD" clId="Web-{CD52ED19-F541-4395-83E8-6B7F2158BA61}" dt="2021-03-27T19:05:40.811" v="166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CD52ED19-F541-4395-83E8-6B7F2158BA61}" dt="2021-03-27T19:05:40.811" v="16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0:54.451" v="133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5:31.233" v="164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CD52ED19-F541-4395-83E8-6B7F2158BA61}" dt="2021-03-27T19:05:31.233" v="164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5:11.436" v="161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9:58.470" v="186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CD52ED19-F541-4395-83E8-6B7F2158BA61}" dt="2021-03-27T19:07:46.545" v="174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9:58.470" v="186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addSp delSp modSp add ord replId">
        <pc:chgData name="Perry Fulfs" userId="S::pfulfs@my365.bellevue.edu::75dc9465-063d-471f-96d2-b179087b4d8c" providerId="AD" clId="Web-{CD52ED19-F541-4395-83E8-6B7F2158BA61}" dt="2021-03-27T19:34:27.855" v="201"/>
        <pc:sldMkLst>
          <pc:docMk/>
          <pc:sldMk cId="389176584" sldId="261"/>
        </pc:sldMkLst>
        <pc:spChg chg="del mod">
          <ac:chgData name="Perry Fulfs" userId="S::pfulfs@my365.bellevue.edu::75dc9465-063d-471f-96d2-b179087b4d8c" providerId="AD" clId="Web-{CD52ED19-F541-4395-83E8-6B7F2158BA61}" dt="2021-03-27T19:10:27.767" v="189"/>
          <ac:spMkLst>
            <pc:docMk/>
            <pc:sldMk cId="389176584" sldId="261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33:57.371" v="196"/>
          <ac:spMkLst>
            <pc:docMk/>
            <pc:sldMk cId="389176584" sldId="261"/>
            <ac:spMk id="4" creationId="{979DF682-40D5-4134-A7E8-94FDAE5DD29B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10:28.377" v="190"/>
          <ac:spMkLst>
            <pc:docMk/>
            <pc:sldMk cId="389176584" sldId="261"/>
            <ac:spMk id="5" creationId="{D07573BA-79EE-4109-9D6F-F6A5DAF02958}"/>
          </ac:spMkLst>
        </pc:spChg>
        <pc:picChg chg="add mod ord">
          <ac:chgData name="Perry Fulfs" userId="S::pfulfs@my365.bellevue.edu::75dc9465-063d-471f-96d2-b179087b4d8c" providerId="AD" clId="Web-{CD52ED19-F541-4395-83E8-6B7F2158BA61}" dt="2021-03-27T19:34:01.090" v="199" actId="1076"/>
          <ac:picMkLst>
            <pc:docMk/>
            <pc:sldMk cId="389176584" sldId="261"/>
            <ac:picMk id="5" creationId="{08919333-9EFC-46E9-A5E8-205907DE8955}"/>
          </ac:picMkLst>
        </pc:picChg>
        <pc:picChg chg="add del mod ord">
          <ac:chgData name="Perry Fulfs" userId="S::pfulfs@my365.bellevue.edu::75dc9465-063d-471f-96d2-b179087b4d8c" providerId="AD" clId="Web-{CD52ED19-F541-4395-83E8-6B7F2158BA61}" dt="2021-03-27T19:33:56.840" v="195"/>
          <ac:picMkLst>
            <pc:docMk/>
            <pc:sldMk cId="389176584" sldId="261"/>
            <ac:picMk id="6" creationId="{254FE1DA-7F30-4B00-890A-E19C328BEF5B}"/>
          </ac:picMkLst>
        </pc:picChg>
      </pc:sldChg>
      <pc:sldChg chg="modSp add replId">
        <pc:chgData name="Perry Fulfs" userId="S::pfulfs@my365.bellevue.edu::75dc9465-063d-471f-96d2-b179087b4d8c" providerId="AD" clId="Web-{CD52ED19-F541-4395-83E8-6B7F2158BA61}" dt="2021-03-27T19:44:50.304" v="251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CD52ED19-F541-4395-83E8-6B7F2158BA61}" dt="2021-03-27T19:41:00.087" v="22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4:50.304" v="251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47:44.708" v="270" actId="20577"/>
        <pc:sldMkLst>
          <pc:docMk/>
          <pc:sldMk cId="3613415712" sldId="263"/>
        </pc:sldMkLst>
        <pc:spChg chg="mod">
          <ac:chgData name="Perry Fulfs" userId="S::pfulfs@my365.bellevue.edu::75dc9465-063d-471f-96d2-b179087b4d8c" providerId="AD" clId="Web-{CD52ED19-F541-4395-83E8-6B7F2158BA61}" dt="2021-03-27T19:45:06.335" v="254" actId="20577"/>
          <ac:spMkLst>
            <pc:docMk/>
            <pc:sldMk cId="3613415712" sldId="26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7:44.708" v="270" actId="20577"/>
          <ac:spMkLst>
            <pc:docMk/>
            <pc:sldMk cId="3613415712" sldId="26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2:37.524" v="298" actId="20577"/>
        <pc:sldMkLst>
          <pc:docMk/>
          <pc:sldMk cId="80141661" sldId="264"/>
        </pc:sldMkLst>
        <pc:spChg chg="mod">
          <ac:chgData name="Perry Fulfs" userId="S::pfulfs@my365.bellevue.edu::75dc9465-063d-471f-96d2-b179087b4d8c" providerId="AD" clId="Web-{CD52ED19-F541-4395-83E8-6B7F2158BA61}" dt="2021-03-27T19:49:04.666" v="275" actId="20577"/>
          <ac:spMkLst>
            <pc:docMk/>
            <pc:sldMk cId="80141661" sldId="26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2:37.524" v="298" actId="20577"/>
          <ac:spMkLst>
            <pc:docMk/>
            <pc:sldMk cId="80141661" sldId="264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20:03:19.833" v="357" actId="14100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CD52ED19-F541-4395-83E8-6B7F2158BA61}" dt="2021-03-27T19:53:00.586" v="305" actId="20577"/>
          <ac:spMkLst>
            <pc:docMk/>
            <pc:sldMk cId="1617083983" sldId="265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20:03:19.833" v="357" actId="14100"/>
          <ac:spMkLst>
            <pc:docMk/>
            <pc:sldMk cId="1617083983" sldId="265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6:14.662" v="343" actId="20577"/>
        <pc:sldMkLst>
          <pc:docMk/>
          <pc:sldMk cId="1560639925" sldId="266"/>
        </pc:sldMkLst>
        <pc:spChg chg="mod">
          <ac:chgData name="Perry Fulfs" userId="S::pfulfs@my365.bellevue.edu::75dc9465-063d-471f-96d2-b179087b4d8c" providerId="AD" clId="Web-{CD52ED19-F541-4395-83E8-6B7F2158BA61}" dt="2021-03-27T19:55:01.522" v="325" actId="20577"/>
          <ac:spMkLst>
            <pc:docMk/>
            <pc:sldMk cId="1560639925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6:14.662" v="343" actId="20577"/>
          <ac:spMkLst>
            <pc:docMk/>
            <pc:sldMk cId="1560639925" sldId="266"/>
            <ac:spMk id="3" creationId="{A3837E10-53F1-49DE-B2AF-6BF91EB9827C}"/>
          </ac:spMkLst>
        </pc:spChg>
      </pc:sldChg>
      <pc:sldMasterChg chg="del delSldLayout">
        <pc:chgData name="Perry Fulfs" userId="S::pfulfs@my365.bellevue.edu::75dc9465-063d-471f-96d2-b179087b4d8c" providerId="AD" clId="Web-{CD52ED19-F541-4395-83E8-6B7F2158BA61}" dt="2021-03-27T18:32:41.573" v="53"/>
        <pc:sldMasterMkLst>
          <pc:docMk/>
          <pc:sldMasterMk cId="2460954070" sldId="2147483660"/>
        </pc:sldMasterMkLst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27187247" sldId="2147483672"/>
        </pc:sldMasterMkLst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138180509" sldId="214748367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39269826" sldId="214748367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965092387" sldId="214748367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38494919" sldId="214748367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838304493" sldId="214748367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663714459" sldId="214748367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738993571" sldId="2147483679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797269353" sldId="2147483680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70906188" sldId="2147483681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425811153" sldId="2147483682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403221846" sldId="214748368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199548148" sldId="214748368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024630363" sldId="214748368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2299834629" sldId="214748368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519630543" sldId="214748368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272550298" sldId="214748368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098631897" sldId="2147483689"/>
          </pc:sldLayoutMkLst>
        </pc:sldLayoutChg>
      </pc:sldMasterChg>
      <pc:sldMasterChg chg="add add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577205247" sldId="2147483690"/>
        </pc:sldMasterMkLst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225653421" sldId="214748369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636403339" sldId="214748369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659641363" sldId="214748369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89986292" sldId="214748369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17291421" sldId="214748369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445363698" sldId="214748369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107034771" sldId="2147483697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91111745" sldId="2147483698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41732173" sldId="2147483699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2546922" sldId="2147483700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1805598763" sldId="214748370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34573540" sldId="214748370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323056725" sldId="214748370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52776218" sldId="214748370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905820931" sldId="214748370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09485581" sldId="214748370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70130380" sldId="2147483707"/>
          </pc:sldLayoutMkLst>
        </pc:sldLayoutChg>
      </pc:sldMasterChg>
    </pc:docChg>
  </pc:docChgLst>
  <pc:docChgLst>
    <pc:chgData name="Perry Fulfs" userId="S::pfulfs@my365.bellevue.edu::75dc9465-063d-471f-96d2-b179087b4d8c" providerId="AD" clId="Web-{5399C09F-6002-0000-B910-C352C8B5CD93}"/>
    <pc:docChg chg="modSld">
      <pc:chgData name="Perry Fulfs" userId="S::pfulfs@my365.bellevue.edu::75dc9465-063d-471f-96d2-b179087b4d8c" providerId="AD" clId="Web-{5399C09F-6002-0000-B910-C352C8B5CD93}" dt="2021-04-22T02:29:49.499" v="8" actId="20577"/>
      <pc:docMkLst>
        <pc:docMk/>
      </pc:docMkLst>
      <pc:sldChg chg="modSp">
        <pc:chgData name="Perry Fulfs" userId="S::pfulfs@my365.bellevue.edu::75dc9465-063d-471f-96d2-b179087b4d8c" providerId="AD" clId="Web-{5399C09F-6002-0000-B910-C352C8B5CD93}" dt="2021-04-22T02:29:49.499" v="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5399C09F-6002-0000-B910-C352C8B5CD93}" dt="2021-04-22T02:29:49.499" v="8" actId="20577"/>
          <ac:spMkLst>
            <pc:docMk/>
            <pc:sldMk cId="1617083983" sldId="265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BDD6A4B9-9521-2E6C-3ACE-1FE506E34C53}"/>
    <pc:docChg chg="addSld delSld modSld">
      <pc:chgData name="Perry Fulfs" userId="S::pfulfs@my365.bellevue.edu::75dc9465-063d-471f-96d2-b179087b4d8c" providerId="AD" clId="Web-{BDD6A4B9-9521-2E6C-3ACE-1FE506E34C53}" dt="2021-04-21T02:51:40.323" v="286" actId="20577"/>
      <pc:docMkLst>
        <pc:docMk/>
      </pc:docMkLst>
      <pc:sldChg chg="modSp">
        <pc:chgData name="Perry Fulfs" userId="S::pfulfs@my365.bellevue.edu::75dc9465-063d-471f-96d2-b179087b4d8c" providerId="AD" clId="Web-{BDD6A4B9-9521-2E6C-3ACE-1FE506E34C53}" dt="2021-04-21T02:30:08.971" v="2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BDD6A4B9-9521-2E6C-3ACE-1FE506E34C53}" dt="2021-04-21T02:30:08.971" v="2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BDD6A4B9-9521-2E6C-3ACE-1FE506E34C53}" dt="2021-04-21T02:51:40.323" v="286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BDD6A4B9-9521-2E6C-3ACE-1FE506E34C53}" dt="2021-04-21T02:31:16.955" v="241" actId="20577"/>
          <ac:spMkLst>
            <pc:docMk/>
            <pc:sldMk cId="1302692453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BDD6A4B9-9521-2E6C-3ACE-1FE506E34C53}" dt="2021-04-21T02:51:40.323" v="286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 del">
        <pc:chgData name="Perry Fulfs" userId="S::pfulfs@my365.bellevue.edu::75dc9465-063d-471f-96d2-b179087b4d8c" providerId="AD" clId="Web-{BDD6A4B9-9521-2E6C-3ACE-1FE506E34C53}" dt="2021-04-21T02:31:07.049" v="239"/>
        <pc:sldMkLst>
          <pc:docMk/>
          <pc:sldMk cId="4106323210" sldId="270"/>
        </pc:sldMkLst>
        <pc:spChg chg="mod">
          <ac:chgData name="Perry Fulfs" userId="S::pfulfs@my365.bellevue.edu::75dc9465-063d-471f-96d2-b179087b4d8c" providerId="AD" clId="Web-{BDD6A4B9-9521-2E6C-3ACE-1FE506E34C53}" dt="2021-04-21T02:30:57.408" v="238" actId="20577"/>
          <ac:spMkLst>
            <pc:docMk/>
            <pc:sldMk cId="4106323210" sldId="270"/>
            <ac:spMk id="2" creationId="{4EABA76E-3159-40A6-B097-91476B936AF2}"/>
          </ac:spMkLst>
        </pc:spChg>
      </pc:sldChg>
    </pc:docChg>
  </pc:docChgLst>
  <pc:docChgLst>
    <pc:chgData name="Perry Fulfs" userId="S::pfulfs@my365.bellevue.edu::75dc9465-063d-471f-96d2-b179087b4d8c" providerId="AD" clId="Web-{746AC59F-00DA-0000-CAAF-BCFD1E663C0B}"/>
    <pc:docChg chg="modSld">
      <pc:chgData name="Perry Fulfs" userId="S::pfulfs@my365.bellevue.edu::75dc9465-063d-471f-96d2-b179087b4d8c" providerId="AD" clId="Web-{746AC59F-00DA-0000-CAAF-BCFD1E663C0B}" dt="2021-05-07T01:40:38.604" v="25" actId="20577"/>
      <pc:docMkLst>
        <pc:docMk/>
      </pc:docMkLst>
      <pc:sldChg chg="modSp">
        <pc:chgData name="Perry Fulfs" userId="S::pfulfs@my365.bellevue.edu::75dc9465-063d-471f-96d2-b179087b4d8c" providerId="AD" clId="Web-{746AC59F-00DA-0000-CAAF-BCFD1E663C0B}" dt="2021-05-07T01:40:38.604" v="2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746AC59F-00DA-0000-CAAF-BCFD1E663C0B}" dt="2021-05-07T01:40:38.604" v="2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46AC59F-00DA-0000-CAAF-BCFD1E663C0B}" dt="2021-05-07T01:39:58.072" v="1" actId="20577"/>
          <ac:spMkLst>
            <pc:docMk/>
            <pc:sldMk cId="2160294710" sldId="257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77EB49BE-F513-56FF-71CA-64C79907D21A}"/>
    <pc:docChg chg="delSld modSld">
      <pc:chgData name="Perry Fulfs" userId="S::pfulfs@my365.bellevue.edu::75dc9465-063d-471f-96d2-b179087b4d8c" providerId="AD" clId="Web-{77EB49BE-F513-56FF-71CA-64C79907D21A}" dt="2021-05-07T02:01:59.357" v="38"/>
      <pc:docMkLst>
        <pc:docMk/>
      </pc:docMkLst>
      <pc:sldChg chg="modSp">
        <pc:chgData name="Perry Fulfs" userId="S::pfulfs@my365.bellevue.edu::75dc9465-063d-471f-96d2-b179087b4d8c" providerId="AD" clId="Web-{77EB49BE-F513-56FF-71CA-64C79907D21A}" dt="2021-05-07T02:01:27.607" v="29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77EB49BE-F513-56FF-71CA-64C79907D21A}" dt="2021-05-07T02:01:27.607" v="29" actId="20577"/>
          <ac:spMkLst>
            <pc:docMk/>
            <pc:sldMk cId="2160294710" sldId="257"/>
            <ac:spMk id="2" creationId="{4EABA76E-3159-40A6-B097-91476B936AF2}"/>
          </ac:spMkLst>
        </pc:spChg>
      </pc:sldChg>
      <pc:sldChg chg="modSp">
        <pc:chgData name="Perry Fulfs" userId="S::pfulfs@my365.bellevue.edu::75dc9465-063d-471f-96d2-b179087b4d8c" providerId="AD" clId="Web-{77EB49BE-F513-56FF-71CA-64C79907D21A}" dt="2021-05-07T01:58:59.108" v="1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77EB49BE-F513-56FF-71CA-64C79907D21A}" dt="2021-05-07T01:57:49.562" v="0" actId="20577"/>
          <ac:spMkLst>
            <pc:docMk/>
            <pc:sldMk cId="1302692453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1:58:59.108" v="1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77EB49BE-F513-56FF-71CA-64C79907D21A}" dt="2021-05-07T01:59:39.764" v="11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77EB49BE-F513-56FF-71CA-64C79907D21A}" dt="2021-05-07T01:59:33.467" v="7" actId="20577"/>
          <ac:spMkLst>
            <pc:docMk/>
            <pc:sldMk cId="1341254930" sldId="26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1:59:39.764" v="11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77EB49BE-F513-56FF-71CA-64C79907D21A}" dt="2021-05-07T02:00:45.217" v="21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77EB49BE-F513-56FF-71CA-64C79907D21A}" dt="2021-05-07T02:00:18.654" v="16" actId="20577"/>
          <ac:spMkLst>
            <pc:docMk/>
            <pc:sldMk cId="473510547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2:00:45.217" v="21" actId="20577"/>
          <ac:spMkLst>
            <pc:docMk/>
            <pc:sldMk cId="473510547" sldId="26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77EB49BE-F513-56FF-71CA-64C79907D21A}" dt="2021-05-07T01:59:15.389" v="4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77EB49BE-F513-56FF-71CA-64C79907D21A}" dt="2021-05-07T01:59:12.655" v="3" actId="20577"/>
          <ac:spMkLst>
            <pc:docMk/>
            <pc:sldMk cId="889961319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1:59:15.389" v="4" actId="20577"/>
          <ac:spMkLst>
            <pc:docMk/>
            <pc:sldMk cId="889961319" sldId="269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77EB49BE-F513-56FF-71CA-64C79907D21A}" dt="2021-05-07T01:59:57.858" v="12"/>
        <pc:sldMkLst>
          <pc:docMk/>
          <pc:sldMk cId="2848380248" sldId="270"/>
        </pc:sldMkLst>
      </pc:sldChg>
      <pc:sldChg chg="modSp">
        <pc:chgData name="Perry Fulfs" userId="S::pfulfs@my365.bellevue.edu::75dc9465-063d-471f-96d2-b179087b4d8c" providerId="AD" clId="Web-{77EB49BE-F513-56FF-71CA-64C79907D21A}" dt="2021-05-07T02:01:11.076" v="28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77EB49BE-F513-56FF-71CA-64C79907D21A}" dt="2021-05-07T02:01:04.576" v="25" actId="20577"/>
          <ac:spMkLst>
            <pc:docMk/>
            <pc:sldMk cId="57721045" sldId="271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2:01:11.076" v="28" actId="20577"/>
          <ac:spMkLst>
            <pc:docMk/>
            <pc:sldMk cId="57721045" sldId="271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77EB49BE-F513-56FF-71CA-64C79907D21A}" dt="2021-05-07T02:01:52.091" v="36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77EB49BE-F513-56FF-71CA-64C79907D21A}" dt="2021-05-07T02:01:46.122" v="33" actId="20577"/>
          <ac:spMkLst>
            <pc:docMk/>
            <pc:sldMk cId="2873972699" sldId="27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77EB49BE-F513-56FF-71CA-64C79907D21A}" dt="2021-05-07T02:01:52.091" v="36" actId="20577"/>
          <ac:spMkLst>
            <pc:docMk/>
            <pc:sldMk cId="2873972699" sldId="272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77EB49BE-F513-56FF-71CA-64C79907D21A}" dt="2021-05-07T02:01:59.357" v="38"/>
        <pc:sldMkLst>
          <pc:docMk/>
          <pc:sldMk cId="3471694288" sldId="273"/>
        </pc:sldMkLst>
      </pc:sldChg>
      <pc:sldChg chg="del">
        <pc:chgData name="Perry Fulfs" userId="S::pfulfs@my365.bellevue.edu::75dc9465-063d-471f-96d2-b179087b4d8c" providerId="AD" clId="Web-{77EB49BE-F513-56FF-71CA-64C79907D21A}" dt="2021-05-07T02:01:59.357" v="37"/>
        <pc:sldMkLst>
          <pc:docMk/>
          <pc:sldMk cId="1628864264" sldId="274"/>
        </pc:sldMkLst>
      </pc:sldChg>
    </pc:docChg>
  </pc:docChgLst>
  <pc:docChgLst>
    <pc:chgData name="Perry Fulfs" userId="S::pfulfs@my365.bellevue.edu::75dc9465-063d-471f-96d2-b179087b4d8c" providerId="AD" clId="Web-{BCA8C59F-1017-0000-D1DE-1E8569335FB5}"/>
    <pc:docChg chg="modSld">
      <pc:chgData name="Perry Fulfs" userId="S::pfulfs@my365.bellevue.edu::75dc9465-063d-471f-96d2-b179087b4d8c" providerId="AD" clId="Web-{BCA8C59F-1017-0000-D1DE-1E8569335FB5}" dt="2021-05-07T20:40:55.050" v="159"/>
      <pc:docMkLst>
        <pc:docMk/>
      </pc:docMkLst>
      <pc:sldChg chg="modSp">
        <pc:chgData name="Perry Fulfs" userId="S::pfulfs@my365.bellevue.edu::75dc9465-063d-471f-96d2-b179087b4d8c" providerId="AD" clId="Web-{BCA8C59F-1017-0000-D1DE-1E8569335FB5}" dt="2021-05-07T20:31:26.895" v="121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BCA8C59F-1017-0000-D1DE-1E8569335FB5}" dt="2021-05-07T20:31:26.895" v="121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BCA8C59F-1017-0000-D1DE-1E8569335FB5}" dt="2021-05-07T20:39:16.910" v="149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BCA8C59F-1017-0000-D1DE-1E8569335FB5}" dt="2021-05-07T20:39:16.910" v="149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BCA8C59F-1017-0000-D1DE-1E8569335FB5}" dt="2021-05-07T20:16:06.945" v="94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BCA8C59F-1017-0000-D1DE-1E8569335FB5}" dt="2021-05-07T20:16:06.945" v="94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BCA8C59F-1017-0000-D1DE-1E8569335FB5}" dt="2021-05-07T20:39:26.769" v="152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BCA8C59F-1017-0000-D1DE-1E8569335FB5}" dt="2021-05-07T20:39:26.769" v="152" actId="20577"/>
          <ac:spMkLst>
            <pc:docMk/>
            <pc:sldMk cId="473510547" sldId="26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BCA8C59F-1017-0000-D1DE-1E8569335FB5}" dt="2021-05-07T20:11:48.945" v="76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BCA8C59F-1017-0000-D1DE-1E8569335FB5}" dt="2021-05-07T20:11:48.945" v="76" actId="20577"/>
          <ac:spMkLst>
            <pc:docMk/>
            <pc:sldMk cId="889961319" sldId="26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BCA8C59F-1017-0000-D1DE-1E8569335FB5}" dt="2021-05-07T20:39:31.175" v="154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BCA8C59F-1017-0000-D1DE-1E8569335FB5}" dt="2021-05-07T20:39:31.175" v="154" actId="20577"/>
          <ac:spMkLst>
            <pc:docMk/>
            <pc:sldMk cId="57721045" sldId="271"/>
            <ac:spMk id="3" creationId="{A3837E10-53F1-49DE-B2AF-6BF91EB9827C}"/>
          </ac:spMkLst>
        </pc:spChg>
      </pc:sldChg>
      <pc:sldChg chg="addSp delSp modSp">
        <pc:chgData name="Perry Fulfs" userId="S::pfulfs@my365.bellevue.edu::75dc9465-063d-471f-96d2-b179087b4d8c" providerId="AD" clId="Web-{BCA8C59F-1017-0000-D1DE-1E8569335FB5}" dt="2021-05-07T20:40:55.050" v="159"/>
        <pc:sldMkLst>
          <pc:docMk/>
          <pc:sldMk cId="2873972699" sldId="272"/>
        </pc:sldMkLst>
        <pc:spChg chg="add del mod">
          <ac:chgData name="Perry Fulfs" userId="S::pfulfs@my365.bellevue.edu::75dc9465-063d-471f-96d2-b179087b4d8c" providerId="AD" clId="Web-{BCA8C59F-1017-0000-D1DE-1E8569335FB5}" dt="2021-05-07T20:40:41.222" v="157"/>
          <ac:spMkLst>
            <pc:docMk/>
            <pc:sldMk cId="2873972699" sldId="272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BCA8C59F-1017-0000-D1DE-1E8569335FB5}" dt="2021-05-07T20:40:17.534" v="156"/>
          <ac:spMkLst>
            <pc:docMk/>
            <pc:sldMk cId="2873972699" sldId="272"/>
            <ac:spMk id="5" creationId="{D0E4906D-A447-4118-B136-6EAC52F34D92}"/>
          </ac:spMkLst>
        </pc:spChg>
        <pc:spChg chg="add del mod">
          <ac:chgData name="Perry Fulfs" userId="S::pfulfs@my365.bellevue.edu::75dc9465-063d-471f-96d2-b179087b4d8c" providerId="AD" clId="Web-{BCA8C59F-1017-0000-D1DE-1E8569335FB5}" dt="2021-05-07T20:40:55.050" v="159"/>
          <ac:spMkLst>
            <pc:docMk/>
            <pc:sldMk cId="2873972699" sldId="272"/>
            <ac:spMk id="7" creationId="{B5B69D19-9227-4474-9595-5EC75F4CD31A}"/>
          </ac:spMkLst>
        </pc:spChg>
        <pc:spChg chg="add">
          <ac:chgData name="Perry Fulfs" userId="S::pfulfs@my365.bellevue.edu::75dc9465-063d-471f-96d2-b179087b4d8c" providerId="AD" clId="Web-{BCA8C59F-1017-0000-D1DE-1E8569335FB5}" dt="2021-05-07T20:40:47.456" v="158"/>
          <ac:spMkLst>
            <pc:docMk/>
            <pc:sldMk cId="2873972699" sldId="272"/>
            <ac:spMk id="9" creationId="{C5B7CDB4-6A77-4E10-BBC6-2390DF243FD5}"/>
          </ac:spMkLst>
        </pc:spChg>
      </pc:sldChg>
    </pc:docChg>
  </pc:docChgLst>
  <pc:docChgLst>
    <pc:chgData name="Perry Fulfs" userId="S::pfulfs@my365.bellevue.edu::75dc9465-063d-471f-96d2-b179087b4d8c" providerId="AD" clId="Web-{F613BC9F-B02D-0000-9EE9-F2E26B4624DA}"/>
    <pc:docChg chg="addSld delSld modSld">
      <pc:chgData name="Perry Fulfs" userId="S::pfulfs@my365.bellevue.edu::75dc9465-063d-471f-96d2-b179087b4d8c" providerId="AD" clId="Web-{F613BC9F-B02D-0000-9EE9-F2E26B4624DA}" dt="2021-04-08T02:41:18.544" v="288" actId="20577"/>
      <pc:docMkLst>
        <pc:docMk/>
      </pc:docMkLst>
      <pc:sldChg chg="modSp">
        <pc:chgData name="Perry Fulfs" userId="S::pfulfs@my365.bellevue.edu::75dc9465-063d-471f-96d2-b179087b4d8c" providerId="AD" clId="Web-{F613BC9F-B02D-0000-9EE9-F2E26B4624DA}" dt="2021-04-08T01:22:34.155" v="3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F613BC9F-B02D-0000-9EE9-F2E26B4624DA}" dt="2021-04-08T01:22:34.155" v="3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1:53:02.333" v="3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613BC9F-B02D-0000-9EE9-F2E26B4624DA}" dt="2021-04-08T01:53:02.333" v="3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41:54.702" v="28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2:34.497" v="23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613BC9F-B02D-0000-9EE9-F2E26B4624DA}" dt="2021-04-08T02:07:28.290" v="14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2:34.497" v="23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16:28.783" v="16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613BC9F-B02D-0000-9EE9-F2E26B4624DA}" dt="2021-04-08T02:03:29.700" v="142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16:28.783" v="16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4:26.464" v="250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613BC9F-B02D-0000-9EE9-F2E26B4624DA}" dt="2021-04-08T02:24:26.464" v="250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4:02.652" v="249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09.446" v="155"/>
        <pc:sldMkLst>
          <pc:docMk/>
          <pc:sldMk cId="1405644108" sldId="262"/>
        </pc:sldMkLst>
      </pc:sldChg>
      <pc:sldChg chg="modSp">
        <pc:chgData name="Perry Fulfs" userId="S::pfulfs@my365.bellevue.edu::75dc9465-063d-471f-96d2-b179087b4d8c" providerId="AD" clId="Web-{F613BC9F-B02D-0000-9EE9-F2E26B4624DA}" dt="2021-04-08T02:41:18.544" v="28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613BC9F-B02D-0000-9EE9-F2E26B4624DA}" dt="2021-04-08T02:41:18.544" v="288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2.618" v="156"/>
        <pc:sldMkLst>
          <pc:docMk/>
          <pc:sldMk cId="1982148860" sldId="266"/>
        </pc:sldMkLst>
      </pc:sldChg>
      <pc:sldChg chg="del">
        <pc:chgData name="Perry Fulfs" userId="S::pfulfs@my365.bellevue.edu::75dc9465-063d-471f-96d2-b179087b4d8c" providerId="AD" clId="Web-{F613BC9F-B02D-0000-9EE9-F2E26B4624DA}" dt="2021-04-08T02:08:03.430" v="154"/>
        <pc:sldMkLst>
          <pc:docMk/>
          <pc:sldMk cId="1267710736" sldId="267"/>
        </pc:sldMkLst>
      </pc:sldChg>
      <pc:sldChg chg="modSp">
        <pc:chgData name="Perry Fulfs" userId="S::pfulfs@my365.bellevue.edu::75dc9465-063d-471f-96d2-b179087b4d8c" providerId="AD" clId="Web-{F613BC9F-B02D-0000-9EE9-F2E26B4624DA}" dt="2021-04-08T01:59:28.656" v="96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613BC9F-B02D-0000-9EE9-F2E26B4624DA}" dt="2021-04-08T01:53:27.630" v="40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59:28.656" v="96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6.446" v="157"/>
        <pc:sldMkLst>
          <pc:docMk/>
          <pc:sldMk cId="340561637" sldId="269"/>
        </pc:sldMkLst>
      </pc:sldChg>
      <pc:sldChg chg="addSp delSp modSp add replId">
        <pc:chgData name="Perry Fulfs" userId="S::pfulfs@my365.bellevue.edu::75dc9465-063d-471f-96d2-b179087b4d8c" providerId="AD" clId="Web-{F613BC9F-B02D-0000-9EE9-F2E26B4624DA}" dt="2021-04-08T02:02:40.810" v="136" actId="1076"/>
        <pc:sldMkLst>
          <pc:docMk/>
          <pc:sldMk cId="4106323210" sldId="270"/>
        </pc:sldMkLst>
        <pc:spChg chg="mod">
          <ac:chgData name="Perry Fulfs" userId="S::pfulfs@my365.bellevue.edu::75dc9465-063d-471f-96d2-b179087b4d8c" providerId="AD" clId="Web-{F613BC9F-B02D-0000-9EE9-F2E26B4624DA}" dt="2021-04-08T02:00:21.343" v="109" actId="20577"/>
          <ac:spMkLst>
            <pc:docMk/>
            <pc:sldMk cId="4106323210" sldId="27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02:07.029" v="132" actId="20577"/>
          <ac:spMkLst>
            <pc:docMk/>
            <pc:sldMk cId="4106323210" sldId="270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8.873" v="123"/>
          <ac:spMkLst>
            <pc:docMk/>
            <pc:sldMk cId="4106323210" sldId="270"/>
            <ac:spMk id="4" creationId="{0ADA1E11-65B4-4FCD-918F-960E3275170A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4.311" v="120"/>
          <ac:spMkLst>
            <pc:docMk/>
            <pc:sldMk cId="4106323210" sldId="270"/>
            <ac:spMk id="5" creationId="{81B4A6C1-27A5-4C2C-B1F4-F8C32333BCD0}"/>
          </ac:spMkLst>
        </pc:spChg>
        <pc:spChg chg="add mod">
          <ac:chgData name="Perry Fulfs" userId="S::pfulfs@my365.bellevue.edu::75dc9465-063d-471f-96d2-b179087b4d8c" providerId="AD" clId="Web-{F613BC9F-B02D-0000-9EE9-F2E26B4624DA}" dt="2021-04-08T02:02:40.810" v="136" actId="1076"/>
          <ac:spMkLst>
            <pc:docMk/>
            <pc:sldMk cId="4106323210" sldId="270"/>
            <ac:spMk id="7" creationId="{C9479C45-6A7B-4DF6-926E-BAD4C5B97EF6}"/>
          </ac:spMkLst>
        </pc:spChg>
      </pc:sldChg>
      <pc:sldChg chg="modSp add replId">
        <pc:chgData name="Perry Fulfs" userId="S::pfulfs@my365.bellevue.edu::75dc9465-063d-471f-96d2-b179087b4d8c" providerId="AD" clId="Web-{F613BC9F-B02D-0000-9EE9-F2E26B4624DA}" dt="2021-04-08T02:31:09.349" v="257" actId="20577"/>
        <pc:sldMkLst>
          <pc:docMk/>
          <pc:sldMk cId="2924764727" sldId="271"/>
        </pc:sldMkLst>
        <pc:spChg chg="mod">
          <ac:chgData name="Perry Fulfs" userId="S::pfulfs@my365.bellevue.edu::75dc9465-063d-471f-96d2-b179087b4d8c" providerId="AD" clId="Web-{F613BC9F-B02D-0000-9EE9-F2E26B4624DA}" dt="2021-04-08T02:31:09.349" v="257" actId="20577"/>
          <ac:spMkLst>
            <pc:docMk/>
            <pc:sldMk cId="2924764727" sldId="271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F613BC9F-B02D-0000-9EE9-F2E26B4624DA}" dt="2021-04-08T02:32:30.879" v="269" actId="20577"/>
        <pc:sldMkLst>
          <pc:docMk/>
          <pc:sldMk cId="803713812" sldId="272"/>
        </pc:sldMkLst>
        <pc:spChg chg="mod">
          <ac:chgData name="Perry Fulfs" userId="S::pfulfs@my365.bellevue.edu::75dc9465-063d-471f-96d2-b179087b4d8c" providerId="AD" clId="Web-{F613BC9F-B02D-0000-9EE9-F2E26B4624DA}" dt="2021-04-08T02:32:30.879" v="269" actId="20577"/>
          <ac:spMkLst>
            <pc:docMk/>
            <pc:sldMk cId="803713812" sldId="272"/>
            <ac:spMk id="2" creationId="{4EABA76E-3159-40A6-B097-91476B936AF2}"/>
          </ac:spMkLst>
        </pc:spChg>
        <pc:spChg chg="del">
          <ac:chgData name="Perry Fulfs" userId="S::pfulfs@my365.bellevue.edu::75dc9465-063d-471f-96d2-b179087b4d8c" providerId="AD" clId="Web-{F613BC9F-B02D-0000-9EE9-F2E26B4624DA}" dt="2021-04-08T02:31:29.521" v="259"/>
          <ac:spMkLst>
            <pc:docMk/>
            <pc:sldMk cId="803713812" sldId="272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31:30.208" v="261"/>
          <ac:spMkLst>
            <pc:docMk/>
            <pc:sldMk cId="803713812" sldId="272"/>
            <ac:spMk id="5" creationId="{6D60C6AA-9809-4E09-BA0D-2399A22E6A7B}"/>
          </ac:spMkLst>
        </pc:spChg>
        <pc:spChg chg="add del">
          <ac:chgData name="Perry Fulfs" userId="S::pfulfs@my365.bellevue.edu::75dc9465-063d-471f-96d2-b179087b4d8c" providerId="AD" clId="Web-{F613BC9F-B02D-0000-9EE9-F2E26B4624DA}" dt="2021-04-08T02:31:36.911" v="262"/>
          <ac:spMkLst>
            <pc:docMk/>
            <pc:sldMk cId="803713812" sldId="272"/>
            <ac:spMk id="6" creationId="{9765E006-BF10-40F6-B2E9-5976F9890C71}"/>
          </ac:spMkLst>
        </pc:spChg>
        <pc:picChg chg="add mod ord">
          <ac:chgData name="Perry Fulfs" userId="S::pfulfs@my365.bellevue.edu::75dc9465-063d-471f-96d2-b179087b4d8c" providerId="AD" clId="Web-{F613BC9F-B02D-0000-9EE9-F2E26B4624DA}" dt="2021-04-08T02:32:04.114" v="266" actId="1076"/>
          <ac:picMkLst>
            <pc:docMk/>
            <pc:sldMk cId="803713812" sldId="272"/>
            <ac:picMk id="7" creationId="{8262E24A-49EB-4652-828E-A203F1B1274B}"/>
          </ac:picMkLst>
        </pc:picChg>
      </pc:sldChg>
    </pc:docChg>
  </pc:docChgLst>
  <pc:docChgLst>
    <pc:chgData name="Perry Fulfs" userId="S::pfulfs@my365.bellevue.edu::75dc9465-063d-471f-96d2-b179087b4d8c" providerId="AD" clId="Web-{F7BFA70D-9B76-063E-DD4E-4D526B2B6976}"/>
    <pc:docChg chg="addSld modSld">
      <pc:chgData name="Perry Fulfs" userId="S::pfulfs@my365.bellevue.edu::75dc9465-063d-471f-96d2-b179087b4d8c" providerId="AD" clId="Web-{F7BFA70D-9B76-063E-DD4E-4D526B2B6976}" dt="2021-04-03T22:32:11.983" v="180" actId="20577"/>
      <pc:docMkLst>
        <pc:docMk/>
      </pc:docMkLst>
      <pc:sldChg chg="modSp">
        <pc:chgData name="Perry Fulfs" userId="S::pfulfs@my365.bellevue.edu::75dc9465-063d-471f-96d2-b179087b4d8c" providerId="AD" clId="Web-{F7BFA70D-9B76-063E-DD4E-4D526B2B6976}" dt="2021-04-03T21:56:00.136" v="20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7BFA70D-9B76-063E-DD4E-4D526B2B6976}" dt="2021-04-03T21:56:00.136" v="20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1:58:40.166" v="38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7BFA70D-9B76-063E-DD4E-4D526B2B6976}" dt="2021-04-03T21:58:40.166" v="38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0:10.431" v="4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7BFA70D-9B76-063E-DD4E-4D526B2B6976}" dt="2021-04-03T22:00:10.431" v="4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3:21.258" v="71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7BFA70D-9B76-063E-DD4E-4D526B2B6976}" dt="2021-04-03T22:03:21.258" v="71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21:09.489" v="153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F7BFA70D-9B76-063E-DD4E-4D526B2B6976}" dt="2021-04-03T22:21:09.489" v="153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32:11.983" v="180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7BFA70D-9B76-063E-DD4E-4D526B2B6976}" dt="2021-04-03T22:32:11.983" v="180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addSp delSp modSp">
        <pc:chgData name="Perry Fulfs" userId="S::pfulfs@my365.bellevue.edu::75dc9465-063d-471f-96d2-b179087b4d8c" providerId="AD" clId="Web-{F7BFA70D-9B76-063E-DD4E-4D526B2B6976}" dt="2021-04-03T22:06:30.069" v="9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F7BFA70D-9B76-063E-DD4E-4D526B2B6976}" dt="2021-04-03T22:06:30.069" v="99" actId="20577"/>
          <ac:spMkLst>
            <pc:docMk/>
            <pc:sldMk cId="1982148860" sldId="266"/>
            <ac:spMk id="3" creationId="{A3837E10-53F1-49DE-B2AF-6BF91EB9827C}"/>
          </ac:spMkLst>
        </pc:spChg>
        <pc:graphicFrameChg chg="add del mod">
          <ac:chgData name="Perry Fulfs" userId="S::pfulfs@my365.bellevue.edu::75dc9465-063d-471f-96d2-b179087b4d8c" providerId="AD" clId="Web-{F7BFA70D-9B76-063E-DD4E-4D526B2B6976}" dt="2021-04-03T22:04:51.976" v="78"/>
          <ac:graphicFrameMkLst>
            <pc:docMk/>
            <pc:sldMk cId="1982148860" sldId="266"/>
            <ac:graphicFrameMk id="5" creationId="{463EB373-34D5-4C7E-B786-EECFD9BFA50C}"/>
          </ac:graphicFrameMkLst>
        </pc:graphicFrameChg>
      </pc:sldChg>
      <pc:sldChg chg="addSp delSp modSp">
        <pc:chgData name="Perry Fulfs" userId="S::pfulfs@my365.bellevue.edu::75dc9465-063d-471f-96d2-b179087b4d8c" providerId="AD" clId="Web-{F7BFA70D-9B76-063E-DD4E-4D526B2B6976}" dt="2021-04-03T22:22:10.176" v="162" actId="1076"/>
        <pc:sldMkLst>
          <pc:docMk/>
          <pc:sldMk cId="1267710736" sldId="267"/>
        </pc:sldMkLst>
        <pc:spChg chg="add del mod">
          <ac:chgData name="Perry Fulfs" userId="S::pfulfs@my365.bellevue.edu::75dc9465-063d-471f-96d2-b179087b4d8c" providerId="AD" clId="Web-{F7BFA70D-9B76-063E-DD4E-4D526B2B6976}" dt="2021-04-03T22:21:44.489" v="155"/>
          <ac:spMkLst>
            <pc:docMk/>
            <pc:sldMk cId="1267710736" sldId="267"/>
            <ac:spMk id="4" creationId="{258B0B69-0614-4243-9421-F95CA74834FC}"/>
          </ac:spMkLst>
        </pc:spChg>
        <pc:spChg chg="add del mod">
          <ac:chgData name="Perry Fulfs" userId="S::pfulfs@my365.bellevue.edu::75dc9465-063d-471f-96d2-b179087b4d8c" providerId="AD" clId="Web-{F7BFA70D-9B76-063E-DD4E-4D526B2B6976}" dt="2021-04-03T22:22:03.082" v="161"/>
          <ac:spMkLst>
            <pc:docMk/>
            <pc:sldMk cId="1267710736" sldId="267"/>
            <ac:spMk id="11" creationId="{FB7B46B5-E84F-4163-BB8B-55B62F75B461}"/>
          </ac:spMkLst>
        </pc:spChg>
        <pc:picChg chg="add del mod ord">
          <ac:chgData name="Perry Fulfs" userId="S::pfulfs@my365.bellevue.edu::75dc9465-063d-471f-96d2-b179087b4d8c" providerId="AD" clId="Web-{F7BFA70D-9B76-063E-DD4E-4D526B2B6976}" dt="2021-04-03T22:21:51.567" v="158"/>
          <ac:picMkLst>
            <pc:docMk/>
            <pc:sldMk cId="1267710736" sldId="267"/>
            <ac:picMk id="5" creationId="{9166146B-B43E-4F68-B011-1946A8ABEB29}"/>
          </ac:picMkLst>
        </pc:picChg>
        <pc:picChg chg="add mod">
          <ac:chgData name="Perry Fulfs" userId="S::pfulfs@my365.bellevue.edu::75dc9465-063d-471f-96d2-b179087b4d8c" providerId="AD" clId="Web-{F7BFA70D-9B76-063E-DD4E-4D526B2B6976}" dt="2021-04-03T22:22:10.176" v="162" actId="1076"/>
          <ac:picMkLst>
            <pc:docMk/>
            <pc:sldMk cId="1267710736" sldId="267"/>
            <ac:picMk id="6" creationId="{7D7D63A0-76B8-49CB-98EB-F2884ECD269D}"/>
          </ac:picMkLst>
        </pc:picChg>
        <pc:picChg chg="del">
          <ac:chgData name="Perry Fulfs" userId="S::pfulfs@my365.bellevue.edu::75dc9465-063d-471f-96d2-b179087b4d8c" providerId="AD" clId="Web-{F7BFA70D-9B76-063E-DD4E-4D526B2B6976}" dt="2021-04-03T22:21:44.051" v="154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">
        <pc:chgData name="Perry Fulfs" userId="S::pfulfs@my365.bellevue.edu::75dc9465-063d-471f-96d2-b179087b4d8c" providerId="AD" clId="Web-{F7BFA70D-9B76-063E-DD4E-4D526B2B6976}" dt="2021-04-03T21:57:04.355" v="24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7BFA70D-9B76-063E-DD4E-4D526B2B6976}" dt="2021-04-03T21:57:04.355" v="24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F7BFA70D-9B76-063E-DD4E-4D526B2B6976}" dt="2021-04-03T22:18:12.194" v="118" actId="20577"/>
        <pc:sldMkLst>
          <pc:docMk/>
          <pc:sldMk cId="340561637" sldId="269"/>
        </pc:sldMkLst>
        <pc:spChg chg="mod">
          <ac:chgData name="Perry Fulfs" userId="S::pfulfs@my365.bellevue.edu::75dc9465-063d-471f-96d2-b179087b4d8c" providerId="AD" clId="Web-{F7BFA70D-9B76-063E-DD4E-4D526B2B6976}" dt="2021-04-03T22:07:19.865" v="113" actId="20577"/>
          <ac:spMkLst>
            <pc:docMk/>
            <pc:sldMk cId="340561637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7BFA70D-9B76-063E-DD4E-4D526B2B6976}" dt="2021-04-03T22:18:12.194" v="118" actId="20577"/>
          <ac:spMkLst>
            <pc:docMk/>
            <pc:sldMk cId="340561637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4035C29F-70AB-0000-BEF6-86E14D2674E0}"/>
    <pc:docChg chg="addSld modSld">
      <pc:chgData name="Perry Fulfs" userId="S::pfulfs@my365.bellevue.edu::75dc9465-063d-471f-96d2-b179087b4d8c" providerId="AD" clId="Web-{4035C29F-70AB-0000-BEF6-86E14D2674E0}" dt="2021-04-27T03:21:22.102" v="385" actId="20577"/>
      <pc:docMkLst>
        <pc:docMk/>
      </pc:docMkLst>
      <pc:sldChg chg="modSp">
        <pc:chgData name="Perry Fulfs" userId="S::pfulfs@my365.bellevue.edu::75dc9465-063d-471f-96d2-b179087b4d8c" providerId="AD" clId="Web-{4035C29F-70AB-0000-BEF6-86E14D2674E0}" dt="2021-04-27T03:21:22.102" v="385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4035C29F-70AB-0000-BEF6-86E14D2674E0}" dt="2021-04-27T03:21:22.102" v="385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035C29F-70AB-0000-BEF6-86E14D2674E0}" dt="2021-04-27T02:53:35.581" v="280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4035C29F-70AB-0000-BEF6-86E14D2674E0}" dt="2021-04-27T02:53:35.581" v="280" actId="20577"/>
          <ac:spMkLst>
            <pc:docMk/>
            <pc:sldMk cId="473510547" sldId="268"/>
            <ac:spMk id="2" creationId="{4EABA76E-3159-40A6-B097-91476B936AF2}"/>
          </ac:spMkLst>
        </pc:spChg>
      </pc:sldChg>
      <pc:sldChg chg="addSp delSp modSp new">
        <pc:chgData name="Perry Fulfs" userId="S::pfulfs@my365.bellevue.edu::75dc9465-063d-471f-96d2-b179087b4d8c" providerId="AD" clId="Web-{4035C29F-70AB-0000-BEF6-86E14D2674E0}" dt="2021-04-27T02:54:28.784" v="298" actId="20577"/>
        <pc:sldMkLst>
          <pc:docMk/>
          <pc:sldMk cId="2848380248" sldId="270"/>
        </pc:sldMkLst>
        <pc:spChg chg="del">
          <ac:chgData name="Perry Fulfs" userId="S::pfulfs@my365.bellevue.edu::75dc9465-063d-471f-96d2-b179087b4d8c" providerId="AD" clId="Web-{4035C29F-70AB-0000-BEF6-86E14D2674E0}" dt="2021-04-27T02:33:44.401" v="1"/>
          <ac:spMkLst>
            <pc:docMk/>
            <pc:sldMk cId="2848380248" sldId="270"/>
            <ac:spMk id="2" creationId="{55CD78EF-90F0-4460-B014-6DA779AAF677}"/>
          </ac:spMkLst>
        </pc:spChg>
        <pc:spChg chg="del">
          <ac:chgData name="Perry Fulfs" userId="S::pfulfs@my365.bellevue.edu::75dc9465-063d-471f-96d2-b179087b4d8c" providerId="AD" clId="Web-{4035C29F-70AB-0000-BEF6-86E14D2674E0}" dt="2021-04-27T02:33:46.588" v="2"/>
          <ac:spMkLst>
            <pc:docMk/>
            <pc:sldMk cId="2848380248" sldId="270"/>
            <ac:spMk id="3" creationId="{07F72131-8663-46D6-B97D-0FB35E9B5483}"/>
          </ac:spMkLst>
        </pc:spChg>
        <pc:spChg chg="add del mod">
          <ac:chgData name="Perry Fulfs" userId="S::pfulfs@my365.bellevue.edu::75dc9465-063d-471f-96d2-b179087b4d8c" providerId="AD" clId="Web-{4035C29F-70AB-0000-BEF6-86E14D2674E0}" dt="2021-04-27T02:40:18.381" v="70" actId="14100"/>
          <ac:spMkLst>
            <pc:docMk/>
            <pc:sldMk cId="2848380248" sldId="270"/>
            <ac:spMk id="4" creationId="{A3FF319F-4FE5-49C4-80CD-C2853C146E72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38:58.257" v="36" actId="20577"/>
          <ac:spMkLst>
            <pc:docMk/>
            <pc:sldMk cId="2848380248" sldId="270"/>
            <ac:spMk id="6" creationId="{7CD34B3E-0D68-4AFE-8CD4-D0D9D2BD9E19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0:14.646" v="69" actId="1076"/>
          <ac:spMkLst>
            <pc:docMk/>
            <pc:sldMk cId="2848380248" sldId="270"/>
            <ac:spMk id="7" creationId="{6701F391-AEC8-4D26-94EA-97D6F51FB6EB}"/>
          </ac:spMkLst>
        </pc:spChg>
        <pc:spChg chg="mod">
          <ac:chgData name="Perry Fulfs" userId="S::pfulfs@my365.bellevue.edu::75dc9465-063d-471f-96d2-b179087b4d8c" providerId="AD" clId="Web-{4035C29F-70AB-0000-BEF6-86E14D2674E0}" dt="2021-04-27T02:40:53.162" v="84" actId="20577"/>
          <ac:spMkLst>
            <pc:docMk/>
            <pc:sldMk cId="2848380248" sldId="270"/>
            <ac:spMk id="11" creationId="{31604796-97DC-47F8-A4E5-D8B3AAC0F302}"/>
          </ac:spMkLst>
        </pc:spChg>
        <pc:spChg chg="mod">
          <ac:chgData name="Perry Fulfs" userId="S::pfulfs@my365.bellevue.edu::75dc9465-063d-471f-96d2-b179087b4d8c" providerId="AD" clId="Web-{4035C29F-70AB-0000-BEF6-86E14D2674E0}" dt="2021-04-27T02:41:37.442" v="103" actId="20577"/>
          <ac:spMkLst>
            <pc:docMk/>
            <pc:sldMk cId="2848380248" sldId="270"/>
            <ac:spMk id="12" creationId="{29EEEF67-A5A0-4841-BEC9-CCE57ECF0A7B}"/>
          </ac:spMkLst>
        </pc:spChg>
        <pc:spChg chg="add mod ord">
          <ac:chgData name="Perry Fulfs" userId="S::pfulfs@my365.bellevue.edu::75dc9465-063d-471f-96d2-b179087b4d8c" providerId="AD" clId="Web-{4035C29F-70AB-0000-BEF6-86E14D2674E0}" dt="2021-04-27T02:42:08.692" v="108"/>
          <ac:spMkLst>
            <pc:docMk/>
            <pc:sldMk cId="2848380248" sldId="270"/>
            <ac:spMk id="17" creationId="{0B7BC19C-F2FA-478B-828E-AF86FA524ABF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3:10.035" v="123"/>
          <ac:spMkLst>
            <pc:docMk/>
            <pc:sldMk cId="2848380248" sldId="270"/>
            <ac:spMk id="18" creationId="{13E72481-8E6D-4C7C-81F0-9D7974A96152}"/>
          </ac:spMkLst>
        </pc:spChg>
        <pc:spChg chg="add del mod">
          <ac:chgData name="Perry Fulfs" userId="S::pfulfs@my365.bellevue.edu::75dc9465-063d-471f-96d2-b179087b4d8c" providerId="AD" clId="Web-{4035C29F-70AB-0000-BEF6-86E14D2674E0}" dt="2021-04-27T02:44:01.347" v="138"/>
          <ac:spMkLst>
            <pc:docMk/>
            <pc:sldMk cId="2848380248" sldId="270"/>
            <ac:spMk id="23" creationId="{0E4ED5D8-D83A-4E1F-B46D-FAD54306A3D8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7:59.532" v="197" actId="1076"/>
          <ac:spMkLst>
            <pc:docMk/>
            <pc:sldMk cId="2848380248" sldId="270"/>
            <ac:spMk id="24" creationId="{328A4369-728D-4C65-8C62-FBE52093DB38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5:33.658" v="167" actId="14100"/>
          <ac:spMkLst>
            <pc:docMk/>
            <pc:sldMk cId="2848380248" sldId="270"/>
            <ac:spMk id="26" creationId="{41837012-FC1E-4196-9AB1-1A827FBA7241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45.217" v="263" actId="1076"/>
          <ac:spMkLst>
            <pc:docMk/>
            <pc:sldMk cId="2848380248" sldId="270"/>
            <ac:spMk id="27" creationId="{B9540B12-4CE9-49DF-89FF-D5A148FEB2CD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11.889" v="240" actId="1076"/>
          <ac:spMkLst>
            <pc:docMk/>
            <pc:sldMk cId="2848380248" sldId="270"/>
            <ac:spMk id="28" creationId="{1807E042-0DB6-4EEC-B5F4-F1D91881D981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2:26.123" v="278" actId="20577"/>
          <ac:spMkLst>
            <pc:docMk/>
            <pc:sldMk cId="2848380248" sldId="270"/>
            <ac:spMk id="44" creationId="{72B91B03-D7B2-41CC-B877-8315A61962DB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50.092" v="264" actId="1076"/>
          <ac:spMkLst>
            <pc:docMk/>
            <pc:sldMk cId="2848380248" sldId="270"/>
            <ac:spMk id="45" creationId="{653EA46D-A1BA-48E5-B4DF-1543C42C1964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4:28.784" v="298" actId="20577"/>
          <ac:spMkLst>
            <pc:docMk/>
            <pc:sldMk cId="2848380248" sldId="270"/>
            <ac:spMk id="47" creationId="{9BF75BB6-F390-4211-AAAB-09305B0A5A66}"/>
          </ac:spMkLst>
        </pc:spChg>
        <pc:spChg chg="add del">
          <ac:chgData name="Perry Fulfs" userId="S::pfulfs@my365.bellevue.edu::75dc9465-063d-471f-96d2-b179087b4d8c" providerId="AD" clId="Web-{4035C29F-70AB-0000-BEF6-86E14D2674E0}" dt="2021-04-27T02:53:50.225" v="283"/>
          <ac:spMkLst>
            <pc:docMk/>
            <pc:sldMk cId="2848380248" sldId="270"/>
            <ac:spMk id="49" creationId="{458F0284-14AC-48C7-A157-3B3ACBC0965B}"/>
          </ac:spMkLst>
        </pc:spChg>
        <pc:grpChg chg="add">
          <ac:chgData name="Perry Fulfs" userId="S::pfulfs@my365.bellevue.edu::75dc9465-063d-471f-96d2-b179087b4d8c" providerId="AD" clId="Web-{4035C29F-70AB-0000-BEF6-86E14D2674E0}" dt="2021-04-27T02:40:30.443" v="71"/>
          <ac:grpSpMkLst>
            <pc:docMk/>
            <pc:sldMk cId="2848380248" sldId="270"/>
            <ac:grpSpMk id="8" creationId="{2436EC93-4479-4FD1-A359-C602BF2F197C}"/>
          </ac:grpSpMkLst>
        </pc:grpChg>
        <pc:grpChg chg="add mod">
          <ac:chgData name="Perry Fulfs" userId="S::pfulfs@my365.bellevue.edu::75dc9465-063d-471f-96d2-b179087b4d8c" providerId="AD" clId="Web-{4035C29F-70AB-0000-BEF6-86E14D2674E0}" dt="2021-04-27T02:40:48.005" v="76" actId="1076"/>
          <ac:grpSpMkLst>
            <pc:docMk/>
            <pc:sldMk cId="2848380248" sldId="270"/>
            <ac:grpSpMk id="9" creationId="{58F2773F-E839-4EAB-833F-A2A2A687A137}"/>
          </ac:grpSpMkLst>
        </pc:grpChg>
        <pc:grpChg chg="add del">
          <ac:chgData name="Perry Fulfs" userId="S::pfulfs@my365.bellevue.edu::75dc9465-063d-471f-96d2-b179087b4d8c" providerId="AD" clId="Web-{4035C29F-70AB-0000-BEF6-86E14D2674E0}" dt="2021-04-27T02:40:35.802" v="74"/>
          <ac:grpSpMkLst>
            <pc:docMk/>
            <pc:sldMk cId="2848380248" sldId="270"/>
            <ac:grpSpMk id="13" creationId="{0CAC30A5-9ED3-4337-8AA4-6876CFA25DE0}"/>
          </ac:grpSpMkLst>
        </pc:grpChg>
        <pc:grpChg chg="add del">
          <ac:chgData name="Perry Fulfs" userId="S::pfulfs@my365.bellevue.edu::75dc9465-063d-471f-96d2-b179087b4d8c" providerId="AD" clId="Web-{4035C29F-70AB-0000-BEF6-86E14D2674E0}" dt="2021-04-27T02:43:23.176" v="125"/>
          <ac:grpSpMkLst>
            <pc:docMk/>
            <pc:sldMk cId="2848380248" sldId="270"/>
            <ac:grpSpMk id="19" creationId="{6B790DE1-9180-4D60-B906-D03AFC11A390}"/>
          </ac:grpSpMkLst>
        </pc:grpChg>
        <pc:picChg chg="add del mod">
          <ac:chgData name="Perry Fulfs" userId="S::pfulfs@my365.bellevue.edu::75dc9465-063d-471f-96d2-b179087b4d8c" providerId="AD" clId="Web-{4035C29F-70AB-0000-BEF6-86E14D2674E0}" dt="2021-04-27T02:35:19.212" v="17"/>
          <ac:picMkLst>
            <pc:docMk/>
            <pc:sldMk cId="2848380248" sldId="270"/>
            <ac:picMk id="5" creationId="{1ED14E9F-5D09-46A2-B841-4EBF354EB1F1}"/>
          </ac:picMkLst>
        </pc:picChg>
        <pc:cxnChg chg="add mod">
          <ac:chgData name="Perry Fulfs" userId="S::pfulfs@my365.bellevue.edu::75dc9465-063d-471f-96d2-b179087b4d8c" providerId="AD" clId="Web-{4035C29F-70AB-0000-BEF6-86E14D2674E0}" dt="2021-04-27T02:44:38.409" v="144"/>
          <ac:cxnSpMkLst>
            <pc:docMk/>
            <pc:sldMk cId="2848380248" sldId="270"/>
            <ac:cxnSpMk id="25" creationId="{B0EE4971-C17B-4F9F-9EC5-57CB4DF0B935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6:41.548" v="183" actId="14100"/>
          <ac:cxnSpMkLst>
            <pc:docMk/>
            <pc:sldMk cId="2848380248" sldId="270"/>
            <ac:cxnSpMk id="29" creationId="{62D309CF-07B2-4730-9941-09305D449768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7:55.719" v="196" actId="1076"/>
          <ac:cxnSpMkLst>
            <pc:docMk/>
            <pc:sldMk cId="2848380248" sldId="270"/>
            <ac:cxnSpMk id="30" creationId="{6E1766D9-A824-4E8D-BBAC-919E8D7111A2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7:48.673" v="195"/>
          <ac:cxnSpMkLst>
            <pc:docMk/>
            <pc:sldMk cId="2848380248" sldId="270"/>
            <ac:cxnSpMk id="31" creationId="{9B664E85-1D53-4912-9433-5E72A9393B14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7:35.501" v="193" actId="14100"/>
          <ac:cxnSpMkLst>
            <pc:docMk/>
            <pc:sldMk cId="2848380248" sldId="270"/>
            <ac:cxnSpMk id="32" creationId="{486BA79C-82DA-44EB-B43F-0D7D0A561258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8:19.375" v="204" actId="14100"/>
          <ac:cxnSpMkLst>
            <pc:docMk/>
            <pc:sldMk cId="2848380248" sldId="270"/>
            <ac:cxnSpMk id="33" creationId="{38B50F0C-948F-4739-BF95-541522BF0E89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8:07.266" v="200"/>
          <ac:cxnSpMkLst>
            <pc:docMk/>
            <pc:sldMk cId="2848380248" sldId="270"/>
            <ac:cxnSpMk id="34" creationId="{138A29D6-8F68-4050-B1DE-217639760642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9:29.937" v="221" actId="14100"/>
          <ac:cxnSpMkLst>
            <pc:docMk/>
            <pc:sldMk cId="2848380248" sldId="270"/>
            <ac:cxnSpMk id="35" creationId="{53A14227-4B0F-43A2-A219-A92107305A94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8:42.156" v="211"/>
          <ac:cxnSpMkLst>
            <pc:docMk/>
            <pc:sldMk cId="2848380248" sldId="270"/>
            <ac:cxnSpMk id="36" creationId="{A11D9E20-0F40-4E8E-9602-9A62264E83FD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04.249" v="225" actId="1076"/>
          <ac:cxnSpMkLst>
            <pc:docMk/>
            <pc:sldMk cId="2848380248" sldId="270"/>
            <ac:cxnSpMk id="37" creationId="{63096042-8FC8-4FB5-B6C6-21859D4F241E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9:20.937" v="219" actId="14100"/>
          <ac:cxnSpMkLst>
            <pc:docMk/>
            <pc:sldMk cId="2848380248" sldId="270"/>
            <ac:cxnSpMk id="38" creationId="{E4B13E88-A762-4512-81CD-EF403DFD3337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28.280" v="232" actId="1076"/>
          <ac:cxnSpMkLst>
            <pc:docMk/>
            <pc:sldMk cId="2848380248" sldId="270"/>
            <ac:cxnSpMk id="39" creationId="{70F9159A-05CE-4046-A20F-0C1940F07940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22.624" v="231" actId="14100"/>
          <ac:cxnSpMkLst>
            <pc:docMk/>
            <pc:sldMk cId="2848380248" sldId="270"/>
            <ac:cxnSpMk id="40" creationId="{7214344E-3916-49AB-BCFE-08B601A0BB8D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50:44.483" v="237"/>
          <ac:cxnSpMkLst>
            <pc:docMk/>
            <pc:sldMk cId="2848380248" sldId="270"/>
            <ac:cxnSpMk id="41" creationId="{CADC51DE-DBF3-4DA9-AA8C-C5539D2D13A7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42.358" v="236" actId="14100"/>
          <ac:cxnSpMkLst>
            <pc:docMk/>
            <pc:sldMk cId="2848380248" sldId="270"/>
            <ac:cxnSpMk id="42" creationId="{25BB0AC5-F942-47C6-BED8-B898AA37D511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50:52.842" v="239"/>
          <ac:cxnSpMkLst>
            <pc:docMk/>
            <pc:sldMk cId="2848380248" sldId="270"/>
            <ac:cxnSpMk id="43" creationId="{57D69A73-4395-4B4D-921C-91B81EE92DE1}"/>
          </ac:cxnSpMkLst>
        </pc:cxnChg>
      </pc:sldChg>
      <pc:sldChg chg="modSp add replId">
        <pc:chgData name="Perry Fulfs" userId="S::pfulfs@my365.bellevue.edu::75dc9465-063d-471f-96d2-b179087b4d8c" providerId="AD" clId="Web-{4035C29F-70AB-0000-BEF6-86E14D2674E0}" dt="2021-04-27T03:05:50.466" v="346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4035C29F-70AB-0000-BEF6-86E14D2674E0}" dt="2021-04-27T02:56:19.348" v="302" actId="20577"/>
          <ac:spMkLst>
            <pc:docMk/>
            <pc:sldMk cId="57721045" sldId="271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5:50.466" v="346" actId="20577"/>
          <ac:spMkLst>
            <pc:docMk/>
            <pc:sldMk cId="57721045" sldId="271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5:33.420" v="343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4035C29F-70AB-0000-BEF6-86E14D2674E0}" dt="2021-04-27T02:59:28.424" v="338" actId="20577"/>
          <ac:spMkLst>
            <pc:docMk/>
            <pc:sldMk cId="2873972699" sldId="27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5:33.420" v="343" actId="20577"/>
          <ac:spMkLst>
            <pc:docMk/>
            <pc:sldMk cId="2873972699" sldId="27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9:33.292" v="373" actId="20577"/>
        <pc:sldMkLst>
          <pc:docMk/>
          <pc:sldMk cId="3471694288" sldId="273"/>
        </pc:sldMkLst>
        <pc:spChg chg="mod">
          <ac:chgData name="Perry Fulfs" userId="S::pfulfs@my365.bellevue.edu::75dc9465-063d-471f-96d2-b179087b4d8c" providerId="AD" clId="Web-{4035C29F-70AB-0000-BEF6-86E14D2674E0}" dt="2021-04-27T03:07:55.887" v="352" actId="20577"/>
          <ac:spMkLst>
            <pc:docMk/>
            <pc:sldMk cId="3471694288" sldId="27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9:33.292" v="373" actId="20577"/>
          <ac:spMkLst>
            <pc:docMk/>
            <pc:sldMk cId="3471694288" sldId="27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9:23.683" v="368" actId="20577"/>
        <pc:sldMkLst>
          <pc:docMk/>
          <pc:sldMk cId="1628864264" sldId="274"/>
        </pc:sldMkLst>
        <pc:spChg chg="mod">
          <ac:chgData name="Perry Fulfs" userId="S::pfulfs@my365.bellevue.edu::75dc9465-063d-471f-96d2-b179087b4d8c" providerId="AD" clId="Web-{4035C29F-70AB-0000-BEF6-86E14D2674E0}" dt="2021-04-27T03:09:06.527" v="359" actId="20577"/>
          <ac:spMkLst>
            <pc:docMk/>
            <pc:sldMk cId="1628864264" sldId="27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9:23.683" v="368" actId="20577"/>
          <ac:spMkLst>
            <pc:docMk/>
            <pc:sldMk cId="1628864264" sldId="274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3DD37DAF-EB73-B27E-28E3-E34ADE755E3B}"/>
    <pc:docChg chg="modSld">
      <pc:chgData name="Perry Fulfs" userId="S::pfulfs@my365.bellevue.edu::75dc9465-063d-471f-96d2-b179087b4d8c" providerId="AD" clId="Web-{3DD37DAF-EB73-B27E-28E3-E34ADE755E3B}" dt="2021-05-06T02:43:38.498" v="9" actId="20577"/>
      <pc:docMkLst>
        <pc:docMk/>
      </pc:docMkLst>
      <pc:sldChg chg="modSp">
        <pc:chgData name="Perry Fulfs" userId="S::pfulfs@my365.bellevue.edu::75dc9465-063d-471f-96d2-b179087b4d8c" providerId="AD" clId="Web-{3DD37DAF-EB73-B27E-28E3-E34ADE755E3B}" dt="2021-05-06T02:43:38.498" v="9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3DD37DAF-EB73-B27E-28E3-E34ADE755E3B}" dt="2021-05-06T02:43:38.498" v="9" actId="20577"/>
          <ac:spMkLst>
            <pc:docMk/>
            <pc:sldMk cId="565578987" sldId="256"/>
            <ac:spMk id="2" creationId="{F8933FAC-B3D3-41F5-98A9-321CEDCC80A9}"/>
          </ac:spMkLst>
        </pc:spChg>
      </pc:sldChg>
    </pc:docChg>
  </pc:docChgLst>
  <pc:docChgLst>
    <pc:chgData name="Perry Fulfs" userId="S::pfulfs@my365.bellevue.edu::75dc9465-063d-471f-96d2-b179087b4d8c" providerId="AD" clId="Web-{4EB6BA9F-A02F-0000-A043-62BA73FF5BD6}"/>
    <pc:docChg chg="addSld delSld modSld">
      <pc:chgData name="Perry Fulfs" userId="S::pfulfs@my365.bellevue.edu::75dc9465-063d-471f-96d2-b179087b4d8c" providerId="AD" clId="Web-{4EB6BA9F-A02F-0000-A043-62BA73FF5BD6}" dt="2021-04-03T19:43:02.209" v="98" actId="20577"/>
      <pc:docMkLst>
        <pc:docMk/>
      </pc:docMkLst>
      <pc:sldChg chg="modSp">
        <pc:chgData name="Perry Fulfs" userId="S::pfulfs@my365.bellevue.edu::75dc9465-063d-471f-96d2-b179087b4d8c" providerId="AD" clId="Web-{4EB6BA9F-A02F-0000-A043-62BA73FF5BD6}" dt="2021-04-03T19:32:18.935" v="5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4EB6BA9F-A02F-0000-A043-62BA73FF5BD6}" dt="2021-04-03T19:32:18.935" v="5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12.798" v="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4EB6BA9F-A02F-0000-A043-62BA73FF5BD6}" dt="2021-04-03T19:33:53.342" v="18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12.798" v="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8:32.190" v="4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4EB6BA9F-A02F-0000-A043-62BA73FF5BD6}" dt="2021-04-03T19:34:38.484" v="23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32.190" v="4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56.768" v="42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4EB6BA9F-A02F-0000-A043-62BA73FF5BD6}" dt="2021-04-03T19:34:20.343" v="21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56.768" v="42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del">
        <pc:chgData name="Perry Fulfs" userId="S::pfulfs@my365.bellevue.edu::75dc9465-063d-471f-96d2-b179087b4d8c" providerId="AD" clId="Web-{4EB6BA9F-A02F-0000-A043-62BA73FF5BD6}" dt="2021-04-03T19:39:32.003" v="51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4EB6BA9F-A02F-0000-A043-62BA73FF5BD6}" dt="2021-04-03T19:39:09.628" v="49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56.409" v="47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4:46.374" v="24"/>
        <pc:sldMkLst>
          <pc:docMk/>
          <pc:sldMk cId="389176584" sldId="261"/>
        </pc:sldMkLst>
      </pc:sldChg>
      <pc:sldChg chg="modSp">
        <pc:chgData name="Perry Fulfs" userId="S::pfulfs@my365.bellevue.edu::75dc9465-063d-471f-96d2-b179087b4d8c" providerId="AD" clId="Web-{4EB6BA9F-A02F-0000-A043-62BA73FF5BD6}" dt="2021-04-03T19:40:48.129" v="62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4EB6BA9F-A02F-0000-A043-62BA73FF5BD6}" dt="2021-04-03T19:35:32.344" v="3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48.129" v="62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5:35.969" v="34"/>
        <pc:sldMkLst>
          <pc:docMk/>
          <pc:sldMk cId="3613415712" sldId="263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3"/>
        <pc:sldMkLst>
          <pc:docMk/>
          <pc:sldMk cId="80141661" sldId="264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2"/>
        <pc:sldMkLst>
          <pc:docMk/>
          <pc:sldMk cId="1560639925" sldId="266"/>
        </pc:sldMkLst>
      </pc:sldChg>
      <pc:sldChg chg="modSp add replId">
        <pc:chgData name="Perry Fulfs" userId="S::pfulfs@my365.bellevue.edu::75dc9465-063d-471f-96d2-b179087b4d8c" providerId="AD" clId="Web-{4EB6BA9F-A02F-0000-A043-62BA73FF5BD6}" dt="2021-04-03T19:40:21.660" v="5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4EB6BA9F-A02F-0000-A043-62BA73FF5BD6}" dt="2021-04-03T19:39:59.926" v="56" actId="20577"/>
          <ac:spMkLst>
            <pc:docMk/>
            <pc:sldMk cId="1982148860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21.660" v="59" actId="20577"/>
          <ac:spMkLst>
            <pc:docMk/>
            <pc:sldMk cId="1982148860" sldId="266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4EB6BA9F-A02F-0000-A043-62BA73FF5BD6}" dt="2021-04-03T19:42:19.803" v="77" actId="1076"/>
        <pc:sldMkLst>
          <pc:docMk/>
          <pc:sldMk cId="1267710736" sldId="267"/>
        </pc:sldMkLst>
        <pc:spChg chg="mod">
          <ac:chgData name="Perry Fulfs" userId="S::pfulfs@my365.bellevue.edu::75dc9465-063d-471f-96d2-b179087b4d8c" providerId="AD" clId="Web-{4EB6BA9F-A02F-0000-A043-62BA73FF5BD6}" dt="2021-04-03T19:41:25.739" v="67" actId="20577"/>
          <ac:spMkLst>
            <pc:docMk/>
            <pc:sldMk cId="1267710736" sldId="267"/>
            <ac:spMk id="2" creationId="{4EABA76E-3159-40A6-B097-91476B936AF2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115" v="71"/>
          <ac:spMkLst>
            <pc:docMk/>
            <pc:sldMk cId="1267710736" sldId="267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44.318" v="69"/>
          <ac:spMkLst>
            <pc:docMk/>
            <pc:sldMk cId="1267710736" sldId="267"/>
            <ac:spMk id="5" creationId="{2EC24813-B106-4E67-87AD-2775CA6C99DF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677" v="72"/>
          <ac:spMkLst>
            <pc:docMk/>
            <pc:sldMk cId="1267710736" sldId="267"/>
            <ac:spMk id="7" creationId="{DDC02784-A8B4-43CE-B057-013D92E2B7E0}"/>
          </ac:spMkLst>
        </pc:spChg>
        <pc:picChg chg="add mod ord">
          <ac:chgData name="Perry Fulfs" userId="S::pfulfs@my365.bellevue.edu::75dc9465-063d-471f-96d2-b179087b4d8c" providerId="AD" clId="Web-{4EB6BA9F-A02F-0000-A043-62BA73FF5BD6}" dt="2021-04-03T19:42:19.803" v="77" actId="1076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 add replId">
        <pc:chgData name="Perry Fulfs" userId="S::pfulfs@my365.bellevue.edu::75dc9465-063d-471f-96d2-b179087b4d8c" providerId="AD" clId="Web-{4EB6BA9F-A02F-0000-A043-62BA73FF5BD6}" dt="2021-04-03T19:43:02.209" v="98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4EB6BA9F-A02F-0000-A043-62BA73FF5BD6}" dt="2021-04-03T19:43:02.209" v="98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2:49.334" v="81" actId="20577"/>
          <ac:spMkLst>
            <pc:docMk/>
            <pc:sldMk cId="2798057576" sldId="268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D8ABC59F-30EE-0000-BEF6-8AE8F365B27F}"/>
    <pc:docChg chg="modSld">
      <pc:chgData name="Perry Fulfs" userId="S::pfulfs@my365.bellevue.edu::75dc9465-063d-471f-96d2-b179087b4d8c" providerId="AD" clId="Web-{D8ABC59F-30EE-0000-BEF6-8AE8F365B27F}" dt="2021-05-07T20:50:31.699" v="43" actId="20577"/>
      <pc:docMkLst>
        <pc:docMk/>
      </pc:docMkLst>
      <pc:sldChg chg="modSp">
        <pc:chgData name="Perry Fulfs" userId="S::pfulfs@my365.bellevue.edu::75dc9465-063d-471f-96d2-b179087b4d8c" providerId="AD" clId="Web-{D8ABC59F-30EE-0000-BEF6-8AE8F365B27F}" dt="2021-05-07T20:50:31.699" v="43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D8ABC59F-30EE-0000-BEF6-8AE8F365B27F}" dt="2021-05-07T20:50:31.699" v="43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D8ABC59F-30EE-0000-BEF6-8AE8F365B27F}" dt="2021-05-07T20:43:23.981" v="13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D8ABC59F-30EE-0000-BEF6-8AE8F365B27F}" dt="2021-05-07T20:43:23.981" v="13" actId="20577"/>
          <ac:spMkLst>
            <pc:docMk/>
            <pc:sldMk cId="2873972699" sldId="272"/>
            <ac:spMk id="9" creationId="{C5B7CDB4-6A77-4E10-BBC6-2390DF243FD5}"/>
          </ac:spMkLst>
        </pc:spChg>
      </pc:sldChg>
    </pc:docChg>
  </pc:docChgLst>
  <pc:docChgLst>
    <pc:chgData name="Perry Fulfs" userId="S::pfulfs@my365.bellevue.edu::75dc9465-063d-471f-96d2-b179087b4d8c" providerId="AD" clId="Web-{D744C09F-405A-0000-D1DE-188502C79771}"/>
    <pc:docChg chg="delSld modSld">
      <pc:chgData name="Perry Fulfs" userId="S::pfulfs@my365.bellevue.edu::75dc9465-063d-471f-96d2-b179087b4d8c" providerId="AD" clId="Web-{D744C09F-405A-0000-D1DE-188502C79771}" dt="2021-04-21T01:53:59.375" v="14"/>
      <pc:docMkLst>
        <pc:docMk/>
      </pc:docMkLst>
      <pc:sldChg chg="modSp">
        <pc:chgData name="Perry Fulfs" userId="S::pfulfs@my365.bellevue.edu::75dc9465-063d-471f-96d2-b179087b4d8c" providerId="AD" clId="Web-{D744C09F-405A-0000-D1DE-188502C79771}" dt="2021-04-21T01:52:58.969" v="3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D744C09F-405A-0000-D1DE-188502C79771}" dt="2021-04-21T01:52:58.969" v="3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D744C09F-405A-0000-D1DE-188502C79771}" dt="2021-04-21T01:53:47.734" v="8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D744C09F-405A-0000-D1DE-188502C79771}" dt="2021-04-21T01:53:47.734" v="8" actId="20577"/>
          <ac:spMkLst>
            <pc:docMk/>
            <pc:sldMk cId="2160294710" sldId="257"/>
            <ac:spMk id="2" creationId="{4EABA76E-3159-40A6-B097-91476B936AF2}"/>
          </ac:spMkLst>
        </pc:spChg>
      </pc:sldChg>
      <pc:sldChg chg="del">
        <pc:chgData name="Perry Fulfs" userId="S::pfulfs@my365.bellevue.edu::75dc9465-063d-471f-96d2-b179087b4d8c" providerId="AD" clId="Web-{D744C09F-405A-0000-D1DE-188502C79771}" dt="2021-04-21T01:53:57.593" v="12"/>
        <pc:sldMkLst>
          <pc:docMk/>
          <pc:sldMk cId="574460594" sldId="258"/>
        </pc:sldMkLst>
      </pc:sldChg>
      <pc:sldChg chg="del">
        <pc:chgData name="Perry Fulfs" userId="S::pfulfs@my365.bellevue.edu::75dc9465-063d-471f-96d2-b179087b4d8c" providerId="AD" clId="Web-{D744C09F-405A-0000-D1DE-188502C79771}" dt="2021-04-21T01:53:54" v="10"/>
        <pc:sldMkLst>
          <pc:docMk/>
          <pc:sldMk cId="3039014394" sldId="259"/>
        </pc:sldMkLst>
      </pc:sldChg>
      <pc:sldChg chg="del">
        <pc:chgData name="Perry Fulfs" userId="S::pfulfs@my365.bellevue.edu::75dc9465-063d-471f-96d2-b179087b4d8c" providerId="AD" clId="Web-{D744C09F-405A-0000-D1DE-188502C79771}" dt="2021-04-21T01:53:58.343" v="13"/>
        <pc:sldMkLst>
          <pc:docMk/>
          <pc:sldMk cId="589592016" sldId="260"/>
        </pc:sldMkLst>
      </pc:sldChg>
      <pc:sldChg chg="del">
        <pc:chgData name="Perry Fulfs" userId="S::pfulfs@my365.bellevue.edu::75dc9465-063d-471f-96d2-b179087b4d8c" providerId="AD" clId="Web-{D744C09F-405A-0000-D1DE-188502C79771}" dt="2021-04-21T01:53:50.296" v="9"/>
        <pc:sldMkLst>
          <pc:docMk/>
          <pc:sldMk cId="2798057576" sldId="268"/>
        </pc:sldMkLst>
      </pc:sldChg>
      <pc:sldChg chg="del">
        <pc:chgData name="Perry Fulfs" userId="S::pfulfs@my365.bellevue.edu::75dc9465-063d-471f-96d2-b179087b4d8c" providerId="AD" clId="Web-{D744C09F-405A-0000-D1DE-188502C79771}" dt="2021-04-21T01:53:55.156" v="11"/>
        <pc:sldMkLst>
          <pc:docMk/>
          <pc:sldMk cId="2924764727" sldId="271"/>
        </pc:sldMkLst>
      </pc:sldChg>
      <pc:sldChg chg="del">
        <pc:chgData name="Perry Fulfs" userId="S::pfulfs@my365.bellevue.edu::75dc9465-063d-471f-96d2-b179087b4d8c" providerId="AD" clId="Web-{D744C09F-405A-0000-D1DE-188502C79771}" dt="2021-04-21T01:53:59.375" v="14"/>
        <pc:sldMkLst>
          <pc:docMk/>
          <pc:sldMk cId="80371381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48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what-are-microservices/" TargetMode="External"/><Relationship Id="rId7" Type="http://schemas.openxmlformats.org/officeDocument/2006/relationships/hyperlink" Target="https://searchitoperations.techtarget.com/tip/Follow-these-6-steps-to-deploy-microservices-in-produ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academy.com/blog/microservices-architecture-challenge-advantage-drawback/" TargetMode="External"/><Relationship Id="rId5" Type="http://schemas.openxmlformats.org/officeDocument/2006/relationships/hyperlink" Target="https://www.javatpoint.com/advantges-and-disadvantages-of-microservices" TargetMode="External"/><Relationship Id="rId4" Type="http://schemas.openxmlformats.org/officeDocument/2006/relationships/hyperlink" Target="https://aws.amazon.com/microservi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3FAC-B3D3-41F5-98A9-321CEDCC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Presentation 8.3 -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5400" b="1" dirty="0">
                <a:latin typeface="Calibri"/>
                <a:ea typeface="+mj-lt"/>
                <a:cs typeface="+mj-lt"/>
              </a:rPr>
              <a:t>MICROSERVICES </a:t>
            </a:r>
            <a:endParaRPr lang="en-US" b="1" dirty="0">
              <a:latin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9C5C-AC2C-4F24-ABEA-B70E62FA5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Perry Fulfs | Web 420 | Professor </a:t>
            </a:r>
            <a:r>
              <a:rPr lang="en-US" dirty="0" err="1">
                <a:cs typeface="Calibri"/>
              </a:rPr>
              <a:t>Krasso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557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MICROSERVICES </a:t>
            </a:r>
            <a:endParaRPr lang="en-US" b="1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What microservices are.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What an API gateway is.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 advantages of microservices.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 disadvantages of microservices.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How microservices are deployed and managed in a production environment.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How microservices are scaled.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+mj-lt"/>
                <a:cs typeface="Calibri"/>
              </a:rPr>
              <a:t>What microservices are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A specific method of designing software systems to structure a single application as a collection of loosely coupled services</a:t>
            </a:r>
            <a:endParaRPr lang="en-US" sz="1600">
              <a:cs typeface="Calibri" panose="020F0502020204030204"/>
            </a:endParaRPr>
          </a:p>
          <a:p>
            <a:r>
              <a:rPr lang="en-US" sz="1600" dirty="0"/>
              <a:t>Autonomous - </a:t>
            </a:r>
            <a:r>
              <a:rPr lang="en-US" sz="1600" dirty="0">
                <a:ea typeface="+mn-lt"/>
                <a:cs typeface="+mn-lt"/>
              </a:rPr>
              <a:t>do not need to share any of their code or implementation with other services</a:t>
            </a:r>
          </a:p>
          <a:p>
            <a:pPr>
              <a:buClr>
                <a:srgbClr val="FFFFFF"/>
              </a:buClr>
            </a:pPr>
            <a:r>
              <a:rPr lang="en-US" sz="1600" dirty="0"/>
              <a:t>Specialized - each</a:t>
            </a:r>
            <a:r>
              <a:rPr lang="en-US" sz="1600" dirty="0">
                <a:ea typeface="+mn-lt"/>
                <a:cs typeface="+mn-lt"/>
              </a:rPr>
              <a:t> service is designed for a set of capabilities and focuses on solving a specific problem</a:t>
            </a:r>
            <a:endParaRPr lang="en-US" sz="16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Instead of a monolithic app, you have several independent applications that can run on their own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Each of the involved programs is independently versioned, executed, and scaled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Small applications that your development teams create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3026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What an API </a:t>
            </a:r>
            <a:r>
              <a:rPr lang="en-US">
                <a:latin typeface="Calibri"/>
                <a:ea typeface="+mj-lt"/>
                <a:cs typeface="Calibri"/>
              </a:rPr>
              <a:t>gateway is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An API gateway takes all API calls from clients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Routes them to the appropriate microservice with request routing</a:t>
            </a:r>
            <a:endParaRPr lang="en-US" sz="160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Handles a request by invoking multiple microservices and aggregating the results</a:t>
            </a:r>
            <a:endParaRPr lang="en-US" sz="1600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Translate between web protocols and web‑unfriendly protocols that are used internally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Provide clients with an endpoint for retrieving all details with a single request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Acts as a single-entry point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8899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The advantages of </a:t>
            </a:r>
            <a:r>
              <a:rPr lang="en-US">
                <a:latin typeface="Calibri"/>
                <a:ea typeface="+mj-lt"/>
                <a:cs typeface="Calibri"/>
              </a:rPr>
              <a:t>microservices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Microservices are independently deployable and allow for more team autonomy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Microservices are independently scalable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Microservices reduce downtime through fault isolation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The smaller codebase enables teams to more easily understand the code, making it simpler to maintain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Maintain, Troubleshoot and Extend With Ease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Simplify Cross-Team Coordination</a:t>
            </a:r>
            <a:endParaRPr lang="en-US" sz="1600" dirty="0">
              <a:cs typeface="Calibri"/>
            </a:endParaRPr>
          </a:p>
          <a:p>
            <a:pPr>
              <a:buClr>
                <a:prstClr val="white"/>
              </a:buCl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2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+mj-lt"/>
                <a:cs typeface="Calibri"/>
              </a:rPr>
              <a:t>The disadvantages of microservices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Microservices has all the associated complexities of the distributed system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There is a higher chance of failure during communication between different services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Difficult to manage a large number of services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The developer needs to solve the problem, such as network latency and load balancing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Complex testing over a distributed environment</a:t>
            </a:r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Global testing is difficult</a:t>
            </a:r>
          </a:p>
          <a:p>
            <a:pPr>
              <a:buClr>
                <a:srgbClr val="FFFFFF"/>
              </a:buClr>
            </a:pP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51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+mj-lt"/>
                <a:cs typeface="Calibri"/>
              </a:rPr>
              <a:t>How microservices are deployed and managed in a production environment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1600" dirty="0"/>
              <a:t>Use cloud services for production infrastructure</a:t>
            </a:r>
            <a:endParaRPr lang="en-US" sz="16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Design for failure</a:t>
            </a:r>
            <a:endParaRPr lang="en-US" sz="16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Decentralize data management</a:t>
            </a:r>
            <a:endParaRPr lang="en-US" sz="16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Distribute governance</a:t>
            </a:r>
            <a:endParaRPr lang="en-US" sz="16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Automate infrastructure deployment, embrace CI/CD processes</a:t>
            </a:r>
            <a:endParaRPr lang="en-US" sz="16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1600" dirty="0"/>
              <a:t>Monitor, log and troubleshoot from the start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How microservices </a:t>
            </a:r>
            <a:r>
              <a:rPr lang="en-US">
                <a:latin typeface="Calibri"/>
                <a:ea typeface="+mj-lt"/>
                <a:cs typeface="Calibri"/>
              </a:rPr>
              <a:t>are scaled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B7CDB4-6A77-4E10-BBC6-2390DF243FD5}"/>
              </a:ext>
            </a:extLst>
          </p:cNvPr>
          <p:cNvSpPr txBox="1">
            <a:spLocks/>
          </p:cNvSpPr>
          <p:nvPr/>
        </p:nvSpPr>
        <p:spPr>
          <a:xfrm>
            <a:off x="4988658" y="1150076"/>
            <a:ext cx="6517543" cy="455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Implement production development units </a:t>
            </a:r>
            <a:endParaRPr lang="en-US" sz="1600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Shift your organization structure to encourage ownership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Determine service boundaries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Approach timing of services upgrades with caution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Embrace multiple ways of testing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Bring security front and center 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1600" dirty="0">
                <a:ea typeface="+mn-lt"/>
                <a:cs typeface="+mn-lt"/>
              </a:rPr>
              <a:t>Curate wikis to your organization’s specific nee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REFERENCES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4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Altvater, A. (2021, April 05). What are Microservices? Code EXAMPLES, tutorials &amp; more. Retrieved May 07, 2021, from </a:t>
            </a:r>
            <a:r>
              <a:rPr lang="en-US" sz="1600" dirty="0">
                <a:ea typeface="+mn-lt"/>
                <a:cs typeface="+mn-lt"/>
                <a:hlinkClick r:id="rId3"/>
              </a:rPr>
              <a:t>https://stackify.com/what-are-microservices/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Larsson, M. (2014). Microservices. Retrieved May 07, 2021, from </a:t>
            </a:r>
            <a:r>
              <a:rPr lang="en-US" sz="1600" dirty="0">
                <a:ea typeface="+mn-lt"/>
                <a:cs typeface="+mn-lt"/>
                <a:hlinkClick r:id="rId4"/>
              </a:rPr>
              <a:t>https://aws.amazon.com/microservices/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Advantages and disadvantages of microservices - </a:t>
            </a:r>
            <a:r>
              <a:rPr lang="en-US" sz="1600" dirty="0" err="1">
                <a:ea typeface="+mn-lt"/>
                <a:cs typeface="+mn-lt"/>
              </a:rPr>
              <a:t>javatpoint</a:t>
            </a:r>
            <a:r>
              <a:rPr lang="en-US" sz="1600" dirty="0">
                <a:ea typeface="+mn-lt"/>
                <a:cs typeface="+mn-lt"/>
              </a:rPr>
              <a:t>. (n.d.). Retrieved May 07, 2021, from </a:t>
            </a:r>
            <a:r>
              <a:rPr lang="en-US" sz="1600" dirty="0">
                <a:ea typeface="+mn-lt"/>
                <a:cs typeface="+mn-lt"/>
                <a:hlinkClick r:id="rId5"/>
              </a:rPr>
              <a:t>https://www.javatpoint.com/advantges-and-disadvantages-of-microservices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Qian, A. (2020, May 21). Advantages and disadvantages of microservices architecture. Retrieved May 07, 2021, from </a:t>
            </a:r>
            <a:r>
              <a:rPr lang="en-US" sz="1600" dirty="0">
                <a:ea typeface="+mn-lt"/>
                <a:cs typeface="+mn-lt"/>
                <a:hlinkClick r:id="rId6"/>
              </a:rPr>
              <a:t>https://cloudacademy.com/blog/microservices-architecture-challenge-advantage-drawback/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Marko, K. (2019, August 14). Follow these 6 steps to DEPLOY microservices in production. Retrieved May 07, 2021, from </a:t>
            </a:r>
            <a:r>
              <a:rPr lang="en-US" sz="1600" dirty="0">
                <a:ea typeface="+mn-lt"/>
                <a:cs typeface="+mn-lt"/>
                <a:hlinkClick r:id="rId7"/>
              </a:rPr>
              <a:t>https://searchitoperations.techtarget.com/tip/Follow-these-6-steps-to-deploy-microservices-in-production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08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Presentation 8.3 -  MICROSERVICES </vt:lpstr>
      <vt:lpstr>MICROSERVICES </vt:lpstr>
      <vt:lpstr>What microservices are</vt:lpstr>
      <vt:lpstr>What an API gateway is </vt:lpstr>
      <vt:lpstr>The advantages of microservices </vt:lpstr>
      <vt:lpstr>The disadvantages of microservices  </vt:lpstr>
      <vt:lpstr>How microservices are deployed and managed in a production environment  </vt:lpstr>
      <vt:lpstr>How microservices are scaled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905</cp:revision>
  <dcterms:created xsi:type="dcterms:W3CDTF">2021-03-27T18:23:28Z</dcterms:created>
  <dcterms:modified xsi:type="dcterms:W3CDTF">2021-05-07T20:50:37Z</dcterms:modified>
</cp:coreProperties>
</file>