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59" r:id="rId4"/>
    <p:sldId id="278" r:id="rId5"/>
    <p:sldId id="279" r:id="rId6"/>
    <p:sldId id="258" r:id="rId7"/>
    <p:sldId id="267" r:id="rId8"/>
    <p:sldId id="270" r:id="rId9"/>
    <p:sldId id="271" r:id="rId10"/>
    <p:sldId id="272" r:id="rId11"/>
    <p:sldId id="268" r:id="rId12"/>
    <p:sldId id="273" r:id="rId13"/>
    <p:sldId id="274" r:id="rId14"/>
    <p:sldId id="275" r:id="rId15"/>
    <p:sldId id="277" r:id="rId16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7" autoAdjust="0"/>
    <p:restoredTop sz="90929"/>
  </p:normalViewPr>
  <p:slideViewPr>
    <p:cSldViewPr>
      <p:cViewPr>
        <p:scale>
          <a:sx n="66" d="100"/>
          <a:sy n="66" d="100"/>
        </p:scale>
        <p:origin x="-13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12FBA-0EAA-4737-96C9-116A3B20BE39}" type="datetimeFigureOut">
              <a:rPr lang="en-US" smtClean="0"/>
              <a:t>9/11/2011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B021E-31E8-4F44-9D6E-3DAEF65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1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B021E-31E8-4F44-9D6E-3DAEF65CEA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6E088-C8E0-466F-A4A3-8C7950E62F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75874-8068-4FC5-9BC2-181C95845A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C106C-BD31-4FE5-A796-D8D214D57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05A1C-9C59-4F70-AF39-DBED4CFB1E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443C9-63E5-4E51-B734-5050517DF9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75563-74EA-4231-81C9-096737170E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D66EE-5CB2-4A28-A1CE-74AF639C5D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4F967-CE59-4A91-B0E8-D8DC735EA2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3CD9B-7B46-4909-A975-D4D079D380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pPr>
              <a:defRPr/>
            </a:pPr>
            <a:fld id="{FBB77CA0-AFAF-4081-9694-3957727CF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D952F-9837-4CBB-A69A-F534BE643F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16B1B231-1F5A-4231-8BC6-FE9D8857CE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1800" y="1219200"/>
            <a:ext cx="9005888" cy="2201863"/>
          </a:xfrm>
        </p:spPr>
        <p:txBody>
          <a:bodyPr lIns="0" tIns="0" rIns="0" bIns="0" anchor="b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sz="10000" dirty="0" smtClean="0">
                <a:solidFill>
                  <a:schemeClr val="bg1"/>
                </a:solidFill>
                <a:latin typeface="Trebuchet MS" pitchFamily="34" charset="0"/>
              </a:rPr>
              <a:t>Cornell SEBA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4343400"/>
            <a:ext cx="7023100" cy="1846262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chemeClr val="tx1">
                    <a:lumMod val="85000"/>
                  </a:schemeClr>
                </a:solidFill>
                <a:latin typeface="Trebuchet MS" pitchFamily="34" charset="0"/>
              </a:rPr>
              <a:t>Science and Engineering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chemeClr val="tx1">
                    <a:lumMod val="85000"/>
                  </a:schemeClr>
                </a:solidFill>
                <a:latin typeface="Trebuchet MS" pitchFamily="34" charset="0"/>
              </a:rPr>
              <a:t>Business Association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The future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Internship placement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Strong internal and external relationships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Targeting underclassmen</a:t>
            </a:r>
          </a:p>
        </p:txBody>
      </p:sp>
    </p:spTree>
    <p:extLst>
      <p:ext uri="{BB962C8B-B14F-4D97-AF65-F5344CB8AC3E}">
        <p14:creationId xmlns:p14="http://schemas.microsoft.com/office/powerpoint/2010/main" val="9401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Why join?</a:t>
            </a:r>
          </a:p>
        </p:txBody>
      </p:sp>
    </p:spTree>
    <p:extLst>
      <p:ext uri="{BB962C8B-B14F-4D97-AF65-F5344CB8AC3E}">
        <p14:creationId xmlns:p14="http://schemas.microsoft.com/office/powerpoint/2010/main" val="10098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Why </a:t>
            </a:r>
            <a:r>
              <a:rPr lang="en-US" sz="6000" dirty="0" err="1" smtClean="0">
                <a:solidFill>
                  <a:srgbClr val="DFDEF6"/>
                </a:solidFill>
                <a:latin typeface="Trebuchet MS" pitchFamily="34" charset="0"/>
              </a:rPr>
              <a:t>Seba</a:t>
            </a: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?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Not an investment club, business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fraternity, or consulting group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Focus on both education and relationships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Less demanding without sacrificing quality </a:t>
            </a:r>
          </a:p>
        </p:txBody>
      </p:sp>
    </p:spTree>
    <p:extLst>
      <p:ext uri="{BB962C8B-B14F-4D97-AF65-F5344CB8AC3E}">
        <p14:creationId xmlns:p14="http://schemas.microsoft.com/office/powerpoint/2010/main" val="9401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Member benefits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Networking with students with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similar interests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Meet professors and MBA students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Preparation for future careers through applicable experiences</a:t>
            </a:r>
          </a:p>
        </p:txBody>
      </p:sp>
    </p:spTree>
    <p:extLst>
      <p:ext uri="{BB962C8B-B14F-4D97-AF65-F5344CB8AC3E}">
        <p14:creationId xmlns:p14="http://schemas.microsoft.com/office/powerpoint/2010/main" val="18282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opportunities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Leadership positions open: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Recruitment chair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Advertising chair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Events chair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Involvement through committees as well</a:t>
            </a:r>
          </a:p>
        </p:txBody>
      </p:sp>
    </p:spTree>
    <p:extLst>
      <p:ext uri="{BB962C8B-B14F-4D97-AF65-F5344CB8AC3E}">
        <p14:creationId xmlns:p14="http://schemas.microsoft.com/office/powerpoint/2010/main" val="18282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Thanks for coming!</a:t>
            </a:r>
          </a:p>
        </p:txBody>
      </p:sp>
    </p:spTree>
    <p:extLst>
      <p:ext uri="{BB962C8B-B14F-4D97-AF65-F5344CB8AC3E}">
        <p14:creationId xmlns:p14="http://schemas.microsoft.com/office/powerpoint/2010/main" val="7164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Who we are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Undergraduate students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Science and Engineering Majors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Interested in business,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finance, and management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Pursing careers in related fields</a:t>
            </a:r>
          </a:p>
        </p:txBody>
      </p:sp>
    </p:spTree>
    <p:extLst>
      <p:ext uri="{BB962C8B-B14F-4D97-AF65-F5344CB8AC3E}">
        <p14:creationId xmlns:p14="http://schemas.microsoft.com/office/powerpoint/2010/main" val="35895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What is </a:t>
            </a:r>
            <a:r>
              <a:rPr lang="en-US" sz="6500" dirty="0" err="1" smtClean="0">
                <a:solidFill>
                  <a:schemeClr val="bg1"/>
                </a:solidFill>
                <a:latin typeface="Trebuchet MS" pitchFamily="34" charset="0"/>
              </a:rPr>
              <a:t>seba</a:t>
            </a: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Mission Statement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smtClean="0">
                <a:solidFill>
                  <a:srgbClr val="FFFFFF"/>
                </a:solidFill>
                <a:latin typeface="Trebuchet MS" pitchFamily="34" charset="0"/>
              </a:rPr>
              <a:t>The mission of the SEBA is to provide a richer and fuller educational experience for undergraduate students by offering members a chance to learn about the business and management disciplines</a:t>
            </a:r>
          </a:p>
        </p:txBody>
      </p:sp>
    </p:spTree>
    <p:extLst>
      <p:ext uri="{BB962C8B-B14F-4D97-AF65-F5344CB8AC3E}">
        <p14:creationId xmlns:p14="http://schemas.microsoft.com/office/powerpoint/2010/main" val="20430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What we do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Biweekly Meetings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Professional and Career Focused Events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Social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Events</a:t>
            </a: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Events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84200" y="2819400"/>
            <a:ext cx="9055100" cy="4403725"/>
          </a:xfrm>
        </p:spPr>
        <p:txBody>
          <a:bodyPr lIns="0" tIns="0" rIns="0" bIns="0">
            <a:normAutofit lnSpcReduction="10000"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Student Panel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MBA Panel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Resume Workshop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Mock Interview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Stock Competition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>
            <a:normAutofit fontScale="90000"/>
          </a:bodyPr>
          <a:lstStyle/>
          <a:p>
            <a:pPr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About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5049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err="1" smtClean="0">
                <a:solidFill>
                  <a:srgbClr val="DFDEF6"/>
                </a:solidFill>
                <a:latin typeface="Trebuchet MS" pitchFamily="34" charset="0"/>
              </a:rPr>
              <a:t>Seba</a:t>
            </a: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 History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Club formed last spring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SAO approved this fall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Solidifying logistics</a:t>
            </a:r>
          </a:p>
        </p:txBody>
      </p:sp>
    </p:spTree>
    <p:extLst>
      <p:ext uri="{BB962C8B-B14F-4D97-AF65-F5344CB8AC3E}">
        <p14:creationId xmlns:p14="http://schemas.microsoft.com/office/powerpoint/2010/main" val="11428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What’s happening now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Goals for the semester: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25 new members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At least 3 events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Consistent growth in all areas</a:t>
            </a:r>
          </a:p>
        </p:txBody>
      </p:sp>
    </p:spTree>
    <p:extLst>
      <p:ext uri="{BB962C8B-B14F-4D97-AF65-F5344CB8AC3E}">
        <p14:creationId xmlns:p14="http://schemas.microsoft.com/office/powerpoint/2010/main" val="3647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2513</TotalTime>
  <Words>203</Words>
  <Application>Microsoft Office PowerPoint</Application>
  <PresentationFormat>Custom</PresentationFormat>
  <Paragraphs>77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Cornell SEBA</vt:lpstr>
      <vt:lpstr>Who we are</vt:lpstr>
      <vt:lpstr>What is seba?</vt:lpstr>
      <vt:lpstr>Mission Statement</vt:lpstr>
      <vt:lpstr>What we do</vt:lpstr>
      <vt:lpstr>Events</vt:lpstr>
      <vt:lpstr>About the organization</vt:lpstr>
      <vt:lpstr>Seba History</vt:lpstr>
      <vt:lpstr>What’s happening now</vt:lpstr>
      <vt:lpstr>The future</vt:lpstr>
      <vt:lpstr>Why join?</vt:lpstr>
      <vt:lpstr>Why Seba?</vt:lpstr>
      <vt:lpstr>Member benefits</vt:lpstr>
      <vt:lpstr>opportunities</vt:lpstr>
      <vt:lpstr>Thanks for coming!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Kyle</cp:lastModifiedBy>
  <cp:revision>34</cp:revision>
  <dcterms:created xsi:type="dcterms:W3CDTF">2004-05-06T09:28:21Z</dcterms:created>
  <dcterms:modified xsi:type="dcterms:W3CDTF">2011-09-11T20:10:49Z</dcterms:modified>
</cp:coreProperties>
</file>