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57" r:id="rId4"/>
    <p:sldId id="272" r:id="rId5"/>
    <p:sldId id="273" r:id="rId6"/>
    <p:sldId id="274" r:id="rId7"/>
    <p:sldId id="275" r:id="rId8"/>
    <p:sldId id="276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85600-EBF7-4DBE-A535-EBA36644F7CE}" type="doc">
      <dgm:prSet loTypeId="urn:microsoft.com/office/officeart/2005/8/layout/chevron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CF3CB-DF36-4358-9138-66E18147302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D2A21EC-3A3C-472E-8806-B02C3BAA31F1}" type="parTrans" cxnId="{3967CABA-CF2A-4110-A87B-45346D28064D}">
      <dgm:prSet/>
      <dgm:spPr/>
      <dgm:t>
        <a:bodyPr/>
        <a:lstStyle/>
        <a:p>
          <a:endParaRPr lang="en-US"/>
        </a:p>
      </dgm:t>
    </dgm:pt>
    <dgm:pt modelId="{B961FA63-98CA-482F-89FE-6675CA7CADAB}" type="sibTrans" cxnId="{3967CABA-CF2A-4110-A87B-45346D28064D}">
      <dgm:prSet/>
      <dgm:spPr/>
      <dgm:t>
        <a:bodyPr/>
        <a:lstStyle/>
        <a:p>
          <a:endParaRPr lang="en-US"/>
        </a:p>
      </dgm:t>
    </dgm:pt>
    <dgm:pt modelId="{3064158A-0A9A-4A56-BDEB-AA7CE616F978}">
      <dgm:prSet phldrT="[Text]"/>
      <dgm:spPr/>
      <dgm:t>
        <a:bodyPr/>
        <a:lstStyle/>
        <a:p>
          <a:r>
            <a:rPr lang="en-US" dirty="0" smtClean="0"/>
            <a:t>List experiences in any order</a:t>
          </a:r>
          <a:endParaRPr lang="en-US" dirty="0"/>
        </a:p>
      </dgm:t>
    </dgm:pt>
    <dgm:pt modelId="{3661085A-FEC0-4523-B53E-D2A27BFAC1C4}" type="parTrans" cxnId="{23D16196-ADFF-4FCC-BA01-B62D99E50D8C}">
      <dgm:prSet/>
      <dgm:spPr/>
      <dgm:t>
        <a:bodyPr/>
        <a:lstStyle/>
        <a:p>
          <a:endParaRPr lang="en-US"/>
        </a:p>
      </dgm:t>
    </dgm:pt>
    <dgm:pt modelId="{DDF628B1-A45F-4AEC-B569-2F388B59A1E6}" type="sibTrans" cxnId="{23D16196-ADFF-4FCC-BA01-B62D99E50D8C}">
      <dgm:prSet/>
      <dgm:spPr/>
      <dgm:t>
        <a:bodyPr/>
        <a:lstStyle/>
        <a:p>
          <a:endParaRPr lang="en-US"/>
        </a:p>
      </dgm:t>
    </dgm:pt>
    <dgm:pt modelId="{9E3D4D38-15D7-42D0-B1DF-7334379F6574}">
      <dgm:prSet phldrT="[Text]"/>
      <dgm:spPr/>
      <dgm:t>
        <a:bodyPr/>
        <a:lstStyle/>
        <a:p>
          <a:r>
            <a:rPr lang="en-US" dirty="0" smtClean="0"/>
            <a:t>Try to connect experiences to build key themes</a:t>
          </a:r>
          <a:endParaRPr lang="en-US" dirty="0"/>
        </a:p>
      </dgm:t>
    </dgm:pt>
    <dgm:pt modelId="{FA953252-9DEF-44A2-9DE4-5D60D1636FC5}" type="parTrans" cxnId="{46378931-8FFA-42DB-A8AD-E74874AF2C8B}">
      <dgm:prSet/>
      <dgm:spPr/>
      <dgm:t>
        <a:bodyPr/>
        <a:lstStyle/>
        <a:p>
          <a:endParaRPr lang="en-US"/>
        </a:p>
      </dgm:t>
    </dgm:pt>
    <dgm:pt modelId="{DCDE3FEC-46BE-4EBB-8CFB-A515D3C9D0C5}" type="sibTrans" cxnId="{46378931-8FFA-42DB-A8AD-E74874AF2C8B}">
      <dgm:prSet/>
      <dgm:spPr/>
      <dgm:t>
        <a:bodyPr/>
        <a:lstStyle/>
        <a:p>
          <a:endParaRPr lang="en-US"/>
        </a:p>
      </dgm:t>
    </dgm:pt>
    <dgm:pt modelId="{FD877D48-98C7-4F82-9DD9-58AFF7FC180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C30F0DF-2E22-4948-9109-A0E2572ACBB1}" type="parTrans" cxnId="{27C17A43-FBD7-4D32-A635-606E020FB675}">
      <dgm:prSet/>
      <dgm:spPr/>
      <dgm:t>
        <a:bodyPr/>
        <a:lstStyle/>
        <a:p>
          <a:endParaRPr lang="en-US"/>
        </a:p>
      </dgm:t>
    </dgm:pt>
    <dgm:pt modelId="{E34DF32F-679F-499D-9821-85481CAE082A}" type="sibTrans" cxnId="{27C17A43-FBD7-4D32-A635-606E020FB675}">
      <dgm:prSet/>
      <dgm:spPr/>
      <dgm:t>
        <a:bodyPr/>
        <a:lstStyle/>
        <a:p>
          <a:endParaRPr lang="en-US"/>
        </a:p>
      </dgm:t>
    </dgm:pt>
    <dgm:pt modelId="{B02BE922-A0E7-4428-8741-62BA179D256E}">
      <dgm:prSet phldrT="[Text]"/>
      <dgm:spPr/>
      <dgm:t>
        <a:bodyPr/>
        <a:lstStyle/>
        <a:p>
          <a:r>
            <a:rPr lang="en-US" dirty="0" smtClean="0"/>
            <a:t>Decide on 2-3 key themes</a:t>
          </a:r>
          <a:endParaRPr lang="en-US" dirty="0"/>
        </a:p>
      </dgm:t>
    </dgm:pt>
    <dgm:pt modelId="{0264E81F-7B2E-431E-BE12-5554336EC304}" type="parTrans" cxnId="{89B3BE32-7655-4422-A10D-CCBFF6E2822F}">
      <dgm:prSet/>
      <dgm:spPr/>
      <dgm:t>
        <a:bodyPr/>
        <a:lstStyle/>
        <a:p>
          <a:endParaRPr lang="en-US"/>
        </a:p>
      </dgm:t>
    </dgm:pt>
    <dgm:pt modelId="{B24E0169-63FE-435C-800E-859CA98DB841}" type="sibTrans" cxnId="{89B3BE32-7655-4422-A10D-CCBFF6E2822F}">
      <dgm:prSet/>
      <dgm:spPr/>
      <dgm:t>
        <a:bodyPr/>
        <a:lstStyle/>
        <a:p>
          <a:endParaRPr lang="en-US"/>
        </a:p>
      </dgm:t>
    </dgm:pt>
    <dgm:pt modelId="{7F0337CF-FBFC-443E-91FF-FAB450D63544}">
      <dgm:prSet phldrT="[Text]"/>
      <dgm:spPr/>
      <dgm:t>
        <a:bodyPr/>
        <a:lstStyle/>
        <a:p>
          <a:r>
            <a:rPr lang="en-US" dirty="0" smtClean="0"/>
            <a:t>Eliminate all other experiences</a:t>
          </a:r>
          <a:endParaRPr lang="en-US" dirty="0"/>
        </a:p>
      </dgm:t>
    </dgm:pt>
    <dgm:pt modelId="{73C65F1E-A060-4F94-B3C0-8D09C1A053FA}" type="parTrans" cxnId="{D0FAECC7-51E8-47DB-8BC2-A63613637090}">
      <dgm:prSet/>
      <dgm:spPr/>
      <dgm:t>
        <a:bodyPr/>
        <a:lstStyle/>
        <a:p>
          <a:endParaRPr lang="en-US"/>
        </a:p>
      </dgm:t>
    </dgm:pt>
    <dgm:pt modelId="{386F168F-F74B-4D27-9CFC-A35B9C51C356}" type="sibTrans" cxnId="{D0FAECC7-51E8-47DB-8BC2-A63613637090}">
      <dgm:prSet/>
      <dgm:spPr/>
      <dgm:t>
        <a:bodyPr/>
        <a:lstStyle/>
        <a:p>
          <a:endParaRPr lang="en-US"/>
        </a:p>
      </dgm:t>
    </dgm:pt>
    <dgm:pt modelId="{920F904A-89F7-4565-90C8-0C7ED403E9E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FCFFB79-F0AE-47BF-9FCF-405620F4F477}" type="parTrans" cxnId="{AB693E01-208B-4222-9247-52610FDC71A1}">
      <dgm:prSet/>
      <dgm:spPr/>
      <dgm:t>
        <a:bodyPr/>
        <a:lstStyle/>
        <a:p>
          <a:endParaRPr lang="en-US"/>
        </a:p>
      </dgm:t>
    </dgm:pt>
    <dgm:pt modelId="{EECBBD3A-C669-4719-9F65-27BB1D0A1113}" type="sibTrans" cxnId="{AB693E01-208B-4222-9247-52610FDC71A1}">
      <dgm:prSet/>
      <dgm:spPr/>
      <dgm:t>
        <a:bodyPr/>
        <a:lstStyle/>
        <a:p>
          <a:endParaRPr lang="en-US"/>
        </a:p>
      </dgm:t>
    </dgm:pt>
    <dgm:pt modelId="{76697D46-D4F2-4322-A528-40E157C0F234}">
      <dgm:prSet phldrT="[Text]"/>
      <dgm:spPr/>
      <dgm:t>
        <a:bodyPr/>
        <a:lstStyle/>
        <a:p>
          <a:r>
            <a:rPr lang="en-US" dirty="0" smtClean="0"/>
            <a:t>Draft a few paragraphs</a:t>
          </a:r>
          <a:endParaRPr lang="en-US" dirty="0"/>
        </a:p>
      </dgm:t>
    </dgm:pt>
    <dgm:pt modelId="{B1D4B391-2D6A-4EC9-B0CF-08C0C43AAE97}" type="parTrans" cxnId="{309E8AA0-D061-42F8-97A1-C792729CCB62}">
      <dgm:prSet/>
      <dgm:spPr/>
      <dgm:t>
        <a:bodyPr/>
        <a:lstStyle/>
        <a:p>
          <a:endParaRPr lang="en-US"/>
        </a:p>
      </dgm:t>
    </dgm:pt>
    <dgm:pt modelId="{C83F0EF6-ACD9-4E91-99DD-26EFD5B36475}" type="sibTrans" cxnId="{309E8AA0-D061-42F8-97A1-C792729CCB62}">
      <dgm:prSet/>
      <dgm:spPr/>
      <dgm:t>
        <a:bodyPr/>
        <a:lstStyle/>
        <a:p>
          <a:endParaRPr lang="en-US"/>
        </a:p>
      </dgm:t>
    </dgm:pt>
    <dgm:pt modelId="{ED990087-30B4-4358-A064-23C06DF8BDA4}">
      <dgm:prSet phldrT="[Text]"/>
      <dgm:spPr/>
      <dgm:t>
        <a:bodyPr/>
        <a:lstStyle/>
        <a:p>
          <a:r>
            <a:rPr lang="en-US" dirty="0" smtClean="0"/>
            <a:t>Narrow down to </a:t>
          </a:r>
          <a:r>
            <a:rPr lang="en-US" dirty="0" err="1" smtClean="0"/>
            <a:t>appx</a:t>
          </a:r>
          <a:r>
            <a:rPr lang="en-US" dirty="0" smtClean="0"/>
            <a:t>. one paragraph</a:t>
          </a:r>
          <a:endParaRPr lang="en-US" dirty="0"/>
        </a:p>
      </dgm:t>
    </dgm:pt>
    <dgm:pt modelId="{E2967FCC-E3DB-4626-BE18-F2C162728DDB}" type="parTrans" cxnId="{E4AAA420-5708-49EA-B4ED-4390E47F946D}">
      <dgm:prSet/>
      <dgm:spPr/>
      <dgm:t>
        <a:bodyPr/>
        <a:lstStyle/>
        <a:p>
          <a:endParaRPr lang="en-US"/>
        </a:p>
      </dgm:t>
    </dgm:pt>
    <dgm:pt modelId="{80093916-519B-4984-A588-BE19C8BABFA0}" type="sibTrans" cxnId="{E4AAA420-5708-49EA-B4ED-4390E47F946D}">
      <dgm:prSet/>
      <dgm:spPr/>
      <dgm:t>
        <a:bodyPr/>
        <a:lstStyle/>
        <a:p>
          <a:endParaRPr lang="en-US"/>
        </a:p>
      </dgm:t>
    </dgm:pt>
    <dgm:pt modelId="{E3FC0E82-AAD8-471B-9F63-F060CE7AF8D2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7C349DC-449A-468E-A0FA-93FD38C273EA}" type="parTrans" cxnId="{707525B4-2E18-42D4-B10C-ACED4450FA45}">
      <dgm:prSet/>
      <dgm:spPr/>
    </dgm:pt>
    <dgm:pt modelId="{C1B193BD-897C-4810-98A4-DD5EA4A78936}" type="sibTrans" cxnId="{707525B4-2E18-42D4-B10C-ACED4450FA45}">
      <dgm:prSet/>
      <dgm:spPr/>
    </dgm:pt>
    <dgm:pt modelId="{DB69D2BB-5834-4368-BF22-D156E0A6A999}">
      <dgm:prSet/>
      <dgm:spPr/>
      <dgm:t>
        <a:bodyPr/>
        <a:lstStyle/>
        <a:p>
          <a:r>
            <a:rPr lang="en-US" dirty="0" smtClean="0"/>
            <a:t>Time and condense until ~45s.</a:t>
          </a:r>
          <a:endParaRPr lang="en-US" dirty="0"/>
        </a:p>
      </dgm:t>
    </dgm:pt>
    <dgm:pt modelId="{ED3F08A4-1892-4B17-9A8A-F0F60B8B876C}" type="parTrans" cxnId="{F436A66B-E9EE-4525-92DD-B68473B50B93}">
      <dgm:prSet/>
      <dgm:spPr/>
    </dgm:pt>
    <dgm:pt modelId="{088988A4-C509-4263-86DE-76566E5D181D}" type="sibTrans" cxnId="{F436A66B-E9EE-4525-92DD-B68473B50B93}">
      <dgm:prSet/>
      <dgm:spPr/>
    </dgm:pt>
    <dgm:pt modelId="{7C842A56-BE9D-4058-9F3D-2A61CE8790EC}">
      <dgm:prSet/>
      <dgm:spPr/>
      <dgm:t>
        <a:bodyPr/>
        <a:lstStyle/>
        <a:p>
          <a:r>
            <a:rPr lang="en-US" dirty="0" smtClean="0"/>
            <a:t>Add about 10s of intro: Greeting, Name, Major</a:t>
          </a:r>
          <a:endParaRPr lang="en-US" dirty="0"/>
        </a:p>
      </dgm:t>
    </dgm:pt>
    <dgm:pt modelId="{0E53E7E0-FEAB-4EBD-9BE4-FC5B6F591D7B}" type="parTrans" cxnId="{61DD5BA8-C566-4EEE-B429-7BBD62085CDC}">
      <dgm:prSet/>
      <dgm:spPr/>
    </dgm:pt>
    <dgm:pt modelId="{9959A383-976E-4AFE-AA4A-38F98BB83A0C}" type="sibTrans" cxnId="{61DD5BA8-C566-4EEE-B429-7BBD62085CDC}">
      <dgm:prSet/>
      <dgm:spPr/>
    </dgm:pt>
    <dgm:pt modelId="{E8B8D4EC-FEBD-437C-B7B9-C42C02C5DABD}" type="pres">
      <dgm:prSet presAssocID="{56585600-EBF7-4DBE-A535-EBA36644F7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55CBA5-6B4B-4A33-BBBD-19D6D4E284A0}" type="pres">
      <dgm:prSet presAssocID="{DFACF3CB-DF36-4358-9138-66E181473026}" presName="composite" presStyleCnt="0"/>
      <dgm:spPr/>
    </dgm:pt>
    <dgm:pt modelId="{FB8B8769-7051-4F78-8450-AAD3BEC69971}" type="pres">
      <dgm:prSet presAssocID="{DFACF3CB-DF36-4358-9138-66E18147302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6ABB1-968B-49F8-9A4D-95EE7A2D70F5}" type="pres">
      <dgm:prSet presAssocID="{DFACF3CB-DF36-4358-9138-66E18147302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F3A02-CFE3-4914-9C67-4A51E1440B0D}" type="pres">
      <dgm:prSet presAssocID="{B961FA63-98CA-482F-89FE-6675CA7CADAB}" presName="sp" presStyleCnt="0"/>
      <dgm:spPr/>
    </dgm:pt>
    <dgm:pt modelId="{33866E8B-448D-414E-B21A-D30256B1306E}" type="pres">
      <dgm:prSet presAssocID="{FD877D48-98C7-4F82-9DD9-58AFF7FC1809}" presName="composite" presStyleCnt="0"/>
      <dgm:spPr/>
    </dgm:pt>
    <dgm:pt modelId="{9F122E41-DF42-4EE0-844D-4290D63AAC4B}" type="pres">
      <dgm:prSet presAssocID="{FD877D48-98C7-4F82-9DD9-58AFF7FC180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0B24C-9A66-48E3-BEAF-30596C795351}" type="pres">
      <dgm:prSet presAssocID="{FD877D48-98C7-4F82-9DD9-58AFF7FC180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56A37-77C7-43CA-8A45-F0B1A09B5893}" type="pres">
      <dgm:prSet presAssocID="{E34DF32F-679F-499D-9821-85481CAE082A}" presName="sp" presStyleCnt="0"/>
      <dgm:spPr/>
    </dgm:pt>
    <dgm:pt modelId="{0715D079-C138-4725-A386-2F3E341C8AC6}" type="pres">
      <dgm:prSet presAssocID="{920F904A-89F7-4565-90C8-0C7ED403E9E3}" presName="composite" presStyleCnt="0"/>
      <dgm:spPr/>
    </dgm:pt>
    <dgm:pt modelId="{8B33845F-60E6-4D1F-8D56-1BFAAFF4D60F}" type="pres">
      <dgm:prSet presAssocID="{920F904A-89F7-4565-90C8-0C7ED403E9E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3668D-3A0D-4F9E-ADC3-7CCBDB64B552}" type="pres">
      <dgm:prSet presAssocID="{920F904A-89F7-4565-90C8-0C7ED403E9E3}" presName="descendantText" presStyleLbl="alignAcc1" presStyleIdx="2" presStyleCnt="4" custLinFactNeighborX="-47" custLinFactNeighborY="7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0776C-EE13-451D-9B4B-616365CD9731}" type="pres">
      <dgm:prSet presAssocID="{EECBBD3A-C669-4719-9F65-27BB1D0A1113}" presName="sp" presStyleCnt="0"/>
      <dgm:spPr/>
    </dgm:pt>
    <dgm:pt modelId="{0C12BF7F-8D86-4B95-B107-F2D2BF513977}" type="pres">
      <dgm:prSet presAssocID="{E3FC0E82-AAD8-471B-9F63-F060CE7AF8D2}" presName="composite" presStyleCnt="0"/>
      <dgm:spPr/>
    </dgm:pt>
    <dgm:pt modelId="{2FA703D1-7173-454C-9BC7-D69C1E3FEDCD}" type="pres">
      <dgm:prSet presAssocID="{E3FC0E82-AAD8-471B-9F63-F060CE7AF8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2C90F-4EAB-42C4-B2C7-0E228A2F9474}" type="pres">
      <dgm:prSet presAssocID="{E3FC0E82-AAD8-471B-9F63-F060CE7AF8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94D0A-A7B9-F246-A5CD-2E88B536CEC4}" type="presOf" srcId="{B02BE922-A0E7-4428-8741-62BA179D256E}" destId="{58E0B24C-9A66-48E3-BEAF-30596C795351}" srcOrd="0" destOrd="0" presId="urn:microsoft.com/office/officeart/2005/8/layout/chevron2"/>
    <dgm:cxn modelId="{8496638B-C75D-E24F-B64C-ABF6C2FEB34F}" type="presOf" srcId="{920F904A-89F7-4565-90C8-0C7ED403E9E3}" destId="{8B33845F-60E6-4D1F-8D56-1BFAAFF4D60F}" srcOrd="0" destOrd="0" presId="urn:microsoft.com/office/officeart/2005/8/layout/chevron2"/>
    <dgm:cxn modelId="{309E8AA0-D061-42F8-97A1-C792729CCB62}" srcId="{920F904A-89F7-4565-90C8-0C7ED403E9E3}" destId="{76697D46-D4F2-4322-A528-40E157C0F234}" srcOrd="0" destOrd="0" parTransId="{B1D4B391-2D6A-4EC9-B0CF-08C0C43AAE97}" sibTransId="{C83F0EF6-ACD9-4E91-99DD-26EFD5B36475}"/>
    <dgm:cxn modelId="{AB693E01-208B-4222-9247-52610FDC71A1}" srcId="{56585600-EBF7-4DBE-A535-EBA36644F7CE}" destId="{920F904A-89F7-4565-90C8-0C7ED403E9E3}" srcOrd="2" destOrd="0" parTransId="{8FCFFB79-F0AE-47BF-9FCF-405620F4F477}" sibTransId="{EECBBD3A-C669-4719-9F65-27BB1D0A1113}"/>
    <dgm:cxn modelId="{FB039541-06C0-D441-BD8B-8D4EF8F42167}" type="presOf" srcId="{DFACF3CB-DF36-4358-9138-66E181473026}" destId="{FB8B8769-7051-4F78-8450-AAD3BEC69971}" srcOrd="0" destOrd="0" presId="urn:microsoft.com/office/officeart/2005/8/layout/chevron2"/>
    <dgm:cxn modelId="{61DD5BA8-C566-4EEE-B429-7BBD62085CDC}" srcId="{E3FC0E82-AAD8-471B-9F63-F060CE7AF8D2}" destId="{7C842A56-BE9D-4058-9F3D-2A61CE8790EC}" srcOrd="1" destOrd="0" parTransId="{0E53E7E0-FEAB-4EBD-9BE4-FC5B6F591D7B}" sibTransId="{9959A383-976E-4AFE-AA4A-38F98BB83A0C}"/>
    <dgm:cxn modelId="{D0FAECC7-51E8-47DB-8BC2-A63613637090}" srcId="{FD877D48-98C7-4F82-9DD9-58AFF7FC1809}" destId="{7F0337CF-FBFC-443E-91FF-FAB450D63544}" srcOrd="1" destOrd="0" parTransId="{73C65F1E-A060-4F94-B3C0-8D09C1A053FA}" sibTransId="{386F168F-F74B-4D27-9CFC-A35B9C51C356}"/>
    <dgm:cxn modelId="{B1C15A66-AEA1-AC40-ACA2-5CE034F88458}" type="presOf" srcId="{3064158A-0A9A-4A56-BDEB-AA7CE616F978}" destId="{A9F6ABB1-968B-49F8-9A4D-95EE7A2D70F5}" srcOrd="0" destOrd="0" presId="urn:microsoft.com/office/officeart/2005/8/layout/chevron2"/>
    <dgm:cxn modelId="{294D0657-68A6-D247-9C10-4AF15A619D94}" type="presOf" srcId="{76697D46-D4F2-4322-A528-40E157C0F234}" destId="{5A03668D-3A0D-4F9E-ADC3-7CCBDB64B552}" srcOrd="0" destOrd="0" presId="urn:microsoft.com/office/officeart/2005/8/layout/chevron2"/>
    <dgm:cxn modelId="{CFD2EA89-2A93-024D-902E-16E79778A307}" type="presOf" srcId="{DB69D2BB-5834-4368-BF22-D156E0A6A999}" destId="{4712C90F-4EAB-42C4-B2C7-0E228A2F9474}" srcOrd="0" destOrd="0" presId="urn:microsoft.com/office/officeart/2005/8/layout/chevron2"/>
    <dgm:cxn modelId="{F436A66B-E9EE-4525-92DD-B68473B50B93}" srcId="{E3FC0E82-AAD8-471B-9F63-F060CE7AF8D2}" destId="{DB69D2BB-5834-4368-BF22-D156E0A6A999}" srcOrd="0" destOrd="0" parTransId="{ED3F08A4-1892-4B17-9A8A-F0F60B8B876C}" sibTransId="{088988A4-C509-4263-86DE-76566E5D181D}"/>
    <dgm:cxn modelId="{89B3BE32-7655-4422-A10D-CCBFF6E2822F}" srcId="{FD877D48-98C7-4F82-9DD9-58AFF7FC1809}" destId="{B02BE922-A0E7-4428-8741-62BA179D256E}" srcOrd="0" destOrd="0" parTransId="{0264E81F-7B2E-431E-BE12-5554336EC304}" sibTransId="{B24E0169-63FE-435C-800E-859CA98DB841}"/>
    <dgm:cxn modelId="{E4AAA420-5708-49EA-B4ED-4390E47F946D}" srcId="{920F904A-89F7-4565-90C8-0C7ED403E9E3}" destId="{ED990087-30B4-4358-A064-23C06DF8BDA4}" srcOrd="1" destOrd="0" parTransId="{E2967FCC-E3DB-4626-BE18-F2C162728DDB}" sibTransId="{80093916-519B-4984-A588-BE19C8BABFA0}"/>
    <dgm:cxn modelId="{707525B4-2E18-42D4-B10C-ACED4450FA45}" srcId="{56585600-EBF7-4DBE-A535-EBA36644F7CE}" destId="{E3FC0E82-AAD8-471B-9F63-F060CE7AF8D2}" srcOrd="3" destOrd="0" parTransId="{47C349DC-449A-468E-A0FA-93FD38C273EA}" sibTransId="{C1B193BD-897C-4810-98A4-DD5EA4A78936}"/>
    <dgm:cxn modelId="{E52E661A-E50D-DB48-87C4-63253759BA8E}" type="presOf" srcId="{9E3D4D38-15D7-42D0-B1DF-7334379F6574}" destId="{A9F6ABB1-968B-49F8-9A4D-95EE7A2D70F5}" srcOrd="0" destOrd="1" presId="urn:microsoft.com/office/officeart/2005/8/layout/chevron2"/>
    <dgm:cxn modelId="{B757CBD5-2E8E-EB45-AD1A-397DEB0E0216}" type="presOf" srcId="{7F0337CF-FBFC-443E-91FF-FAB450D63544}" destId="{58E0B24C-9A66-48E3-BEAF-30596C795351}" srcOrd="0" destOrd="1" presId="urn:microsoft.com/office/officeart/2005/8/layout/chevron2"/>
    <dgm:cxn modelId="{27C17A43-FBD7-4D32-A635-606E020FB675}" srcId="{56585600-EBF7-4DBE-A535-EBA36644F7CE}" destId="{FD877D48-98C7-4F82-9DD9-58AFF7FC1809}" srcOrd="1" destOrd="0" parTransId="{FC30F0DF-2E22-4948-9109-A0E2572ACBB1}" sibTransId="{E34DF32F-679F-499D-9821-85481CAE082A}"/>
    <dgm:cxn modelId="{0CD26F40-79A4-5F43-B88D-A22921137A50}" type="presOf" srcId="{E3FC0E82-AAD8-471B-9F63-F060CE7AF8D2}" destId="{2FA703D1-7173-454C-9BC7-D69C1E3FEDCD}" srcOrd="0" destOrd="0" presId="urn:microsoft.com/office/officeart/2005/8/layout/chevron2"/>
    <dgm:cxn modelId="{80B3E595-97B0-3241-A1C4-88537D9A56EF}" type="presOf" srcId="{FD877D48-98C7-4F82-9DD9-58AFF7FC1809}" destId="{9F122E41-DF42-4EE0-844D-4290D63AAC4B}" srcOrd="0" destOrd="0" presId="urn:microsoft.com/office/officeart/2005/8/layout/chevron2"/>
    <dgm:cxn modelId="{6B8EC110-A5BE-AB4C-97F0-62403E1F4A39}" type="presOf" srcId="{56585600-EBF7-4DBE-A535-EBA36644F7CE}" destId="{E8B8D4EC-FEBD-437C-B7B9-C42C02C5DABD}" srcOrd="0" destOrd="0" presId="urn:microsoft.com/office/officeart/2005/8/layout/chevron2"/>
    <dgm:cxn modelId="{69CB50DB-FC14-9C4F-A269-E9662B2FDAFE}" type="presOf" srcId="{ED990087-30B4-4358-A064-23C06DF8BDA4}" destId="{5A03668D-3A0D-4F9E-ADC3-7CCBDB64B552}" srcOrd="0" destOrd="1" presId="urn:microsoft.com/office/officeart/2005/8/layout/chevron2"/>
    <dgm:cxn modelId="{9043A5D8-642E-4242-9BCD-2E59F4BE6292}" type="presOf" srcId="{7C842A56-BE9D-4058-9F3D-2A61CE8790EC}" destId="{4712C90F-4EAB-42C4-B2C7-0E228A2F9474}" srcOrd="0" destOrd="1" presId="urn:microsoft.com/office/officeart/2005/8/layout/chevron2"/>
    <dgm:cxn modelId="{46378931-8FFA-42DB-A8AD-E74874AF2C8B}" srcId="{DFACF3CB-DF36-4358-9138-66E181473026}" destId="{9E3D4D38-15D7-42D0-B1DF-7334379F6574}" srcOrd="1" destOrd="0" parTransId="{FA953252-9DEF-44A2-9DE4-5D60D1636FC5}" sibTransId="{DCDE3FEC-46BE-4EBB-8CFB-A515D3C9D0C5}"/>
    <dgm:cxn modelId="{3967CABA-CF2A-4110-A87B-45346D28064D}" srcId="{56585600-EBF7-4DBE-A535-EBA36644F7CE}" destId="{DFACF3CB-DF36-4358-9138-66E181473026}" srcOrd="0" destOrd="0" parTransId="{0D2A21EC-3A3C-472E-8806-B02C3BAA31F1}" sibTransId="{B961FA63-98CA-482F-89FE-6675CA7CADAB}"/>
    <dgm:cxn modelId="{23D16196-ADFF-4FCC-BA01-B62D99E50D8C}" srcId="{DFACF3CB-DF36-4358-9138-66E181473026}" destId="{3064158A-0A9A-4A56-BDEB-AA7CE616F978}" srcOrd="0" destOrd="0" parTransId="{3661085A-FEC0-4523-B53E-D2A27BFAC1C4}" sibTransId="{DDF628B1-A45F-4AEC-B569-2F388B59A1E6}"/>
    <dgm:cxn modelId="{20C4DBA7-9DDB-704E-B67A-FEAE7AA32FB0}" type="presParOf" srcId="{E8B8D4EC-FEBD-437C-B7B9-C42C02C5DABD}" destId="{7955CBA5-6B4B-4A33-BBBD-19D6D4E284A0}" srcOrd="0" destOrd="0" presId="urn:microsoft.com/office/officeart/2005/8/layout/chevron2"/>
    <dgm:cxn modelId="{477FF14A-68EA-1B4C-818E-0CB3B997F0A3}" type="presParOf" srcId="{7955CBA5-6B4B-4A33-BBBD-19D6D4E284A0}" destId="{FB8B8769-7051-4F78-8450-AAD3BEC69971}" srcOrd="0" destOrd="0" presId="urn:microsoft.com/office/officeart/2005/8/layout/chevron2"/>
    <dgm:cxn modelId="{3068BC38-5994-5B4F-9831-6AD4F0486FBC}" type="presParOf" srcId="{7955CBA5-6B4B-4A33-BBBD-19D6D4E284A0}" destId="{A9F6ABB1-968B-49F8-9A4D-95EE7A2D70F5}" srcOrd="1" destOrd="0" presId="urn:microsoft.com/office/officeart/2005/8/layout/chevron2"/>
    <dgm:cxn modelId="{932D0190-4319-974F-8F40-6AEEBB6A45E4}" type="presParOf" srcId="{E8B8D4EC-FEBD-437C-B7B9-C42C02C5DABD}" destId="{195F3A02-CFE3-4914-9C67-4A51E1440B0D}" srcOrd="1" destOrd="0" presId="urn:microsoft.com/office/officeart/2005/8/layout/chevron2"/>
    <dgm:cxn modelId="{3EB15F5F-0074-4D42-A67D-0C31256A04B6}" type="presParOf" srcId="{E8B8D4EC-FEBD-437C-B7B9-C42C02C5DABD}" destId="{33866E8B-448D-414E-B21A-D30256B1306E}" srcOrd="2" destOrd="0" presId="urn:microsoft.com/office/officeart/2005/8/layout/chevron2"/>
    <dgm:cxn modelId="{4CB746CB-D5C7-2642-8A05-A76B02BD4E51}" type="presParOf" srcId="{33866E8B-448D-414E-B21A-D30256B1306E}" destId="{9F122E41-DF42-4EE0-844D-4290D63AAC4B}" srcOrd="0" destOrd="0" presId="urn:microsoft.com/office/officeart/2005/8/layout/chevron2"/>
    <dgm:cxn modelId="{F1CD7047-7FA0-9B45-8C3E-F3A9F6DA3E5C}" type="presParOf" srcId="{33866E8B-448D-414E-B21A-D30256B1306E}" destId="{58E0B24C-9A66-48E3-BEAF-30596C795351}" srcOrd="1" destOrd="0" presId="urn:microsoft.com/office/officeart/2005/8/layout/chevron2"/>
    <dgm:cxn modelId="{E689B172-89A4-7B4A-8E14-95F7DCC4D928}" type="presParOf" srcId="{E8B8D4EC-FEBD-437C-B7B9-C42C02C5DABD}" destId="{8FF56A37-77C7-43CA-8A45-F0B1A09B5893}" srcOrd="3" destOrd="0" presId="urn:microsoft.com/office/officeart/2005/8/layout/chevron2"/>
    <dgm:cxn modelId="{10D8A298-B5D9-BB42-8768-DCE22802F8F6}" type="presParOf" srcId="{E8B8D4EC-FEBD-437C-B7B9-C42C02C5DABD}" destId="{0715D079-C138-4725-A386-2F3E341C8AC6}" srcOrd="4" destOrd="0" presId="urn:microsoft.com/office/officeart/2005/8/layout/chevron2"/>
    <dgm:cxn modelId="{7D34FECA-D8B8-7849-9033-E427DDBE91F0}" type="presParOf" srcId="{0715D079-C138-4725-A386-2F3E341C8AC6}" destId="{8B33845F-60E6-4D1F-8D56-1BFAAFF4D60F}" srcOrd="0" destOrd="0" presId="urn:microsoft.com/office/officeart/2005/8/layout/chevron2"/>
    <dgm:cxn modelId="{4109D647-21D1-704E-88BD-FF2A5B009BB6}" type="presParOf" srcId="{0715D079-C138-4725-A386-2F3E341C8AC6}" destId="{5A03668D-3A0D-4F9E-ADC3-7CCBDB64B552}" srcOrd="1" destOrd="0" presId="urn:microsoft.com/office/officeart/2005/8/layout/chevron2"/>
    <dgm:cxn modelId="{09C4248D-8616-3E43-8019-91C51A957942}" type="presParOf" srcId="{E8B8D4EC-FEBD-437C-B7B9-C42C02C5DABD}" destId="{F120776C-EE13-451D-9B4B-616365CD9731}" srcOrd="5" destOrd="0" presId="urn:microsoft.com/office/officeart/2005/8/layout/chevron2"/>
    <dgm:cxn modelId="{2098195C-251A-B84D-86AE-7625D5DB9082}" type="presParOf" srcId="{E8B8D4EC-FEBD-437C-B7B9-C42C02C5DABD}" destId="{0C12BF7F-8D86-4B95-B107-F2D2BF513977}" srcOrd="6" destOrd="0" presId="urn:microsoft.com/office/officeart/2005/8/layout/chevron2"/>
    <dgm:cxn modelId="{68803BAD-9E7C-B34F-ADF1-808469CAFC3A}" type="presParOf" srcId="{0C12BF7F-8D86-4B95-B107-F2D2BF513977}" destId="{2FA703D1-7173-454C-9BC7-D69C1E3FEDCD}" srcOrd="0" destOrd="0" presId="urn:microsoft.com/office/officeart/2005/8/layout/chevron2"/>
    <dgm:cxn modelId="{1F2A9D98-8956-2740-99F1-B84863E8C646}" type="presParOf" srcId="{0C12BF7F-8D86-4B95-B107-F2D2BF513977}" destId="{4712C90F-4EAB-42C4-B2C7-0E228A2F94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85600-EBF7-4DBE-A535-EBA36644F7CE}" type="doc">
      <dgm:prSet loTypeId="urn:microsoft.com/office/officeart/2005/8/layout/chevron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CF3CB-DF36-4358-9138-66E18147302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D2A21EC-3A3C-472E-8806-B02C3BAA31F1}" type="parTrans" cxnId="{3967CABA-CF2A-4110-A87B-45346D28064D}">
      <dgm:prSet/>
      <dgm:spPr/>
      <dgm:t>
        <a:bodyPr/>
        <a:lstStyle/>
        <a:p>
          <a:endParaRPr lang="en-US"/>
        </a:p>
      </dgm:t>
    </dgm:pt>
    <dgm:pt modelId="{B961FA63-98CA-482F-89FE-6675CA7CADAB}" type="sibTrans" cxnId="{3967CABA-CF2A-4110-A87B-45346D28064D}">
      <dgm:prSet/>
      <dgm:spPr/>
      <dgm:t>
        <a:bodyPr/>
        <a:lstStyle/>
        <a:p>
          <a:endParaRPr lang="en-US"/>
        </a:p>
      </dgm:t>
    </dgm:pt>
    <dgm:pt modelId="{3064158A-0A9A-4A56-BDEB-AA7CE616F978}">
      <dgm:prSet phldrT="[Text]"/>
      <dgm:spPr/>
      <dgm:t>
        <a:bodyPr/>
        <a:lstStyle/>
        <a:p>
          <a:r>
            <a:rPr lang="en-US" dirty="0" smtClean="0"/>
            <a:t>List experiences in any order</a:t>
          </a:r>
          <a:endParaRPr lang="en-US" dirty="0"/>
        </a:p>
      </dgm:t>
    </dgm:pt>
    <dgm:pt modelId="{3661085A-FEC0-4523-B53E-D2A27BFAC1C4}" type="parTrans" cxnId="{23D16196-ADFF-4FCC-BA01-B62D99E50D8C}">
      <dgm:prSet/>
      <dgm:spPr/>
      <dgm:t>
        <a:bodyPr/>
        <a:lstStyle/>
        <a:p>
          <a:endParaRPr lang="en-US"/>
        </a:p>
      </dgm:t>
    </dgm:pt>
    <dgm:pt modelId="{DDF628B1-A45F-4AEC-B569-2F388B59A1E6}" type="sibTrans" cxnId="{23D16196-ADFF-4FCC-BA01-B62D99E50D8C}">
      <dgm:prSet/>
      <dgm:spPr/>
      <dgm:t>
        <a:bodyPr/>
        <a:lstStyle/>
        <a:p>
          <a:endParaRPr lang="en-US"/>
        </a:p>
      </dgm:t>
    </dgm:pt>
    <dgm:pt modelId="{9E3D4D38-15D7-42D0-B1DF-7334379F6574}">
      <dgm:prSet phldrT="[Text]"/>
      <dgm:spPr/>
      <dgm:t>
        <a:bodyPr/>
        <a:lstStyle/>
        <a:p>
          <a:r>
            <a:rPr lang="en-US" dirty="0" smtClean="0"/>
            <a:t>Try to connect experiences to build key themes</a:t>
          </a:r>
          <a:endParaRPr lang="en-US" dirty="0"/>
        </a:p>
      </dgm:t>
    </dgm:pt>
    <dgm:pt modelId="{FA953252-9DEF-44A2-9DE4-5D60D1636FC5}" type="parTrans" cxnId="{46378931-8FFA-42DB-A8AD-E74874AF2C8B}">
      <dgm:prSet/>
      <dgm:spPr/>
      <dgm:t>
        <a:bodyPr/>
        <a:lstStyle/>
        <a:p>
          <a:endParaRPr lang="en-US"/>
        </a:p>
      </dgm:t>
    </dgm:pt>
    <dgm:pt modelId="{DCDE3FEC-46BE-4EBB-8CFB-A515D3C9D0C5}" type="sibTrans" cxnId="{46378931-8FFA-42DB-A8AD-E74874AF2C8B}">
      <dgm:prSet/>
      <dgm:spPr/>
      <dgm:t>
        <a:bodyPr/>
        <a:lstStyle/>
        <a:p>
          <a:endParaRPr lang="en-US"/>
        </a:p>
      </dgm:t>
    </dgm:pt>
    <dgm:pt modelId="{FD877D48-98C7-4F82-9DD9-58AFF7FC180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C30F0DF-2E22-4948-9109-A0E2572ACBB1}" type="parTrans" cxnId="{27C17A43-FBD7-4D32-A635-606E020FB675}">
      <dgm:prSet/>
      <dgm:spPr/>
      <dgm:t>
        <a:bodyPr/>
        <a:lstStyle/>
        <a:p>
          <a:endParaRPr lang="en-US"/>
        </a:p>
      </dgm:t>
    </dgm:pt>
    <dgm:pt modelId="{E34DF32F-679F-499D-9821-85481CAE082A}" type="sibTrans" cxnId="{27C17A43-FBD7-4D32-A635-606E020FB675}">
      <dgm:prSet/>
      <dgm:spPr/>
      <dgm:t>
        <a:bodyPr/>
        <a:lstStyle/>
        <a:p>
          <a:endParaRPr lang="en-US"/>
        </a:p>
      </dgm:t>
    </dgm:pt>
    <dgm:pt modelId="{B02BE922-A0E7-4428-8741-62BA179D256E}">
      <dgm:prSet phldrT="[Text]"/>
      <dgm:spPr/>
      <dgm:t>
        <a:bodyPr/>
        <a:lstStyle/>
        <a:p>
          <a:r>
            <a:rPr lang="en-US" dirty="0" smtClean="0"/>
            <a:t>Decide on 2-3 key themes</a:t>
          </a:r>
          <a:endParaRPr lang="en-US" dirty="0"/>
        </a:p>
      </dgm:t>
    </dgm:pt>
    <dgm:pt modelId="{0264E81F-7B2E-431E-BE12-5554336EC304}" type="parTrans" cxnId="{89B3BE32-7655-4422-A10D-CCBFF6E2822F}">
      <dgm:prSet/>
      <dgm:spPr/>
      <dgm:t>
        <a:bodyPr/>
        <a:lstStyle/>
        <a:p>
          <a:endParaRPr lang="en-US"/>
        </a:p>
      </dgm:t>
    </dgm:pt>
    <dgm:pt modelId="{B24E0169-63FE-435C-800E-859CA98DB841}" type="sibTrans" cxnId="{89B3BE32-7655-4422-A10D-CCBFF6E2822F}">
      <dgm:prSet/>
      <dgm:spPr/>
      <dgm:t>
        <a:bodyPr/>
        <a:lstStyle/>
        <a:p>
          <a:endParaRPr lang="en-US"/>
        </a:p>
      </dgm:t>
    </dgm:pt>
    <dgm:pt modelId="{7F0337CF-FBFC-443E-91FF-FAB450D63544}">
      <dgm:prSet phldrT="[Text]"/>
      <dgm:spPr/>
      <dgm:t>
        <a:bodyPr/>
        <a:lstStyle/>
        <a:p>
          <a:r>
            <a:rPr lang="en-US" dirty="0" smtClean="0"/>
            <a:t>Eliminate all other experiences</a:t>
          </a:r>
          <a:endParaRPr lang="en-US" dirty="0"/>
        </a:p>
      </dgm:t>
    </dgm:pt>
    <dgm:pt modelId="{73C65F1E-A060-4F94-B3C0-8D09C1A053FA}" type="parTrans" cxnId="{D0FAECC7-51E8-47DB-8BC2-A63613637090}">
      <dgm:prSet/>
      <dgm:spPr/>
      <dgm:t>
        <a:bodyPr/>
        <a:lstStyle/>
        <a:p>
          <a:endParaRPr lang="en-US"/>
        </a:p>
      </dgm:t>
    </dgm:pt>
    <dgm:pt modelId="{386F168F-F74B-4D27-9CFC-A35B9C51C356}" type="sibTrans" cxnId="{D0FAECC7-51E8-47DB-8BC2-A63613637090}">
      <dgm:prSet/>
      <dgm:spPr/>
      <dgm:t>
        <a:bodyPr/>
        <a:lstStyle/>
        <a:p>
          <a:endParaRPr lang="en-US"/>
        </a:p>
      </dgm:t>
    </dgm:pt>
    <dgm:pt modelId="{920F904A-89F7-4565-90C8-0C7ED403E9E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FCFFB79-F0AE-47BF-9FCF-405620F4F477}" type="parTrans" cxnId="{AB693E01-208B-4222-9247-52610FDC71A1}">
      <dgm:prSet/>
      <dgm:spPr/>
      <dgm:t>
        <a:bodyPr/>
        <a:lstStyle/>
        <a:p>
          <a:endParaRPr lang="en-US"/>
        </a:p>
      </dgm:t>
    </dgm:pt>
    <dgm:pt modelId="{EECBBD3A-C669-4719-9F65-27BB1D0A1113}" type="sibTrans" cxnId="{AB693E01-208B-4222-9247-52610FDC71A1}">
      <dgm:prSet/>
      <dgm:spPr/>
      <dgm:t>
        <a:bodyPr/>
        <a:lstStyle/>
        <a:p>
          <a:endParaRPr lang="en-US"/>
        </a:p>
      </dgm:t>
    </dgm:pt>
    <dgm:pt modelId="{76697D46-D4F2-4322-A528-40E157C0F234}">
      <dgm:prSet phldrT="[Text]"/>
      <dgm:spPr/>
      <dgm:t>
        <a:bodyPr/>
        <a:lstStyle/>
        <a:p>
          <a:r>
            <a:rPr lang="en-US" dirty="0" smtClean="0"/>
            <a:t>Draft a few paragraphs</a:t>
          </a:r>
          <a:endParaRPr lang="en-US" dirty="0"/>
        </a:p>
      </dgm:t>
    </dgm:pt>
    <dgm:pt modelId="{B1D4B391-2D6A-4EC9-B0CF-08C0C43AAE97}" type="parTrans" cxnId="{309E8AA0-D061-42F8-97A1-C792729CCB62}">
      <dgm:prSet/>
      <dgm:spPr/>
      <dgm:t>
        <a:bodyPr/>
        <a:lstStyle/>
        <a:p>
          <a:endParaRPr lang="en-US"/>
        </a:p>
      </dgm:t>
    </dgm:pt>
    <dgm:pt modelId="{C83F0EF6-ACD9-4E91-99DD-26EFD5B36475}" type="sibTrans" cxnId="{309E8AA0-D061-42F8-97A1-C792729CCB62}">
      <dgm:prSet/>
      <dgm:spPr/>
      <dgm:t>
        <a:bodyPr/>
        <a:lstStyle/>
        <a:p>
          <a:endParaRPr lang="en-US"/>
        </a:p>
      </dgm:t>
    </dgm:pt>
    <dgm:pt modelId="{ED990087-30B4-4358-A064-23C06DF8BDA4}">
      <dgm:prSet phldrT="[Text]"/>
      <dgm:spPr/>
      <dgm:t>
        <a:bodyPr/>
        <a:lstStyle/>
        <a:p>
          <a:r>
            <a:rPr lang="en-US" dirty="0" smtClean="0"/>
            <a:t>Narrow down to </a:t>
          </a:r>
          <a:r>
            <a:rPr lang="en-US" dirty="0" err="1" smtClean="0"/>
            <a:t>appx</a:t>
          </a:r>
          <a:r>
            <a:rPr lang="en-US" dirty="0" smtClean="0"/>
            <a:t>. one paragraph</a:t>
          </a:r>
          <a:endParaRPr lang="en-US" dirty="0"/>
        </a:p>
      </dgm:t>
    </dgm:pt>
    <dgm:pt modelId="{E2967FCC-E3DB-4626-BE18-F2C162728DDB}" type="parTrans" cxnId="{E4AAA420-5708-49EA-B4ED-4390E47F946D}">
      <dgm:prSet/>
      <dgm:spPr/>
      <dgm:t>
        <a:bodyPr/>
        <a:lstStyle/>
        <a:p>
          <a:endParaRPr lang="en-US"/>
        </a:p>
      </dgm:t>
    </dgm:pt>
    <dgm:pt modelId="{80093916-519B-4984-A588-BE19C8BABFA0}" type="sibTrans" cxnId="{E4AAA420-5708-49EA-B4ED-4390E47F946D}">
      <dgm:prSet/>
      <dgm:spPr/>
      <dgm:t>
        <a:bodyPr/>
        <a:lstStyle/>
        <a:p>
          <a:endParaRPr lang="en-US"/>
        </a:p>
      </dgm:t>
    </dgm:pt>
    <dgm:pt modelId="{E3FC0E82-AAD8-471B-9F63-F060CE7AF8D2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7C349DC-449A-468E-A0FA-93FD38C273EA}" type="parTrans" cxnId="{707525B4-2E18-42D4-B10C-ACED4450FA45}">
      <dgm:prSet/>
      <dgm:spPr/>
    </dgm:pt>
    <dgm:pt modelId="{C1B193BD-897C-4810-98A4-DD5EA4A78936}" type="sibTrans" cxnId="{707525B4-2E18-42D4-B10C-ACED4450FA45}">
      <dgm:prSet/>
      <dgm:spPr/>
    </dgm:pt>
    <dgm:pt modelId="{DB69D2BB-5834-4368-BF22-D156E0A6A999}">
      <dgm:prSet/>
      <dgm:spPr/>
      <dgm:t>
        <a:bodyPr/>
        <a:lstStyle/>
        <a:p>
          <a:r>
            <a:rPr lang="en-US" dirty="0" smtClean="0"/>
            <a:t>Time and condense until ~45s.</a:t>
          </a:r>
          <a:endParaRPr lang="en-US" dirty="0"/>
        </a:p>
      </dgm:t>
    </dgm:pt>
    <dgm:pt modelId="{ED3F08A4-1892-4B17-9A8A-F0F60B8B876C}" type="parTrans" cxnId="{F436A66B-E9EE-4525-92DD-B68473B50B93}">
      <dgm:prSet/>
      <dgm:spPr/>
    </dgm:pt>
    <dgm:pt modelId="{088988A4-C509-4263-86DE-76566E5D181D}" type="sibTrans" cxnId="{F436A66B-E9EE-4525-92DD-B68473B50B93}">
      <dgm:prSet/>
      <dgm:spPr/>
    </dgm:pt>
    <dgm:pt modelId="{7C842A56-BE9D-4058-9F3D-2A61CE8790EC}">
      <dgm:prSet/>
      <dgm:spPr/>
      <dgm:t>
        <a:bodyPr/>
        <a:lstStyle/>
        <a:p>
          <a:r>
            <a:rPr lang="en-US" dirty="0" smtClean="0"/>
            <a:t>Add about 10s of intro: Greeting, Name, Major</a:t>
          </a:r>
          <a:endParaRPr lang="en-US" dirty="0"/>
        </a:p>
      </dgm:t>
    </dgm:pt>
    <dgm:pt modelId="{0E53E7E0-FEAB-4EBD-9BE4-FC5B6F591D7B}" type="parTrans" cxnId="{61DD5BA8-C566-4EEE-B429-7BBD62085CDC}">
      <dgm:prSet/>
      <dgm:spPr/>
    </dgm:pt>
    <dgm:pt modelId="{9959A383-976E-4AFE-AA4A-38F98BB83A0C}" type="sibTrans" cxnId="{61DD5BA8-C566-4EEE-B429-7BBD62085CDC}">
      <dgm:prSet/>
      <dgm:spPr/>
    </dgm:pt>
    <dgm:pt modelId="{E8B8D4EC-FEBD-437C-B7B9-C42C02C5DABD}" type="pres">
      <dgm:prSet presAssocID="{56585600-EBF7-4DBE-A535-EBA36644F7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55CBA5-6B4B-4A33-BBBD-19D6D4E284A0}" type="pres">
      <dgm:prSet presAssocID="{DFACF3CB-DF36-4358-9138-66E181473026}" presName="composite" presStyleCnt="0"/>
      <dgm:spPr/>
    </dgm:pt>
    <dgm:pt modelId="{FB8B8769-7051-4F78-8450-AAD3BEC69971}" type="pres">
      <dgm:prSet presAssocID="{DFACF3CB-DF36-4358-9138-66E18147302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6ABB1-968B-49F8-9A4D-95EE7A2D70F5}" type="pres">
      <dgm:prSet presAssocID="{DFACF3CB-DF36-4358-9138-66E18147302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F3A02-CFE3-4914-9C67-4A51E1440B0D}" type="pres">
      <dgm:prSet presAssocID="{B961FA63-98CA-482F-89FE-6675CA7CADAB}" presName="sp" presStyleCnt="0"/>
      <dgm:spPr/>
    </dgm:pt>
    <dgm:pt modelId="{33866E8B-448D-414E-B21A-D30256B1306E}" type="pres">
      <dgm:prSet presAssocID="{FD877D48-98C7-4F82-9DD9-58AFF7FC1809}" presName="composite" presStyleCnt="0"/>
      <dgm:spPr/>
    </dgm:pt>
    <dgm:pt modelId="{9F122E41-DF42-4EE0-844D-4290D63AAC4B}" type="pres">
      <dgm:prSet presAssocID="{FD877D48-98C7-4F82-9DD9-58AFF7FC180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0B24C-9A66-48E3-BEAF-30596C795351}" type="pres">
      <dgm:prSet presAssocID="{FD877D48-98C7-4F82-9DD9-58AFF7FC180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56A37-77C7-43CA-8A45-F0B1A09B5893}" type="pres">
      <dgm:prSet presAssocID="{E34DF32F-679F-499D-9821-85481CAE082A}" presName="sp" presStyleCnt="0"/>
      <dgm:spPr/>
    </dgm:pt>
    <dgm:pt modelId="{0715D079-C138-4725-A386-2F3E341C8AC6}" type="pres">
      <dgm:prSet presAssocID="{920F904A-89F7-4565-90C8-0C7ED403E9E3}" presName="composite" presStyleCnt="0"/>
      <dgm:spPr/>
    </dgm:pt>
    <dgm:pt modelId="{8B33845F-60E6-4D1F-8D56-1BFAAFF4D60F}" type="pres">
      <dgm:prSet presAssocID="{920F904A-89F7-4565-90C8-0C7ED403E9E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3668D-3A0D-4F9E-ADC3-7CCBDB64B552}" type="pres">
      <dgm:prSet presAssocID="{920F904A-89F7-4565-90C8-0C7ED403E9E3}" presName="descendantText" presStyleLbl="alignAcc1" presStyleIdx="2" presStyleCnt="4" custLinFactNeighborX="-47" custLinFactNeighborY="7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0776C-EE13-451D-9B4B-616365CD9731}" type="pres">
      <dgm:prSet presAssocID="{EECBBD3A-C669-4719-9F65-27BB1D0A1113}" presName="sp" presStyleCnt="0"/>
      <dgm:spPr/>
    </dgm:pt>
    <dgm:pt modelId="{0C12BF7F-8D86-4B95-B107-F2D2BF513977}" type="pres">
      <dgm:prSet presAssocID="{E3FC0E82-AAD8-471B-9F63-F060CE7AF8D2}" presName="composite" presStyleCnt="0"/>
      <dgm:spPr/>
    </dgm:pt>
    <dgm:pt modelId="{2FA703D1-7173-454C-9BC7-D69C1E3FEDCD}" type="pres">
      <dgm:prSet presAssocID="{E3FC0E82-AAD8-471B-9F63-F060CE7AF8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2C90F-4EAB-42C4-B2C7-0E228A2F9474}" type="pres">
      <dgm:prSet presAssocID="{E3FC0E82-AAD8-471B-9F63-F060CE7AF8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9AF501-EDFA-0D49-9E63-660CEF31BA07}" type="presOf" srcId="{B02BE922-A0E7-4428-8741-62BA179D256E}" destId="{58E0B24C-9A66-48E3-BEAF-30596C795351}" srcOrd="0" destOrd="0" presId="urn:microsoft.com/office/officeart/2005/8/layout/chevron2"/>
    <dgm:cxn modelId="{5C9F9104-8FE7-744A-A105-465095619C54}" type="presOf" srcId="{7F0337CF-FBFC-443E-91FF-FAB450D63544}" destId="{58E0B24C-9A66-48E3-BEAF-30596C795351}" srcOrd="0" destOrd="1" presId="urn:microsoft.com/office/officeart/2005/8/layout/chevron2"/>
    <dgm:cxn modelId="{309E8AA0-D061-42F8-97A1-C792729CCB62}" srcId="{920F904A-89F7-4565-90C8-0C7ED403E9E3}" destId="{76697D46-D4F2-4322-A528-40E157C0F234}" srcOrd="0" destOrd="0" parTransId="{B1D4B391-2D6A-4EC9-B0CF-08C0C43AAE97}" sibTransId="{C83F0EF6-ACD9-4E91-99DD-26EFD5B36475}"/>
    <dgm:cxn modelId="{CB9DB470-120B-F44B-B271-D132D33DB503}" type="presOf" srcId="{DB69D2BB-5834-4368-BF22-D156E0A6A999}" destId="{4712C90F-4EAB-42C4-B2C7-0E228A2F9474}" srcOrd="0" destOrd="0" presId="urn:microsoft.com/office/officeart/2005/8/layout/chevron2"/>
    <dgm:cxn modelId="{AB693E01-208B-4222-9247-52610FDC71A1}" srcId="{56585600-EBF7-4DBE-A535-EBA36644F7CE}" destId="{920F904A-89F7-4565-90C8-0C7ED403E9E3}" srcOrd="2" destOrd="0" parTransId="{8FCFFB79-F0AE-47BF-9FCF-405620F4F477}" sibTransId="{EECBBD3A-C669-4719-9F65-27BB1D0A1113}"/>
    <dgm:cxn modelId="{21200597-3963-B743-9EED-106EC14FE74E}" type="presOf" srcId="{920F904A-89F7-4565-90C8-0C7ED403E9E3}" destId="{8B33845F-60E6-4D1F-8D56-1BFAAFF4D60F}" srcOrd="0" destOrd="0" presId="urn:microsoft.com/office/officeart/2005/8/layout/chevron2"/>
    <dgm:cxn modelId="{20102DCB-B74A-C44F-AB9F-7FA4B34234D4}" type="presOf" srcId="{ED990087-30B4-4358-A064-23C06DF8BDA4}" destId="{5A03668D-3A0D-4F9E-ADC3-7CCBDB64B552}" srcOrd="0" destOrd="1" presId="urn:microsoft.com/office/officeart/2005/8/layout/chevron2"/>
    <dgm:cxn modelId="{61DD5BA8-C566-4EEE-B429-7BBD62085CDC}" srcId="{E3FC0E82-AAD8-471B-9F63-F060CE7AF8D2}" destId="{7C842A56-BE9D-4058-9F3D-2A61CE8790EC}" srcOrd="1" destOrd="0" parTransId="{0E53E7E0-FEAB-4EBD-9BE4-FC5B6F591D7B}" sibTransId="{9959A383-976E-4AFE-AA4A-38F98BB83A0C}"/>
    <dgm:cxn modelId="{D0FAECC7-51E8-47DB-8BC2-A63613637090}" srcId="{FD877D48-98C7-4F82-9DD9-58AFF7FC1809}" destId="{7F0337CF-FBFC-443E-91FF-FAB450D63544}" srcOrd="1" destOrd="0" parTransId="{73C65F1E-A060-4F94-B3C0-8D09C1A053FA}" sibTransId="{386F168F-F74B-4D27-9CFC-A35B9C51C356}"/>
    <dgm:cxn modelId="{CC521BCE-6508-C649-B631-8CD36C8CDB0E}" type="presOf" srcId="{FD877D48-98C7-4F82-9DD9-58AFF7FC1809}" destId="{9F122E41-DF42-4EE0-844D-4290D63AAC4B}" srcOrd="0" destOrd="0" presId="urn:microsoft.com/office/officeart/2005/8/layout/chevron2"/>
    <dgm:cxn modelId="{68B31F90-72F5-E042-9742-E4A3656B7756}" type="presOf" srcId="{DFACF3CB-DF36-4358-9138-66E181473026}" destId="{FB8B8769-7051-4F78-8450-AAD3BEC69971}" srcOrd="0" destOrd="0" presId="urn:microsoft.com/office/officeart/2005/8/layout/chevron2"/>
    <dgm:cxn modelId="{61EDDD43-280C-FA43-AAD8-C342D429FDE4}" type="presOf" srcId="{7C842A56-BE9D-4058-9F3D-2A61CE8790EC}" destId="{4712C90F-4EAB-42C4-B2C7-0E228A2F9474}" srcOrd="0" destOrd="1" presId="urn:microsoft.com/office/officeart/2005/8/layout/chevron2"/>
    <dgm:cxn modelId="{8E1D74E9-96EC-C943-9656-72172DFE6990}" type="presOf" srcId="{76697D46-D4F2-4322-A528-40E157C0F234}" destId="{5A03668D-3A0D-4F9E-ADC3-7CCBDB64B552}" srcOrd="0" destOrd="0" presId="urn:microsoft.com/office/officeart/2005/8/layout/chevron2"/>
    <dgm:cxn modelId="{386E1FAA-D974-014E-9EF7-85DF1F23077A}" type="presOf" srcId="{3064158A-0A9A-4A56-BDEB-AA7CE616F978}" destId="{A9F6ABB1-968B-49F8-9A4D-95EE7A2D70F5}" srcOrd="0" destOrd="0" presId="urn:microsoft.com/office/officeart/2005/8/layout/chevron2"/>
    <dgm:cxn modelId="{F436A66B-E9EE-4525-92DD-B68473B50B93}" srcId="{E3FC0E82-AAD8-471B-9F63-F060CE7AF8D2}" destId="{DB69D2BB-5834-4368-BF22-D156E0A6A999}" srcOrd="0" destOrd="0" parTransId="{ED3F08A4-1892-4B17-9A8A-F0F60B8B876C}" sibTransId="{088988A4-C509-4263-86DE-76566E5D181D}"/>
    <dgm:cxn modelId="{89B3BE32-7655-4422-A10D-CCBFF6E2822F}" srcId="{FD877D48-98C7-4F82-9DD9-58AFF7FC1809}" destId="{B02BE922-A0E7-4428-8741-62BA179D256E}" srcOrd="0" destOrd="0" parTransId="{0264E81F-7B2E-431E-BE12-5554336EC304}" sibTransId="{B24E0169-63FE-435C-800E-859CA98DB841}"/>
    <dgm:cxn modelId="{E4AAA420-5708-49EA-B4ED-4390E47F946D}" srcId="{920F904A-89F7-4565-90C8-0C7ED403E9E3}" destId="{ED990087-30B4-4358-A064-23C06DF8BDA4}" srcOrd="1" destOrd="0" parTransId="{E2967FCC-E3DB-4626-BE18-F2C162728DDB}" sibTransId="{80093916-519B-4984-A588-BE19C8BABFA0}"/>
    <dgm:cxn modelId="{707525B4-2E18-42D4-B10C-ACED4450FA45}" srcId="{56585600-EBF7-4DBE-A535-EBA36644F7CE}" destId="{E3FC0E82-AAD8-471B-9F63-F060CE7AF8D2}" srcOrd="3" destOrd="0" parTransId="{47C349DC-449A-468E-A0FA-93FD38C273EA}" sibTransId="{C1B193BD-897C-4810-98A4-DD5EA4A78936}"/>
    <dgm:cxn modelId="{27C17A43-FBD7-4D32-A635-606E020FB675}" srcId="{56585600-EBF7-4DBE-A535-EBA36644F7CE}" destId="{FD877D48-98C7-4F82-9DD9-58AFF7FC1809}" srcOrd="1" destOrd="0" parTransId="{FC30F0DF-2E22-4948-9109-A0E2572ACBB1}" sibTransId="{E34DF32F-679F-499D-9821-85481CAE082A}"/>
    <dgm:cxn modelId="{F79FF6BB-41E5-E144-90DC-00AD082A5745}" type="presOf" srcId="{56585600-EBF7-4DBE-A535-EBA36644F7CE}" destId="{E8B8D4EC-FEBD-437C-B7B9-C42C02C5DABD}" srcOrd="0" destOrd="0" presId="urn:microsoft.com/office/officeart/2005/8/layout/chevron2"/>
    <dgm:cxn modelId="{46378931-8FFA-42DB-A8AD-E74874AF2C8B}" srcId="{DFACF3CB-DF36-4358-9138-66E181473026}" destId="{9E3D4D38-15D7-42D0-B1DF-7334379F6574}" srcOrd="1" destOrd="0" parTransId="{FA953252-9DEF-44A2-9DE4-5D60D1636FC5}" sibTransId="{DCDE3FEC-46BE-4EBB-8CFB-A515D3C9D0C5}"/>
    <dgm:cxn modelId="{3967CABA-CF2A-4110-A87B-45346D28064D}" srcId="{56585600-EBF7-4DBE-A535-EBA36644F7CE}" destId="{DFACF3CB-DF36-4358-9138-66E181473026}" srcOrd="0" destOrd="0" parTransId="{0D2A21EC-3A3C-472E-8806-B02C3BAA31F1}" sibTransId="{B961FA63-98CA-482F-89FE-6675CA7CADAB}"/>
    <dgm:cxn modelId="{23D16196-ADFF-4FCC-BA01-B62D99E50D8C}" srcId="{DFACF3CB-DF36-4358-9138-66E181473026}" destId="{3064158A-0A9A-4A56-BDEB-AA7CE616F978}" srcOrd="0" destOrd="0" parTransId="{3661085A-FEC0-4523-B53E-D2A27BFAC1C4}" sibTransId="{DDF628B1-A45F-4AEC-B569-2F388B59A1E6}"/>
    <dgm:cxn modelId="{10FD2E97-1A54-894E-8172-B572F3DCE7D8}" type="presOf" srcId="{9E3D4D38-15D7-42D0-B1DF-7334379F6574}" destId="{A9F6ABB1-968B-49F8-9A4D-95EE7A2D70F5}" srcOrd="0" destOrd="1" presId="urn:microsoft.com/office/officeart/2005/8/layout/chevron2"/>
    <dgm:cxn modelId="{E72EA288-0B2D-6347-A020-62EBCFCBE9F3}" type="presOf" srcId="{E3FC0E82-AAD8-471B-9F63-F060CE7AF8D2}" destId="{2FA703D1-7173-454C-9BC7-D69C1E3FEDCD}" srcOrd="0" destOrd="0" presId="urn:microsoft.com/office/officeart/2005/8/layout/chevron2"/>
    <dgm:cxn modelId="{B8FEE6B0-2D39-8C4B-9523-1C76121A5829}" type="presParOf" srcId="{E8B8D4EC-FEBD-437C-B7B9-C42C02C5DABD}" destId="{7955CBA5-6B4B-4A33-BBBD-19D6D4E284A0}" srcOrd="0" destOrd="0" presId="urn:microsoft.com/office/officeart/2005/8/layout/chevron2"/>
    <dgm:cxn modelId="{78FB4E57-EBFF-104F-92FE-E867B2B92242}" type="presParOf" srcId="{7955CBA5-6B4B-4A33-BBBD-19D6D4E284A0}" destId="{FB8B8769-7051-4F78-8450-AAD3BEC69971}" srcOrd="0" destOrd="0" presId="urn:microsoft.com/office/officeart/2005/8/layout/chevron2"/>
    <dgm:cxn modelId="{4801A34A-8862-6546-9E6A-7DE64F083399}" type="presParOf" srcId="{7955CBA5-6B4B-4A33-BBBD-19D6D4E284A0}" destId="{A9F6ABB1-968B-49F8-9A4D-95EE7A2D70F5}" srcOrd="1" destOrd="0" presId="urn:microsoft.com/office/officeart/2005/8/layout/chevron2"/>
    <dgm:cxn modelId="{DCC11064-EA59-4547-8DEB-DD0439D7A263}" type="presParOf" srcId="{E8B8D4EC-FEBD-437C-B7B9-C42C02C5DABD}" destId="{195F3A02-CFE3-4914-9C67-4A51E1440B0D}" srcOrd="1" destOrd="0" presId="urn:microsoft.com/office/officeart/2005/8/layout/chevron2"/>
    <dgm:cxn modelId="{2FAC287A-7E32-E84B-BE6B-F31863EFC8BA}" type="presParOf" srcId="{E8B8D4EC-FEBD-437C-B7B9-C42C02C5DABD}" destId="{33866E8B-448D-414E-B21A-D30256B1306E}" srcOrd="2" destOrd="0" presId="urn:microsoft.com/office/officeart/2005/8/layout/chevron2"/>
    <dgm:cxn modelId="{FB6AE540-61A7-324C-8E7F-596C84071F11}" type="presParOf" srcId="{33866E8B-448D-414E-B21A-D30256B1306E}" destId="{9F122E41-DF42-4EE0-844D-4290D63AAC4B}" srcOrd="0" destOrd="0" presId="urn:microsoft.com/office/officeart/2005/8/layout/chevron2"/>
    <dgm:cxn modelId="{1AF3503D-4137-F242-980F-0C6C514B6896}" type="presParOf" srcId="{33866E8B-448D-414E-B21A-D30256B1306E}" destId="{58E0B24C-9A66-48E3-BEAF-30596C795351}" srcOrd="1" destOrd="0" presId="urn:microsoft.com/office/officeart/2005/8/layout/chevron2"/>
    <dgm:cxn modelId="{96438132-6590-DF41-80B7-2533D415D4C2}" type="presParOf" srcId="{E8B8D4EC-FEBD-437C-B7B9-C42C02C5DABD}" destId="{8FF56A37-77C7-43CA-8A45-F0B1A09B5893}" srcOrd="3" destOrd="0" presId="urn:microsoft.com/office/officeart/2005/8/layout/chevron2"/>
    <dgm:cxn modelId="{853DCE7D-6227-904C-9341-F098855D5633}" type="presParOf" srcId="{E8B8D4EC-FEBD-437C-B7B9-C42C02C5DABD}" destId="{0715D079-C138-4725-A386-2F3E341C8AC6}" srcOrd="4" destOrd="0" presId="urn:microsoft.com/office/officeart/2005/8/layout/chevron2"/>
    <dgm:cxn modelId="{85A6CFB0-EC3C-DA43-B8CC-9C47796089E3}" type="presParOf" srcId="{0715D079-C138-4725-A386-2F3E341C8AC6}" destId="{8B33845F-60E6-4D1F-8D56-1BFAAFF4D60F}" srcOrd="0" destOrd="0" presId="urn:microsoft.com/office/officeart/2005/8/layout/chevron2"/>
    <dgm:cxn modelId="{BE5EF185-D3E4-EA44-930E-5107C53B8AD0}" type="presParOf" srcId="{0715D079-C138-4725-A386-2F3E341C8AC6}" destId="{5A03668D-3A0D-4F9E-ADC3-7CCBDB64B552}" srcOrd="1" destOrd="0" presId="urn:microsoft.com/office/officeart/2005/8/layout/chevron2"/>
    <dgm:cxn modelId="{5F07947E-4066-2344-9F58-C57BD10DC098}" type="presParOf" srcId="{E8B8D4EC-FEBD-437C-B7B9-C42C02C5DABD}" destId="{F120776C-EE13-451D-9B4B-616365CD9731}" srcOrd="5" destOrd="0" presId="urn:microsoft.com/office/officeart/2005/8/layout/chevron2"/>
    <dgm:cxn modelId="{82E287DD-43B8-7B4E-8609-73E6E34A50A0}" type="presParOf" srcId="{E8B8D4EC-FEBD-437C-B7B9-C42C02C5DABD}" destId="{0C12BF7F-8D86-4B95-B107-F2D2BF513977}" srcOrd="6" destOrd="0" presId="urn:microsoft.com/office/officeart/2005/8/layout/chevron2"/>
    <dgm:cxn modelId="{8965A724-AD05-2E44-AF8F-B00BA54BA3BE}" type="presParOf" srcId="{0C12BF7F-8D86-4B95-B107-F2D2BF513977}" destId="{2FA703D1-7173-454C-9BC7-D69C1E3FEDCD}" srcOrd="0" destOrd="0" presId="urn:microsoft.com/office/officeart/2005/8/layout/chevron2"/>
    <dgm:cxn modelId="{AE830BCD-9083-034D-BC6D-B3BBE8D4618A}" type="presParOf" srcId="{0C12BF7F-8D86-4B95-B107-F2D2BF513977}" destId="{4712C90F-4EAB-42C4-B2C7-0E228A2F94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B8769-7051-4F78-8450-AAD3BEC69971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1" y="437452"/>
        <a:ext cx="867844" cy="371933"/>
      </dsp:txXfrm>
    </dsp:sp>
    <dsp:sp modelId="{A9F6ABB1-968B-49F8-9A4D-95EE7A2D70F5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List experiences in any order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Try to connect experiences to build key themes</a:t>
          </a:r>
          <a:endParaRPr lang="en-US" sz="2300" kern="1200" dirty="0"/>
        </a:p>
      </dsp:txBody>
      <dsp:txXfrm rot="-5400000">
        <a:off x="867845" y="42869"/>
        <a:ext cx="7322416" cy="727177"/>
      </dsp:txXfrm>
    </dsp:sp>
    <dsp:sp modelId="{9F122E41-DF42-4EE0-844D-4290D63AAC4B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1" y="1530493"/>
        <a:ext cx="867844" cy="371933"/>
      </dsp:txXfrm>
    </dsp:sp>
    <dsp:sp modelId="{58E0B24C-9A66-48E3-BEAF-30596C795351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Decide on 2-3 key themes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Eliminate all other experiences</a:t>
          </a:r>
          <a:endParaRPr lang="en-US" sz="2300" kern="1200" dirty="0"/>
        </a:p>
      </dsp:txBody>
      <dsp:txXfrm rot="-5400000">
        <a:off x="867845" y="1135910"/>
        <a:ext cx="7322416" cy="727177"/>
      </dsp:txXfrm>
    </dsp:sp>
    <dsp:sp modelId="{8B33845F-60E6-4D1F-8D56-1BFAAFF4D60F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 rot="-5400000">
        <a:off x="1" y="2623534"/>
        <a:ext cx="867844" cy="371933"/>
      </dsp:txXfrm>
    </dsp:sp>
    <dsp:sp modelId="{5A03668D-3A0D-4F9E-ADC3-7CCBDB64B552}">
      <dsp:nvSpPr>
        <dsp:cNvPr id="0" name=""/>
        <dsp:cNvSpPr/>
      </dsp:nvSpPr>
      <dsp:spPr>
        <a:xfrm rot="5400000">
          <a:off x="4142334" y="-1024851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Draft a few paragraphs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Narrow down to </a:t>
          </a:r>
          <a:r>
            <a:rPr lang="en-US" sz="2300" kern="1200" dirty="0" err="1" smtClean="0"/>
            <a:t>appx</a:t>
          </a:r>
          <a:r>
            <a:rPr lang="en-US" sz="2300" kern="1200" dirty="0" smtClean="0"/>
            <a:t>. one paragraph</a:t>
          </a:r>
          <a:endParaRPr lang="en-US" sz="2300" kern="1200" dirty="0"/>
        </a:p>
      </dsp:txBody>
      <dsp:txXfrm rot="-5400000">
        <a:off x="864385" y="2292437"/>
        <a:ext cx="7322416" cy="727177"/>
      </dsp:txXfrm>
    </dsp:sp>
    <dsp:sp modelId="{2FA703D1-7173-454C-9BC7-D69C1E3FEDCD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 rot="-5400000">
        <a:off x="1" y="3716576"/>
        <a:ext cx="867844" cy="371933"/>
      </dsp:txXfrm>
    </dsp:sp>
    <dsp:sp modelId="{4712C90F-4EAB-42C4-B2C7-0E228A2F9474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Time and condense until ~45s.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Add about 10s of intro: Greeting, Name, Major</a:t>
          </a:r>
          <a:endParaRPr lang="en-US" sz="2300" kern="1200" dirty="0"/>
        </a:p>
      </dsp:txBody>
      <dsp:txXfrm rot="-5400000">
        <a:off x="867845" y="3321993"/>
        <a:ext cx="7322416" cy="72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B8769-7051-4F78-8450-AAD3BEC69971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1" y="437452"/>
        <a:ext cx="867844" cy="371933"/>
      </dsp:txXfrm>
    </dsp:sp>
    <dsp:sp modelId="{A9F6ABB1-968B-49F8-9A4D-95EE7A2D70F5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List experiences in any order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Try to connect experiences to build key themes</a:t>
          </a:r>
          <a:endParaRPr lang="en-US" sz="2300" kern="1200" dirty="0"/>
        </a:p>
      </dsp:txBody>
      <dsp:txXfrm rot="-5400000">
        <a:off x="867845" y="42869"/>
        <a:ext cx="7322416" cy="727177"/>
      </dsp:txXfrm>
    </dsp:sp>
    <dsp:sp modelId="{9F122E41-DF42-4EE0-844D-4290D63AAC4B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1" y="1530493"/>
        <a:ext cx="867844" cy="371933"/>
      </dsp:txXfrm>
    </dsp:sp>
    <dsp:sp modelId="{58E0B24C-9A66-48E3-BEAF-30596C795351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Decide on 2-3 key themes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Eliminate all other experiences</a:t>
          </a:r>
          <a:endParaRPr lang="en-US" sz="2300" kern="1200" dirty="0"/>
        </a:p>
      </dsp:txBody>
      <dsp:txXfrm rot="-5400000">
        <a:off x="867845" y="1135910"/>
        <a:ext cx="7322416" cy="727177"/>
      </dsp:txXfrm>
    </dsp:sp>
    <dsp:sp modelId="{8B33845F-60E6-4D1F-8D56-1BFAAFF4D60F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 rot="-5400000">
        <a:off x="1" y="2623534"/>
        <a:ext cx="867844" cy="371933"/>
      </dsp:txXfrm>
    </dsp:sp>
    <dsp:sp modelId="{5A03668D-3A0D-4F9E-ADC3-7CCBDB64B552}">
      <dsp:nvSpPr>
        <dsp:cNvPr id="0" name=""/>
        <dsp:cNvSpPr/>
      </dsp:nvSpPr>
      <dsp:spPr>
        <a:xfrm rot="5400000">
          <a:off x="4142334" y="-1024851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Draft a few paragraphs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Narrow down to </a:t>
          </a:r>
          <a:r>
            <a:rPr lang="en-US" sz="2300" kern="1200" dirty="0" err="1" smtClean="0"/>
            <a:t>appx</a:t>
          </a:r>
          <a:r>
            <a:rPr lang="en-US" sz="2300" kern="1200" dirty="0" smtClean="0"/>
            <a:t>. one paragraph</a:t>
          </a:r>
          <a:endParaRPr lang="en-US" sz="2300" kern="1200" dirty="0"/>
        </a:p>
      </dsp:txBody>
      <dsp:txXfrm rot="-5400000">
        <a:off x="864385" y="2292437"/>
        <a:ext cx="7322416" cy="727177"/>
      </dsp:txXfrm>
    </dsp:sp>
    <dsp:sp modelId="{2FA703D1-7173-454C-9BC7-D69C1E3FEDCD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 rot="-5400000">
        <a:off x="1" y="3716576"/>
        <a:ext cx="867844" cy="371933"/>
      </dsp:txXfrm>
    </dsp:sp>
    <dsp:sp modelId="{4712C90F-4EAB-42C4-B2C7-0E228A2F9474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Time and condense until ~45s.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Add about 10s of intro: Greeting, Name, Major</a:t>
          </a:r>
          <a:endParaRPr lang="en-US" sz="2300" kern="1200" dirty="0"/>
        </a:p>
      </dsp:txBody>
      <dsp:txXfrm rot="-5400000">
        <a:off x="867845" y="3321993"/>
        <a:ext cx="7322416" cy="72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9A92-07CB-CB42-AF97-34DF31148815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9EE5E-23E5-6E44-B4EF-BA178BCE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E5E-23E5-6E44-B4EF-BA178BCE6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C9CD-5939-A04E-8ADE-8C1587C94714}" type="datetimeFigureOut">
              <a:rPr lang="en-US" smtClean="0"/>
              <a:t>24/10/12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ideo" Target="http://www.youtube.com/v/gavWIgb84Yg?version=3&amp;hl=en_US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A </a:t>
            </a:r>
            <a:r>
              <a:rPr lang="en-US" i="1" dirty="0"/>
              <a:t>company has 10 machines that produce gold coins. One of the machines is producing coins that are a gram light. How do you tell which machine is making the defective coins with only one weighing</a:t>
            </a:r>
            <a:r>
              <a:rPr lang="en-US" i="1" dirty="0" smtClean="0"/>
              <a:t>?</a:t>
            </a:r>
          </a:p>
          <a:p>
            <a:r>
              <a:rPr lang="en-US" dirty="0"/>
              <a:t>Why are manhole covers round?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137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1524000"/>
          </a:xfrm>
        </p:spPr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048000"/>
            <a:ext cx="68789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Tell </a:t>
            </a:r>
            <a:r>
              <a:rPr lang="en-US" sz="5400" dirty="0"/>
              <a:t>me about yourself…</a:t>
            </a:r>
          </a:p>
        </p:txBody>
      </p:sp>
    </p:spTree>
    <p:extLst>
      <p:ext uri="{BB962C8B-B14F-4D97-AF65-F5344CB8AC3E}">
        <p14:creationId xmlns:p14="http://schemas.microsoft.com/office/powerpoint/2010/main" val="416418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</a:t>
            </a:r>
            <a:r>
              <a:rPr lang="en-US" smtClean="0"/>
              <a:t>elevator pitch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in a good pitch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 Pitch/Critique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build an elevator pitch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turn!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3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elevator pitch?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a response to:</a:t>
            </a:r>
          </a:p>
          <a:p>
            <a:pPr lvl="1"/>
            <a:r>
              <a:rPr lang="en-US" dirty="0" smtClean="0"/>
              <a:t>Tell me about yourself.</a:t>
            </a:r>
          </a:p>
          <a:p>
            <a:pPr lvl="1"/>
            <a:r>
              <a:rPr lang="en-US" dirty="0" smtClean="0"/>
              <a:t>Why are you interested in a particular industry?</a:t>
            </a:r>
          </a:p>
          <a:p>
            <a:pPr lvl="1"/>
            <a:r>
              <a:rPr lang="en-US" dirty="0" smtClean="0"/>
              <a:t>Why a certain company?</a:t>
            </a:r>
          </a:p>
          <a:p>
            <a:pPr lvl="1"/>
            <a:r>
              <a:rPr lang="en-US" dirty="0" smtClean="0"/>
              <a:t>Why did you choose Cornell or a certain major?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Length: 30 to 60 seconds</a:t>
            </a:r>
          </a:p>
          <a:p>
            <a:pPr lvl="1"/>
            <a:r>
              <a:rPr lang="en-US" dirty="0" smtClean="0"/>
              <a:t>Summarize 2 to 3 important “takeaways”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1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good pitch?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Narrative: The story your experiences tell</a:t>
            </a:r>
          </a:p>
          <a:p>
            <a:pPr lvl="1"/>
            <a:r>
              <a:rPr lang="en-US" dirty="0" smtClean="0"/>
              <a:t>What are the key experiences that define you?</a:t>
            </a:r>
          </a:p>
          <a:p>
            <a:pPr lvl="1"/>
            <a:r>
              <a:rPr lang="en-US" dirty="0" smtClean="0"/>
              <a:t>How do they effect you?</a:t>
            </a:r>
          </a:p>
          <a:p>
            <a:r>
              <a:rPr lang="en-US" dirty="0" smtClean="0"/>
              <a:t>Takeaways</a:t>
            </a:r>
            <a:endParaRPr lang="en-US" dirty="0"/>
          </a:p>
          <a:p>
            <a:pPr lvl="1"/>
            <a:r>
              <a:rPr lang="en-US" dirty="0" smtClean="0"/>
              <a:t>Key themes/experiences that you want the interviewer to remember and </a:t>
            </a:r>
            <a:r>
              <a:rPr lang="en-US" i="1" dirty="0" smtClean="0"/>
              <a:t>differentiate </a:t>
            </a:r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Can be either directly summarized at the end or clearly stated throughout</a:t>
            </a:r>
          </a:p>
        </p:txBody>
      </p:sp>
    </p:spTree>
    <p:extLst>
      <p:ext uri="{BB962C8B-B14F-4D97-AF65-F5344CB8AC3E}">
        <p14:creationId xmlns:p14="http://schemas.microsoft.com/office/powerpoint/2010/main" val="174102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Pitch</a:t>
            </a:r>
            <a:endParaRPr lang="en-US" dirty="0"/>
          </a:p>
        </p:txBody>
      </p:sp>
      <p:pic>
        <p:nvPicPr>
          <p:cNvPr id="4" name="gavWIgb84Yg?version=3&amp;hl=en_US"/>
          <p:cNvPicPr>
            <a:picLocks noGrp="1" noRot="1" noChangeAspect="1"/>
          </p:cNvPicPr>
          <p:nvPr>
            <p:ph idx="1"/>
            <a:quickTime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1600200"/>
            <a:ext cx="5867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Pitch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Clearly spoken</a:t>
            </a:r>
          </a:p>
          <a:p>
            <a:r>
              <a:rPr lang="en-US" dirty="0" smtClean="0"/>
              <a:t>Outlines intention, future goals</a:t>
            </a:r>
          </a:p>
          <a:p>
            <a:r>
              <a:rPr lang="en-US" dirty="0" smtClean="0"/>
              <a:t>Outlines why he thinks he is a “good fit.”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Way to long about background</a:t>
            </a:r>
          </a:p>
          <a:p>
            <a:pPr lvl="1"/>
            <a:r>
              <a:rPr lang="en-US" dirty="0" smtClean="0"/>
              <a:t>Is it necessary to say 4</a:t>
            </a:r>
            <a:r>
              <a:rPr lang="en-US" baseline="30000" dirty="0" smtClean="0"/>
              <a:t>th</a:t>
            </a:r>
            <a:r>
              <a:rPr lang="en-US" dirty="0" smtClean="0"/>
              <a:t> year and grad date?</a:t>
            </a:r>
          </a:p>
          <a:p>
            <a:r>
              <a:rPr lang="en-US" dirty="0" smtClean="0"/>
              <a:t>Too detailed about future</a:t>
            </a:r>
          </a:p>
          <a:p>
            <a:pPr lvl="1"/>
            <a:r>
              <a:rPr lang="en-US" dirty="0" smtClean="0"/>
              <a:t>What certification is he talking about and why is he getting it?</a:t>
            </a:r>
          </a:p>
          <a:p>
            <a:r>
              <a:rPr lang="en-US" dirty="0" smtClean="0"/>
              <a:t>Differentiation</a:t>
            </a:r>
          </a:p>
          <a:p>
            <a:pPr lvl="1"/>
            <a:r>
              <a:rPr lang="en-US" dirty="0" smtClean="0"/>
              <a:t>“Flexible and can learn”… so??</a:t>
            </a:r>
          </a:p>
          <a:p>
            <a:pPr lvl="1"/>
            <a:r>
              <a:rPr lang="en-US" dirty="0" smtClean="0"/>
              <a:t>No specific past experiences</a:t>
            </a:r>
          </a:p>
        </p:txBody>
      </p:sp>
    </p:spTree>
    <p:extLst>
      <p:ext uri="{BB962C8B-B14F-4D97-AF65-F5344CB8AC3E}">
        <p14:creationId xmlns:p14="http://schemas.microsoft.com/office/powerpoint/2010/main" val="9722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How to build an Elevator </a:t>
            </a:r>
            <a:r>
              <a:rPr lang="en-US" dirty="0"/>
              <a:t>P</a:t>
            </a:r>
            <a:r>
              <a:rPr lang="en-US" dirty="0" smtClean="0"/>
              <a:t>itch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465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46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9" y="374073"/>
            <a:ext cx="8229600" cy="1143000"/>
          </a:xfrm>
        </p:spPr>
        <p:txBody>
          <a:bodyPr/>
          <a:lstStyle/>
          <a:p>
            <a:r>
              <a:rPr lang="en-US" dirty="0" smtClean="0"/>
              <a:t>Other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1676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Framing experience</a:t>
            </a:r>
          </a:p>
          <a:p>
            <a:pPr lvl="1"/>
            <a:r>
              <a:rPr lang="en-US" dirty="0" smtClean="0"/>
              <a:t>Situation/Task</a:t>
            </a:r>
          </a:p>
          <a:p>
            <a:pPr lvl="1"/>
            <a:r>
              <a:rPr lang="en-US" dirty="0" smtClean="0"/>
              <a:t>Action </a:t>
            </a:r>
          </a:p>
          <a:p>
            <a:pPr lvl="1"/>
            <a:r>
              <a:rPr lang="en-US" dirty="0" smtClean="0"/>
              <a:t>Result</a:t>
            </a:r>
          </a:p>
          <a:p>
            <a:r>
              <a:rPr lang="en-US" dirty="0" smtClean="0"/>
              <a:t>Strong Action Verbs</a:t>
            </a:r>
          </a:p>
          <a:p>
            <a:pPr lvl="1"/>
            <a:r>
              <a:rPr lang="en-US" dirty="0" smtClean="0"/>
              <a:t>Developed</a:t>
            </a:r>
          </a:p>
          <a:p>
            <a:pPr lvl="1"/>
            <a:r>
              <a:rPr lang="en-US" dirty="0" smtClean="0"/>
              <a:t>Analyzed</a:t>
            </a:r>
          </a:p>
          <a:p>
            <a:pPr lvl="1"/>
            <a:r>
              <a:rPr lang="en-US" dirty="0" smtClean="0"/>
              <a:t>Communicated</a:t>
            </a:r>
          </a:p>
          <a:p>
            <a:pPr lvl="1"/>
            <a:r>
              <a:rPr lang="en-US" dirty="0" smtClean="0"/>
              <a:t>Planned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73" y="23622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87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P&amp;G Internships</a:t>
            </a:r>
          </a:p>
          <a:p>
            <a:pPr lvl="1"/>
            <a:r>
              <a:rPr lang="en-US" dirty="0" smtClean="0"/>
              <a:t>Natural Gas Projects</a:t>
            </a:r>
          </a:p>
          <a:p>
            <a:pPr lvl="1"/>
            <a:r>
              <a:rPr lang="en-US" dirty="0" smtClean="0"/>
              <a:t>Process Control Projects</a:t>
            </a:r>
          </a:p>
          <a:p>
            <a:pPr lvl="1"/>
            <a:r>
              <a:rPr lang="en-US" dirty="0" smtClean="0"/>
              <a:t>Safety Projects</a:t>
            </a:r>
          </a:p>
          <a:p>
            <a:r>
              <a:rPr lang="en-US" dirty="0" smtClean="0"/>
              <a:t>Cornell Consulting Group</a:t>
            </a:r>
          </a:p>
          <a:p>
            <a:pPr lvl="1"/>
            <a:r>
              <a:rPr lang="en-US" dirty="0" smtClean="0"/>
              <a:t>Business Modeling</a:t>
            </a:r>
          </a:p>
          <a:p>
            <a:pPr lvl="1"/>
            <a:r>
              <a:rPr lang="en-US" dirty="0" smtClean="0"/>
              <a:t>Project Manager</a:t>
            </a:r>
          </a:p>
          <a:p>
            <a:r>
              <a:rPr lang="en-US" dirty="0" smtClean="0"/>
              <a:t>Chi Phi Fraternity</a:t>
            </a:r>
          </a:p>
          <a:p>
            <a:pPr lvl="1"/>
            <a:r>
              <a:rPr lang="en-US" dirty="0" smtClean="0"/>
              <a:t>Risk Manager</a:t>
            </a:r>
          </a:p>
          <a:p>
            <a:pPr lvl="1"/>
            <a:r>
              <a:rPr lang="en-US" dirty="0" smtClean="0"/>
              <a:t>House Manager</a:t>
            </a:r>
          </a:p>
          <a:p>
            <a:pPr lvl="1"/>
            <a:r>
              <a:rPr lang="en-US" dirty="0" smtClean="0"/>
              <a:t>New Member Recruitment Chair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1470818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Teamwork</a:t>
            </a:r>
          </a:p>
          <a:p>
            <a:endParaRPr lang="en-US" dirty="0" smtClean="0"/>
          </a:p>
          <a:p>
            <a:r>
              <a:rPr lang="en-US" dirty="0" smtClean="0"/>
              <a:t>Technical Skills</a:t>
            </a:r>
          </a:p>
          <a:p>
            <a:endParaRPr lang="en-US" dirty="0" smtClean="0"/>
          </a:p>
          <a:p>
            <a:r>
              <a:rPr lang="en-US" dirty="0" smtClean="0"/>
              <a:t>Interest in Energy Field</a:t>
            </a:r>
          </a:p>
          <a:p>
            <a:endParaRPr lang="en-US" dirty="0" smtClean="0"/>
          </a:p>
          <a:p>
            <a:r>
              <a:rPr lang="en-US" dirty="0" smtClean="0"/>
              <a:t>Leadership</a:t>
            </a:r>
          </a:p>
          <a:p>
            <a:endParaRPr lang="en-US" dirty="0" smtClean="0"/>
          </a:p>
          <a:p>
            <a:r>
              <a:rPr lang="en-US" dirty="0" smtClean="0"/>
              <a:t>Finance/Capital Budgeting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990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My Experiences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990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Themes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4724400" y="3048000"/>
            <a:ext cx="3810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09886" y="1484792"/>
            <a:ext cx="3810000" cy="344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0600" y="1981200"/>
            <a:ext cx="3124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18" y="2582070"/>
            <a:ext cx="3179082" cy="46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314642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84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Advice…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Avoid Clichés:</a:t>
            </a:r>
          </a:p>
          <a:p>
            <a:pPr lvl="1"/>
            <a:r>
              <a:rPr lang="en-US" dirty="0" smtClean="0"/>
              <a:t>Key themes should be transmitted by the narrative, not said outright.</a:t>
            </a:r>
          </a:p>
          <a:p>
            <a:pPr lvl="1"/>
            <a:r>
              <a:rPr lang="en-US" dirty="0" smtClean="0"/>
              <a:t>Wrong: I am organized/flexible</a:t>
            </a:r>
          </a:p>
          <a:p>
            <a:pPr lvl="1"/>
            <a:r>
              <a:rPr lang="en-US" dirty="0" smtClean="0"/>
              <a:t>Correct: During my summers internships, I was given multiple projects from safety to cost-savings that forced me to balance multiple priorities to ensure that the projects all stayed on track.</a:t>
            </a:r>
          </a:p>
          <a:p>
            <a:r>
              <a:rPr lang="en-US" sz="2400" dirty="0" smtClean="0"/>
              <a:t>Tell your story: employers are looking to hire you, not your experiences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60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87" y="842267"/>
            <a:ext cx="8229600" cy="58474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1 - Think </a:t>
            </a:r>
            <a:r>
              <a:rPr lang="en-US" dirty="0"/>
              <a:t>this through - clearly, every machine will have to </a:t>
            </a:r>
            <a:r>
              <a:rPr lang="en-US" dirty="0" smtClean="0"/>
              <a:t>	produce </a:t>
            </a:r>
            <a:r>
              <a:rPr lang="en-US" dirty="0"/>
              <a:t>a sample coin or coins, and you must weigh </a:t>
            </a:r>
            <a:r>
              <a:rPr lang="en-US" dirty="0" smtClean="0"/>
              <a:t>	all </a:t>
            </a:r>
            <a:r>
              <a:rPr lang="en-US" dirty="0"/>
              <a:t>these coins together. How can you somehow </a:t>
            </a:r>
            <a:r>
              <a:rPr lang="en-US" dirty="0" smtClean="0"/>
              <a:t>	indicate </a:t>
            </a:r>
            <a:r>
              <a:rPr lang="en-US" dirty="0"/>
              <a:t>which coins came from which machine? The </a:t>
            </a:r>
            <a:r>
              <a:rPr lang="en-US" dirty="0" smtClean="0"/>
              <a:t>	best </a:t>
            </a:r>
            <a:r>
              <a:rPr lang="en-US" dirty="0"/>
              <a:t>way to do it is to have every machine crank a </a:t>
            </a:r>
            <a:r>
              <a:rPr lang="en-US" dirty="0" smtClean="0"/>
              <a:t>	different </a:t>
            </a:r>
            <a:r>
              <a:rPr lang="en-US" dirty="0"/>
              <a:t>number of coins, so that machine 1 will </a:t>
            </a:r>
            <a:r>
              <a:rPr lang="en-US" dirty="0" smtClean="0"/>
              <a:t>	make </a:t>
            </a:r>
            <a:r>
              <a:rPr lang="en-US" dirty="0"/>
              <a:t>one coin, machine 2 will make two coins, and so </a:t>
            </a:r>
            <a:r>
              <a:rPr lang="en-US" dirty="0" smtClean="0"/>
              <a:t>	on</a:t>
            </a:r>
            <a:r>
              <a:rPr lang="en-US" dirty="0"/>
              <a:t>. Take all the coins, weigh them together, and </a:t>
            </a:r>
            <a:r>
              <a:rPr lang="en-US" dirty="0" smtClean="0"/>
              <a:t>	consider </a:t>
            </a:r>
            <a:r>
              <a:rPr lang="en-US" dirty="0"/>
              <a:t>their weight against the total theoretical </a:t>
            </a:r>
            <a:r>
              <a:rPr lang="en-US" dirty="0" smtClean="0"/>
              <a:t>	weight</a:t>
            </a:r>
            <a:r>
              <a:rPr lang="en-US" dirty="0"/>
              <a:t>. If you're four grams short, for example, you'll </a:t>
            </a:r>
            <a:r>
              <a:rPr lang="en-US" dirty="0" smtClean="0"/>
              <a:t>	know </a:t>
            </a:r>
            <a:r>
              <a:rPr lang="en-US" dirty="0"/>
              <a:t>that machine 4 is defective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 – A few reasons include: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Roll it instead of carrying </a:t>
            </a:r>
          </a:p>
          <a:p>
            <a:pPr marL="0" indent="0">
              <a:buNone/>
            </a:pPr>
            <a:r>
              <a:rPr lang="en-US" dirty="0" smtClean="0"/>
              <a:t>	- Cant fall in the hole unlike a square cover.</a:t>
            </a:r>
          </a:p>
          <a:p>
            <a:pPr marL="0" indent="0">
              <a:buNone/>
            </a:pPr>
            <a:r>
              <a:rPr lang="en-US" dirty="0" smtClean="0"/>
              <a:t>	- Cant cut yourself on a circle</a:t>
            </a:r>
          </a:p>
          <a:p>
            <a:pPr marL="0" indent="0">
              <a:buNone/>
            </a:pPr>
            <a:r>
              <a:rPr lang="en-US" dirty="0" smtClean="0"/>
              <a:t>	- Don</a:t>
            </a:r>
            <a:r>
              <a:rPr lang="fr-FR" dirty="0" smtClean="0"/>
              <a:t>’</a:t>
            </a:r>
            <a:r>
              <a:rPr lang="en-US" dirty="0" smtClean="0"/>
              <a:t>t have to line up the corners when installing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63615" y="87922"/>
            <a:ext cx="453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Answers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3797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Do it Yourself: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9865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49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841" y="1600200"/>
            <a:ext cx="9210841" cy="4525963"/>
          </a:xfrm>
        </p:spPr>
        <p:txBody>
          <a:bodyPr/>
          <a:lstStyle/>
          <a:p>
            <a:r>
              <a:rPr lang="en-US" dirty="0" smtClean="0"/>
              <a:t>Who’s Hot </a:t>
            </a:r>
            <a:r>
              <a:rPr lang="en-US" dirty="0"/>
              <a:t>: </a:t>
            </a:r>
            <a:r>
              <a:rPr lang="en-US" dirty="0" smtClean="0"/>
              <a:t>David – Hewlett-Packard (short)</a:t>
            </a:r>
          </a:p>
          <a:p>
            <a:pPr marL="0" indent="0">
              <a:buNone/>
            </a:pPr>
            <a:r>
              <a:rPr lang="en-US" dirty="0" smtClean="0"/>
              <a:t>					Benjamin– Facebook</a:t>
            </a:r>
          </a:p>
          <a:p>
            <a:pPr marL="0" indent="0">
              <a:buNone/>
            </a:pPr>
            <a:r>
              <a:rPr lang="en-US" dirty="0" smtClean="0"/>
              <a:t>					James C – Google</a:t>
            </a:r>
          </a:p>
          <a:p>
            <a:r>
              <a:rPr lang="en-US" dirty="0" smtClean="0"/>
              <a:t>Who’s Not: </a:t>
            </a:r>
            <a:r>
              <a:rPr lang="en-US" dirty="0" err="1" smtClean="0"/>
              <a:t>Spandana</a:t>
            </a:r>
            <a:r>
              <a:rPr lang="en-US" dirty="0" smtClean="0"/>
              <a:t> – Apple</a:t>
            </a:r>
          </a:p>
          <a:p>
            <a:pPr marL="0" indent="0">
              <a:buNone/>
            </a:pPr>
            <a:r>
              <a:rPr lang="en-US" dirty="0" smtClean="0"/>
              <a:t>					Patrick – Apple</a:t>
            </a:r>
          </a:p>
          <a:p>
            <a:pPr marL="0" indent="0">
              <a:buNone/>
            </a:pPr>
            <a:r>
              <a:rPr lang="en-US" dirty="0" smtClean="0"/>
              <a:t>					Luke – Amazon</a:t>
            </a:r>
          </a:p>
        </p:txBody>
      </p:sp>
    </p:spTree>
    <p:extLst>
      <p:ext uri="{BB962C8B-B14F-4D97-AF65-F5344CB8AC3E}">
        <p14:creationId xmlns:p14="http://schemas.microsoft.com/office/powerpoint/2010/main" val="34926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Events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to Know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Crude Oil (barrel)</a:t>
            </a:r>
          </a:p>
          <a:p>
            <a:pPr lvl="1"/>
            <a:r>
              <a:rPr lang="en-US" dirty="0" smtClean="0"/>
              <a:t>$85.85</a:t>
            </a:r>
            <a:endParaRPr lang="en-US" dirty="0"/>
          </a:p>
          <a:p>
            <a:r>
              <a:rPr lang="en-US" dirty="0" smtClean="0"/>
              <a:t>Gas ($/million BTUs)</a:t>
            </a:r>
          </a:p>
          <a:p>
            <a:pPr lvl="1"/>
            <a:r>
              <a:rPr lang="en-US" dirty="0" smtClean="0"/>
              <a:t>$3.48</a:t>
            </a:r>
            <a:endParaRPr lang="en-US" dirty="0"/>
          </a:p>
          <a:p>
            <a:r>
              <a:rPr lang="en-US" dirty="0" smtClean="0"/>
              <a:t>Gold (troy ounce)</a:t>
            </a:r>
          </a:p>
          <a:p>
            <a:pPr lvl="1"/>
            <a:r>
              <a:rPr lang="en-US" dirty="0" smtClean="0"/>
              <a:t>$1701.60</a:t>
            </a:r>
            <a:endParaRPr lang="en-US" dirty="0"/>
          </a:p>
          <a:p>
            <a:r>
              <a:rPr lang="en-US" dirty="0" smtClean="0"/>
              <a:t>Silver (troy ounce)</a:t>
            </a:r>
          </a:p>
          <a:p>
            <a:pPr lvl="1"/>
            <a:r>
              <a:rPr lang="en-US" dirty="0" smtClean="0"/>
              <a:t>$31.62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S&amp;P 500</a:t>
            </a:r>
          </a:p>
          <a:p>
            <a:pPr lvl="1"/>
            <a:r>
              <a:rPr lang="en-US" dirty="0" smtClean="0"/>
              <a:t>1409.53</a:t>
            </a:r>
            <a:endParaRPr lang="en-US" dirty="0"/>
          </a:p>
          <a:p>
            <a:r>
              <a:rPr lang="en-US" dirty="0" smtClean="0"/>
              <a:t>DJIA</a:t>
            </a:r>
          </a:p>
          <a:p>
            <a:pPr lvl="1"/>
            <a:r>
              <a:rPr lang="en-US" dirty="0" smtClean="0"/>
              <a:t>13,083.64</a:t>
            </a:r>
            <a:endParaRPr lang="en-US" dirty="0"/>
          </a:p>
          <a:p>
            <a:r>
              <a:rPr lang="en-US" dirty="0" smtClean="0"/>
              <a:t>Hang </a:t>
            </a:r>
            <a:r>
              <a:rPr lang="en-US" dirty="0" err="1" smtClean="0"/>
              <a:t>Seng</a:t>
            </a:r>
            <a:endParaRPr lang="en-US" dirty="0" smtClean="0"/>
          </a:p>
          <a:p>
            <a:pPr lvl="1"/>
            <a:r>
              <a:rPr lang="en-US" dirty="0" smtClean="0"/>
              <a:t>21,763.78</a:t>
            </a:r>
          </a:p>
        </p:txBody>
      </p:sp>
    </p:spTree>
    <p:extLst>
      <p:ext uri="{BB962C8B-B14F-4D97-AF65-F5344CB8AC3E}">
        <p14:creationId xmlns:p14="http://schemas.microsoft.com/office/powerpoint/2010/main" val="253873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Barnes and Noble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Barnes and Noble (BKS) announced that PIN numbers from debit cards were stolen from over 60 stores</a:t>
            </a:r>
          </a:p>
          <a:p>
            <a:r>
              <a:rPr lang="en-US" dirty="0" smtClean="0"/>
              <a:t>Corporate says that the perpetrators planted bugs in their POS machines, logging the </a:t>
            </a:r>
            <a:r>
              <a:rPr lang="en-US" dirty="0" err="1" smtClean="0"/>
              <a:t>keypresses</a:t>
            </a:r>
            <a:r>
              <a:rPr lang="en-US" dirty="0" smtClean="0"/>
              <a:t> when the customer was prompted for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1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PIN pads were disconnected by September 14</a:t>
            </a:r>
            <a:r>
              <a:rPr lang="en-US" baseline="30000" dirty="0" smtClean="0"/>
              <a:t>th</a:t>
            </a:r>
            <a:r>
              <a:rPr lang="en-US" dirty="0" smtClean="0"/>
              <a:t>, but retail machines were still safe to use  </a:t>
            </a:r>
          </a:p>
          <a:p>
            <a:r>
              <a:rPr lang="en-US" dirty="0" smtClean="0"/>
              <a:t>The company says that any customer who used their debit card at a store within the last month should change their PIN number for safety.</a:t>
            </a:r>
          </a:p>
          <a:p>
            <a:r>
              <a:rPr lang="en-US" dirty="0" smtClean="0"/>
              <a:t>Affected stores were all over the country, including CA, NY, FL, IL, MA, NJ, PA, 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Federal law enforcement authorities have been notified and are already on the case.  </a:t>
            </a:r>
          </a:p>
          <a:p>
            <a:r>
              <a:rPr lang="en-US" dirty="0" smtClean="0"/>
              <a:t>BKS stock dropped today, but there is no indication that this drop is related to the news.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/>
          <a:lstStyle/>
          <a:p>
            <a:r>
              <a:rPr lang="en-US" dirty="0" smtClean="0"/>
              <a:t>The Personal Elevator Pitch: Interview Like a Champion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083629"/>
            <a:ext cx="6400800" cy="1752600"/>
          </a:xfrm>
        </p:spPr>
        <p:txBody>
          <a:bodyPr/>
          <a:lstStyle/>
          <a:p>
            <a:r>
              <a:rPr lang="en-US" dirty="0" smtClean="0"/>
              <a:t>A Presentation by Brett </a:t>
            </a:r>
            <a:r>
              <a:rPr lang="en-US" dirty="0" err="1" smtClean="0"/>
              <a:t>Provenzano</a:t>
            </a:r>
            <a:endParaRPr lang="en-US" dirty="0"/>
          </a:p>
        </p:txBody>
      </p:sp>
      <p:pic>
        <p:nvPicPr>
          <p:cNvPr id="1026" name="Picture 2" descr="http://cdn.theguardian.tv/brightcove/poster/2011/11/15/111115HermanCain_54602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43" y="631371"/>
            <a:ext cx="3468915" cy="26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5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764</Words>
  <Application>Microsoft Macintosh PowerPoint</Application>
  <PresentationFormat>On-screen Show (4:3)</PresentationFormat>
  <Paragraphs>150</Paragraphs>
  <Slides>20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Brain Teaser</vt:lpstr>
      <vt:lpstr>PowerPoint Presentation</vt:lpstr>
      <vt:lpstr>Stock Competition Update</vt:lpstr>
      <vt:lpstr>Current Events</vt:lpstr>
      <vt:lpstr>Numbers to Know</vt:lpstr>
      <vt:lpstr>Barnes and Noble</vt:lpstr>
      <vt:lpstr>PowerPoint Presentation</vt:lpstr>
      <vt:lpstr>PowerPoint Presentation</vt:lpstr>
      <vt:lpstr>The Personal Elevator Pitch: Interview Like a Champion</vt:lpstr>
      <vt:lpstr>So…</vt:lpstr>
      <vt:lpstr>Agenda</vt:lpstr>
      <vt:lpstr>What is an elevator pitch?</vt:lpstr>
      <vt:lpstr>What’s in a good pitch?</vt:lpstr>
      <vt:lpstr>Example Pitch</vt:lpstr>
      <vt:lpstr>Example Pitch</vt:lpstr>
      <vt:lpstr>  How to build an Elevator Pitch</vt:lpstr>
      <vt:lpstr>Other Tools </vt:lpstr>
      <vt:lpstr>Getting Started</vt:lpstr>
      <vt:lpstr>Some Other Advice…</vt:lpstr>
      <vt:lpstr>  Do it Yourself: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Competition Update</dc:title>
  <dc:creator>William Sanders</dc:creator>
  <cp:lastModifiedBy>Timothy Shao</cp:lastModifiedBy>
  <cp:revision>21</cp:revision>
  <dcterms:created xsi:type="dcterms:W3CDTF">2012-09-25T20:04:20Z</dcterms:created>
  <dcterms:modified xsi:type="dcterms:W3CDTF">2012-10-24T20:30:51Z</dcterms:modified>
</cp:coreProperties>
</file>