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57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31" autoAdjust="0"/>
  </p:normalViewPr>
  <p:slideViewPr>
    <p:cSldViewPr snapToGrid="0" snapToObjects="1">
      <p:cViewPr>
        <p:scale>
          <a:sx n="87" d="100"/>
          <a:sy n="87" d="100"/>
        </p:scale>
        <p:origin x="-664" y="8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DE43C-9F1A-418C-B9EB-5B3CC585636E}" type="datetimeFigureOut">
              <a:rPr lang="es-ES_tradnl" smtClean="0"/>
              <a:t>07/11/2012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CEFE5-60B6-481F-9206-175680DDB09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911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Oil/gas/gold/silver all down</a:t>
            </a:r>
          </a:p>
          <a:p>
            <a:r>
              <a:rPr lang="en-US" dirty="0" smtClean="0"/>
              <a:t>S&amp;P &amp; DJIA </a:t>
            </a:r>
          </a:p>
          <a:p>
            <a:r>
              <a:rPr lang="en-US" dirty="0" smtClean="0"/>
              <a:t>	DJIA</a:t>
            </a:r>
            <a:r>
              <a:rPr lang="en-US" baseline="0" dirty="0" smtClean="0"/>
              <a:t> lowest since august (down 2.41%) S&amp;P (down 2.49%)</a:t>
            </a:r>
          </a:p>
          <a:p>
            <a:r>
              <a:rPr lang="en-US" baseline="0" dirty="0" smtClean="0"/>
              <a:t>	fiscal cliff $607 billion tax increases and federal spending cuts in January (biggest plunge ever for the </a:t>
            </a:r>
            <a:r>
              <a:rPr lang="en-US" baseline="0" dirty="0" err="1" smtClean="0"/>
              <a:t>dow</a:t>
            </a:r>
            <a:r>
              <a:rPr lang="en-US" baseline="0" dirty="0" smtClean="0"/>
              <a:t> the day after an election)</a:t>
            </a:r>
          </a:p>
          <a:p>
            <a:r>
              <a:rPr lang="en-US" baseline="0" dirty="0" smtClean="0"/>
              <a:t>	Fucking time warner went up 2.5%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CEFE5-60B6-481F-9206-175680DDB09D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45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Obama to</a:t>
            </a:r>
            <a:r>
              <a:rPr lang="en-US" baseline="0" dirty="0" smtClean="0"/>
              <a:t> serve a second term</a:t>
            </a:r>
          </a:p>
          <a:p>
            <a:r>
              <a:rPr lang="en-US" baseline="0" dirty="0" smtClean="0"/>
              <a:t>	Affordable Care Act providing near universal health care and further deepening government debt to be in effect in 2014</a:t>
            </a:r>
          </a:p>
          <a:p>
            <a:r>
              <a:rPr lang="en-US" baseline="0" dirty="0" smtClean="0"/>
              <a:t>	Dodd-Frank financial reforms to be implemented </a:t>
            </a:r>
          </a:p>
          <a:p>
            <a:r>
              <a:rPr lang="en-US" baseline="0" dirty="0" smtClean="0"/>
              <a:t>	Bush tax cuts (supposed to end in 2010, but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 extended them mid-recession)</a:t>
            </a:r>
          </a:p>
          <a:p>
            <a:r>
              <a:rPr lang="en-US" baseline="0" dirty="0" smtClean="0"/>
              <a:t>	pulled troops out of </a:t>
            </a:r>
            <a:r>
              <a:rPr lang="en-US" baseline="0" dirty="0" err="1" smtClean="0"/>
              <a:t>iraq</a:t>
            </a:r>
            <a:r>
              <a:rPr lang="en-US" baseline="0" dirty="0" smtClean="0"/>
              <a:t> and only have 80,000 left in </a:t>
            </a:r>
            <a:r>
              <a:rPr lang="en-US" baseline="0" dirty="0" err="1" smtClean="0"/>
              <a:t>afghanistan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CEFE5-60B6-481F-9206-175680DDB09D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828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Senate </a:t>
            </a:r>
          </a:p>
          <a:p>
            <a:r>
              <a:rPr lang="en-US" dirty="0" smtClean="0"/>
              <a:t>	100</a:t>
            </a:r>
            <a:r>
              <a:rPr lang="en-US" baseline="0" dirty="0" smtClean="0"/>
              <a:t> members 2 from every state</a:t>
            </a:r>
            <a:endParaRPr lang="en-US" dirty="0" smtClean="0"/>
          </a:p>
          <a:p>
            <a:r>
              <a:rPr lang="en-US" baseline="0" dirty="0" smtClean="0"/>
              <a:t>	a check on house of representatives</a:t>
            </a:r>
          </a:p>
          <a:p>
            <a:r>
              <a:rPr lang="en-US" baseline="0" dirty="0" smtClean="0"/>
              <a:t>	for an act of congress to be valid it must be approved by both the senate and house</a:t>
            </a:r>
          </a:p>
          <a:p>
            <a:r>
              <a:rPr lang="en-US" baseline="0" dirty="0" smtClean="0"/>
              <a:t>	terms of about 1/3 of senators expire every 2 years and elections are held </a:t>
            </a:r>
            <a:r>
              <a:rPr lang="en-US" baseline="0" dirty="0" err="1" smtClean="0"/>
              <a:t>november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endParaRPr lang="en-US" baseline="0" dirty="0" smtClean="0"/>
          </a:p>
          <a:p>
            <a:r>
              <a:rPr lang="en-US" baseline="0" dirty="0" smtClean="0"/>
              <a:t>House</a:t>
            </a:r>
          </a:p>
          <a:p>
            <a:r>
              <a:rPr lang="en-US" baseline="0" dirty="0" smtClean="0"/>
              <a:t>	435 members each state guaranteed one member, get more depending on population</a:t>
            </a:r>
          </a:p>
          <a:p>
            <a:r>
              <a:rPr lang="en-US" baseline="0" dirty="0" smtClean="0"/>
              <a:t>	right to impeachment (check on the president)</a:t>
            </a:r>
          </a:p>
          <a:p>
            <a:r>
              <a:rPr lang="en-US" baseline="0" dirty="0" smtClean="0"/>
              <a:t>	for an act of congress to be valid it must be approved</a:t>
            </a:r>
          </a:p>
          <a:p>
            <a:r>
              <a:rPr lang="en-US" baseline="0" dirty="0" smtClean="0"/>
              <a:t>	serve 2 </a:t>
            </a:r>
            <a:r>
              <a:rPr lang="en-US" baseline="0" smtClean="0"/>
              <a:t>year terms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CEFE5-60B6-481F-9206-175680DDB09D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91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9CD-5939-A04E-8ADE-8C1587C94714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What number comes next? 2, 2, 4, 12, 48, </a:t>
            </a:r>
            <a:r>
              <a:rPr lang="en-US" dirty="0" smtClean="0"/>
              <a:t>___</a:t>
            </a:r>
          </a:p>
          <a:p>
            <a:r>
              <a:rPr lang="en-US" dirty="0"/>
              <a:t>Billie was born on December 28th, yet her birthday always falls in the summer. How is this possible?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13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87" y="842267"/>
            <a:ext cx="8229600" cy="584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1 - </a:t>
            </a:r>
            <a:r>
              <a:rPr lang="en-US" dirty="0"/>
              <a:t>240. To get the number, multiply the previous number in the series by its position. 48 is in the 5th position, so 48 × 5 = </a:t>
            </a:r>
            <a:r>
              <a:rPr lang="en-US" dirty="0" smtClean="0"/>
              <a:t>240</a:t>
            </a:r>
          </a:p>
          <a:p>
            <a:pPr marL="0" indent="0">
              <a:buNone/>
            </a:pPr>
            <a:r>
              <a:rPr lang="en-US" dirty="0" smtClean="0"/>
              <a:t>2 - </a:t>
            </a:r>
            <a:r>
              <a:rPr lang="en-US" dirty="0"/>
              <a:t>Billie lives in the southern hemisphere.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63615" y="87922"/>
            <a:ext cx="453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Answers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37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841" y="1600200"/>
            <a:ext cx="9210841" cy="4525963"/>
          </a:xfrm>
        </p:spPr>
        <p:txBody>
          <a:bodyPr/>
          <a:lstStyle/>
          <a:p>
            <a:r>
              <a:rPr lang="en-US" dirty="0" smtClean="0"/>
              <a:t>Who’s Hot </a:t>
            </a:r>
            <a:r>
              <a:rPr lang="en-US" dirty="0"/>
              <a:t>: </a:t>
            </a:r>
            <a:r>
              <a:rPr lang="en-US" dirty="0" smtClean="0"/>
              <a:t>Alec - Netflix</a:t>
            </a:r>
          </a:p>
          <a:p>
            <a:pPr marL="0" indent="0">
              <a:buNone/>
            </a:pPr>
            <a:r>
              <a:rPr lang="en-US" dirty="0" smtClean="0"/>
              <a:t>					Benjamin - Facebook</a:t>
            </a:r>
          </a:p>
          <a:p>
            <a:pPr marL="0" indent="0">
              <a:buNone/>
            </a:pPr>
            <a:r>
              <a:rPr lang="en-US" dirty="0" smtClean="0"/>
              <a:t>					David – </a:t>
            </a:r>
            <a:r>
              <a:rPr lang="en-US" dirty="0" err="1" smtClean="0"/>
              <a:t>Zynga</a:t>
            </a:r>
            <a:r>
              <a:rPr lang="en-US" dirty="0" smtClean="0"/>
              <a:t> (short)</a:t>
            </a:r>
          </a:p>
          <a:p>
            <a:r>
              <a:rPr lang="en-US" dirty="0" smtClean="0"/>
              <a:t>Who’s Not: Patrick - Apple</a:t>
            </a:r>
          </a:p>
          <a:p>
            <a:pPr marL="0" indent="0">
              <a:buNone/>
            </a:pPr>
            <a:r>
              <a:rPr lang="en-US" dirty="0" smtClean="0"/>
              <a:t>					Kevin - Apple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Spandana</a:t>
            </a:r>
            <a:r>
              <a:rPr lang="en-US" dirty="0" smtClean="0"/>
              <a:t>- Apple</a:t>
            </a:r>
          </a:p>
        </p:txBody>
      </p:sp>
    </p:spTree>
    <p:extLst>
      <p:ext uri="{BB962C8B-B14F-4D97-AF65-F5344CB8AC3E}">
        <p14:creationId xmlns:p14="http://schemas.microsoft.com/office/powerpoint/2010/main" val="34926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Events</a:t>
            </a:r>
            <a:endParaRPr lang="es-ES_trad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37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to Know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Commodities</a:t>
            </a:r>
          </a:p>
          <a:p>
            <a:r>
              <a:rPr lang="en-US" dirty="0" smtClean="0"/>
              <a:t>Oil</a:t>
            </a:r>
          </a:p>
          <a:p>
            <a:pPr lvl="1"/>
            <a:r>
              <a:rPr lang="en-US" dirty="0" smtClean="0"/>
              <a:t>$85.09</a:t>
            </a:r>
          </a:p>
          <a:p>
            <a:r>
              <a:rPr lang="en-US" dirty="0" smtClean="0"/>
              <a:t>Gas</a:t>
            </a:r>
          </a:p>
          <a:p>
            <a:pPr lvl="1"/>
            <a:r>
              <a:rPr lang="en-US" dirty="0" smtClean="0"/>
              <a:t>$3.59</a:t>
            </a:r>
            <a:endParaRPr lang="es-ES_tradnl" dirty="0" smtClean="0"/>
          </a:p>
          <a:p>
            <a:r>
              <a:rPr lang="en-US" dirty="0" smtClean="0"/>
              <a:t>Gold</a:t>
            </a:r>
          </a:p>
          <a:p>
            <a:pPr lvl="1"/>
            <a:r>
              <a:rPr lang="en-US" dirty="0" smtClean="0"/>
              <a:t>$1710.70</a:t>
            </a:r>
          </a:p>
          <a:p>
            <a:r>
              <a:rPr lang="en-US" dirty="0" smtClean="0"/>
              <a:t>Silver</a:t>
            </a:r>
          </a:p>
          <a:p>
            <a:pPr lvl="1"/>
            <a:r>
              <a:rPr lang="en-US" dirty="0" smtClean="0"/>
              <a:t>$31.58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Indexes</a:t>
            </a:r>
          </a:p>
          <a:p>
            <a:r>
              <a:rPr lang="en-US" dirty="0" smtClean="0"/>
              <a:t>S&amp;P 500</a:t>
            </a:r>
          </a:p>
          <a:p>
            <a:pPr lvl="1"/>
            <a:r>
              <a:rPr lang="en-US" dirty="0" smtClean="0"/>
              <a:t>1392.80</a:t>
            </a:r>
          </a:p>
          <a:p>
            <a:r>
              <a:rPr lang="en-US" dirty="0" smtClean="0"/>
              <a:t>DJIA</a:t>
            </a:r>
          </a:p>
          <a:p>
            <a:pPr lvl="1"/>
            <a:r>
              <a:rPr lang="en-US" dirty="0" smtClean="0"/>
              <a:t>12936.30</a:t>
            </a:r>
          </a:p>
          <a:p>
            <a:r>
              <a:rPr lang="en-US" dirty="0" smtClean="0"/>
              <a:t>Hang </a:t>
            </a:r>
            <a:r>
              <a:rPr lang="en-US" dirty="0" err="1" smtClean="0"/>
              <a:t>Seng</a:t>
            </a:r>
            <a:endParaRPr lang="en-US" dirty="0" smtClean="0"/>
          </a:p>
          <a:p>
            <a:pPr lvl="1"/>
            <a:r>
              <a:rPr lang="en-US" dirty="0" smtClean="0"/>
              <a:t>22099.80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950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 2012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10" y="1352604"/>
            <a:ext cx="3232100" cy="4392718"/>
          </a:xfrm>
        </p:spPr>
      </p:pic>
    </p:spTree>
    <p:extLst>
      <p:ext uri="{BB962C8B-B14F-4D97-AF65-F5344CB8AC3E}">
        <p14:creationId xmlns:p14="http://schemas.microsoft.com/office/powerpoint/2010/main" val="3264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and Senate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Senate </a:t>
            </a:r>
          </a:p>
          <a:p>
            <a:pPr lvl="1"/>
            <a:r>
              <a:rPr lang="en-US" dirty="0" smtClean="0"/>
              <a:t>51 Democratic</a:t>
            </a:r>
          </a:p>
          <a:p>
            <a:pPr lvl="1"/>
            <a:r>
              <a:rPr lang="en-US" dirty="0" smtClean="0"/>
              <a:t>45 Republican</a:t>
            </a:r>
          </a:p>
          <a:p>
            <a:r>
              <a:rPr lang="en-US" dirty="0" smtClean="0"/>
              <a:t>House</a:t>
            </a:r>
          </a:p>
          <a:p>
            <a:pPr lvl="1"/>
            <a:r>
              <a:rPr lang="en-US" dirty="0" smtClean="0"/>
              <a:t>191 Democratic</a:t>
            </a:r>
          </a:p>
          <a:p>
            <a:pPr lvl="1"/>
            <a:r>
              <a:rPr lang="en-US" dirty="0" smtClean="0"/>
              <a:t>232 Republican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4064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117</Words>
  <Application>Microsoft Office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Brain Teaser</vt:lpstr>
      <vt:lpstr>PowerPoint Presentation</vt:lpstr>
      <vt:lpstr>Stock Competition Update</vt:lpstr>
      <vt:lpstr>Current Events</vt:lpstr>
      <vt:lpstr>Numbers to Know</vt:lpstr>
      <vt:lpstr>Elections 2012</vt:lpstr>
      <vt:lpstr>House and Senate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Competition Update</dc:title>
  <dc:creator>William Sanders</dc:creator>
  <cp:lastModifiedBy> </cp:lastModifiedBy>
  <cp:revision>25</cp:revision>
  <dcterms:created xsi:type="dcterms:W3CDTF">2012-09-25T20:04:20Z</dcterms:created>
  <dcterms:modified xsi:type="dcterms:W3CDTF">2012-11-07T17:43:25Z</dcterms:modified>
</cp:coreProperties>
</file>