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59" r:id="rId4"/>
    <p:sldId id="278" r:id="rId5"/>
    <p:sldId id="279" r:id="rId6"/>
    <p:sldId id="258" r:id="rId7"/>
    <p:sldId id="270" r:id="rId8"/>
    <p:sldId id="268" r:id="rId9"/>
    <p:sldId id="273" r:id="rId10"/>
    <p:sldId id="274" r:id="rId11"/>
    <p:sldId id="275" r:id="rId12"/>
    <p:sldId id="277" r:id="rId13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7" autoAdjust="0"/>
    <p:restoredTop sz="90929"/>
  </p:normalViewPr>
  <p:slideViewPr>
    <p:cSldViewPr>
      <p:cViewPr>
        <p:scale>
          <a:sx n="66" d="100"/>
          <a:sy n="66" d="100"/>
        </p:scale>
        <p:origin x="-1160" y="-1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12FBA-0EAA-4737-96C9-116A3B20BE39}" type="datetimeFigureOut">
              <a:rPr lang="en-US" smtClean="0"/>
              <a:t>8/28/2012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B021E-31E8-4F44-9D6E-3DAEF65CE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1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7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B021E-31E8-4F44-9D6E-3DAEF65CE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4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76738" y="3708400"/>
            <a:ext cx="7200053" cy="2556933"/>
          </a:xfrm>
        </p:spPr>
        <p:txBody>
          <a:bodyPr rIns="50799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81167" y="1716458"/>
            <a:ext cx="7200053" cy="1947333"/>
          </a:xfrm>
        </p:spPr>
        <p:txBody>
          <a:bodyPr tIns="0" rIns="50799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7995" indent="0" algn="ctr">
              <a:buNone/>
            </a:lvl2pPr>
            <a:lvl3pPr marL="1015990" indent="0" algn="ctr">
              <a:buNone/>
            </a:lvl3pPr>
            <a:lvl4pPr marL="1523985" indent="0" algn="ctr">
              <a:buNone/>
            </a:lvl4pPr>
            <a:lvl5pPr marL="2031980" indent="0" algn="ctr">
              <a:buNone/>
            </a:lvl5pPr>
            <a:lvl6pPr marL="2539975" indent="0" algn="ctr">
              <a:buNone/>
            </a:lvl6pPr>
            <a:lvl7pPr marL="3047970" indent="0" algn="ctr">
              <a:buNone/>
            </a:lvl7pPr>
            <a:lvl8pPr marL="3555964" indent="0" algn="ctr">
              <a:buNone/>
            </a:lvl8pPr>
            <a:lvl9pPr marL="406395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D6E088-C8E0-466F-A4A3-8C7950E62F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475874-8068-4FC5-9BC2-181C95845A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C106C-BD31-4FE5-A796-D8D214D57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05A1C-9C59-4F70-AF39-DBED4CFB1E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783917" y="0"/>
            <a:ext cx="3376083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982042"/>
            <a:ext cx="7366000" cy="2029292"/>
          </a:xfrm>
        </p:spPr>
        <p:txBody>
          <a:bodyPr tIns="0" bIns="0" anchor="t"/>
          <a:lstStyle>
            <a:lvl1pPr algn="l">
              <a:buNone/>
              <a:defRPr sz="47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62000"/>
            <a:ext cx="7366000" cy="1185209"/>
          </a:xfrm>
        </p:spPr>
        <p:txBody>
          <a:bodyPr lIns="50799" tIns="0" rIns="50799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443C9-63E5-4E51-B734-5050517DF9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1333" y="1778000"/>
            <a:ext cx="4064000" cy="502884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75563-74EA-4231-81C9-096737170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3389"/>
            <a:ext cx="9144000" cy="1270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6096000"/>
            <a:ext cx="4489098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61140" y="6096000"/>
            <a:ext cx="4490861" cy="931333"/>
          </a:xfrm>
        </p:spPr>
        <p:txBody>
          <a:bodyPr anchor="t"/>
          <a:lstStyle>
            <a:lvl1pPr marL="0" indent="0">
              <a:buNone/>
              <a:defRPr sz="27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1685458"/>
            <a:ext cx="4489098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1685458"/>
            <a:ext cx="4490861" cy="4379737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D66EE-5CB2-4A28-A1CE-74AF639C5D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8300720" cy="1270000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24F967-CE59-4A91-B0E8-D8DC735EA2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3CD9B-7B46-4909-A975-D4D079D38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17253"/>
            <a:ext cx="3556000" cy="811389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238249"/>
            <a:ext cx="3048000" cy="1016000"/>
          </a:xfrm>
        </p:spPr>
        <p:txBody>
          <a:bodyPr lIns="50799" tIns="0" rIns="50799" bIns="0" anchor="b"/>
          <a:lstStyle>
            <a:lvl1pPr marL="0" indent="0" algn="l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000" y="2201334"/>
            <a:ext cx="7874000" cy="423333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62720" y="7135627"/>
            <a:ext cx="846667" cy="405694"/>
          </a:xfrm>
        </p:spPr>
        <p:txBody>
          <a:bodyPr/>
          <a:lstStyle/>
          <a:p>
            <a:pPr>
              <a:defRPr/>
            </a:pPr>
            <a:fld id="{FBB77CA0-AFAF-4081-9694-3957727CF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147" y="1895232"/>
            <a:ext cx="3393187" cy="1393120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4031" y="1133230"/>
            <a:ext cx="4572000" cy="45720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4149" y="3331961"/>
            <a:ext cx="3393184" cy="2959424"/>
          </a:xfrm>
        </p:spPr>
        <p:txBody>
          <a:bodyPr lIns="50799" rIns="50799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7135627"/>
            <a:ext cx="2370667" cy="40569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D952F-9837-4CBB-A69A-F534BE643F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5280140"/>
            <a:ext cx="10160000" cy="23477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8128000" y="0"/>
            <a:ext cx="2032000" cy="7620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1599" tIns="50799" rIns="101599" bIns="50799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8000" y="305153"/>
            <a:ext cx="8297333" cy="1270000"/>
          </a:xfrm>
          <a:prstGeom prst="rect">
            <a:avLst/>
          </a:prstGeom>
        </p:spPr>
        <p:txBody>
          <a:bodyPr vert="horz" lIns="50799" tIns="50799" rIns="50799" bIns="50799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8297333" cy="5028848"/>
          </a:xfrm>
          <a:prstGeom prst="rect">
            <a:avLst/>
          </a:prstGeom>
        </p:spPr>
        <p:txBody>
          <a:bodyPr vert="horz" lIns="101599" tIns="50799" rIns="101599" bIns="5079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8000" y="7135627"/>
            <a:ext cx="2370667" cy="405694"/>
          </a:xfrm>
          <a:prstGeom prst="rect">
            <a:avLst/>
          </a:prstGeom>
        </p:spPr>
        <p:txBody>
          <a:bodyPr vert="horz" lIns="101599" tIns="50799" rIns="101599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471334" y="7135627"/>
            <a:ext cx="3217333" cy="405694"/>
          </a:xfrm>
          <a:prstGeom prst="rect">
            <a:avLst/>
          </a:prstGeom>
        </p:spPr>
        <p:txBody>
          <a:bodyPr vert="horz" lIns="0" tIns="50799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059333" y="7135627"/>
            <a:ext cx="846667" cy="40569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16B1B231-1F5A-4231-8BC6-FE9D8857CE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355" indent="-42671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02632" indent="-304797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89" indent="-284477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422386" indent="-264157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63" indent="-203198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41" indent="-203198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33579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77416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774" indent="-203198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31800" y="1219200"/>
            <a:ext cx="9005888" cy="2201863"/>
          </a:xfrm>
        </p:spPr>
        <p:txBody>
          <a:bodyPr lIns="0" tIns="0" rIns="0" bIns="0" anchor="b"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sz="10000" dirty="0" smtClean="0">
                <a:solidFill>
                  <a:schemeClr val="bg1"/>
                </a:solidFill>
                <a:latin typeface="Trebuchet MS" pitchFamily="34" charset="0"/>
              </a:rPr>
              <a:t>Cornell SEBA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4343400"/>
            <a:ext cx="7023100" cy="1846262"/>
          </a:xfrm>
        </p:spPr>
        <p:txBody>
          <a:bodyPr lIns="0" tIns="0" rIns="0" bIns="0">
            <a:normAutofit/>
          </a:bodyPr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chemeClr val="tx1">
                    <a:lumMod val="85000"/>
                  </a:schemeClr>
                </a:solidFill>
                <a:latin typeface="Trebuchet MS" pitchFamily="34" charset="0"/>
              </a:rPr>
              <a:t>Science and Engineering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n-US" sz="5000" dirty="0" smtClean="0">
                <a:solidFill>
                  <a:schemeClr val="tx1">
                    <a:lumMod val="85000"/>
                  </a:schemeClr>
                </a:solidFill>
                <a:latin typeface="Trebuchet MS" pitchFamily="34" charset="0"/>
              </a:rPr>
              <a:t>Business Association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Member benefits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Networking with students with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similar interests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Meet professors and MBA students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Preparation for future careers through applicable experiences</a:t>
            </a:r>
          </a:p>
        </p:txBody>
      </p:sp>
    </p:spTree>
    <p:extLst>
      <p:ext uri="{BB962C8B-B14F-4D97-AF65-F5344CB8AC3E}">
        <p14:creationId xmlns:p14="http://schemas.microsoft.com/office/powerpoint/2010/main" val="1828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opportunities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As a relatively new club we have many leadership positions opening up 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Involvement through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subcommittees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18282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SEBA!</a:t>
            </a:r>
            <a:endParaRPr lang="en-US" sz="6500" dirty="0" smtClean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Who we are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Undergraduate students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Science and Engineering Majors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Interested in business,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finance, and management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Pursing careers in related fields</a:t>
            </a:r>
          </a:p>
        </p:txBody>
      </p:sp>
    </p:spTree>
    <p:extLst>
      <p:ext uri="{BB962C8B-B14F-4D97-AF65-F5344CB8AC3E}">
        <p14:creationId xmlns:p14="http://schemas.microsoft.com/office/powerpoint/2010/main" val="358955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What is </a:t>
            </a:r>
            <a:r>
              <a:rPr lang="en-US" sz="6500" dirty="0" err="1" smtClean="0">
                <a:solidFill>
                  <a:schemeClr val="bg1"/>
                </a:solidFill>
                <a:latin typeface="Trebuchet MS" pitchFamily="34" charset="0"/>
              </a:rPr>
              <a:t>seba</a:t>
            </a: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Mission Statement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smtClean="0">
                <a:solidFill>
                  <a:srgbClr val="FFFFFF"/>
                </a:solidFill>
                <a:latin typeface="Trebuchet MS" pitchFamily="34" charset="0"/>
              </a:rPr>
              <a:t>The mission of the SEBA is to provide a richer and fuller educational experience for undergraduate students by offering members a chance to learn about the business and management disciplines</a:t>
            </a:r>
          </a:p>
        </p:txBody>
      </p:sp>
    </p:spTree>
    <p:extLst>
      <p:ext uri="{BB962C8B-B14F-4D97-AF65-F5344CB8AC3E}">
        <p14:creationId xmlns:p14="http://schemas.microsoft.com/office/powerpoint/2010/main" val="20430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What we do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W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eekly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Meetings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Professional and Career Focused Events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Trebuchet MS" pitchFamily="34" charset="0"/>
              </a:rPr>
              <a:t>Social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Events</a:t>
            </a: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Events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96293"/>
              </p:ext>
            </p:extLst>
          </p:nvPr>
        </p:nvGraphicFramePr>
        <p:xfrm>
          <a:off x="660400" y="1447800"/>
          <a:ext cx="858244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702326" imgH="3746590" progId="Excel.Sheet.12">
                  <p:embed/>
                </p:oleObj>
              </mc:Choice>
              <mc:Fallback>
                <p:oleObj name="Worksheet" r:id="rId3" imgW="5702326" imgH="3746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400" y="1447800"/>
                        <a:ext cx="8582444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Seba</a:t>
            </a: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 History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Club formed </a:t>
            </a: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spring of 2010</a:t>
            </a:r>
            <a:endParaRPr lang="en-US" sz="3600" dirty="0" smtClean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SAO approved this fall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Solidifying logistics</a:t>
            </a:r>
          </a:p>
        </p:txBody>
      </p:sp>
    </p:spTree>
    <p:extLst>
      <p:ext uri="{BB962C8B-B14F-4D97-AF65-F5344CB8AC3E}">
        <p14:creationId xmlns:p14="http://schemas.microsoft.com/office/powerpoint/2010/main" val="114285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36588" y="2928938"/>
            <a:ext cx="9055100" cy="1169987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</a:pPr>
            <a:r>
              <a:rPr lang="en-US" sz="6500" dirty="0" smtClean="0">
                <a:solidFill>
                  <a:schemeClr val="bg1"/>
                </a:solidFill>
                <a:latin typeface="Trebuchet MS" pitchFamily="34" charset="0"/>
              </a:rPr>
              <a:t>Why join?</a:t>
            </a:r>
          </a:p>
        </p:txBody>
      </p:sp>
    </p:spTree>
    <p:extLst>
      <p:ext uri="{BB962C8B-B14F-4D97-AF65-F5344CB8AC3E}">
        <p14:creationId xmlns:p14="http://schemas.microsoft.com/office/powerpoint/2010/main" val="100982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52450" y="355600"/>
            <a:ext cx="9055100" cy="1168400"/>
          </a:xfrm>
        </p:spPr>
        <p:txBody>
          <a:bodyPr lIns="0" tIns="0" rIns="0" bIns="0"/>
          <a:lstStyle/>
          <a:p>
            <a:pPr algn="l" eaLnBrk="1" hangingPunct="1">
              <a:lnSpc>
                <a:spcPct val="95000"/>
              </a:lnSpc>
            </a:pP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Why </a:t>
            </a:r>
            <a:r>
              <a:rPr lang="en-US" sz="6000" dirty="0" err="1" smtClean="0">
                <a:solidFill>
                  <a:srgbClr val="DFDEF6"/>
                </a:solidFill>
                <a:latin typeface="Trebuchet MS" pitchFamily="34" charset="0"/>
              </a:rPr>
              <a:t>Seba</a:t>
            </a:r>
            <a:r>
              <a:rPr lang="en-US" sz="6000" dirty="0" smtClean="0">
                <a:solidFill>
                  <a:srgbClr val="DFDEF6"/>
                </a:solidFill>
                <a:latin typeface="Trebuchet MS" pitchFamily="34" charset="0"/>
              </a:rPr>
              <a:t>?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52450" y="2362200"/>
            <a:ext cx="9055100" cy="4403725"/>
          </a:xfrm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Not an investment club, business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fraternity, or consulting group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Focus on both education and relationships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sz="3600" dirty="0">
              <a:solidFill>
                <a:srgbClr val="FFFFFF"/>
              </a:solidFill>
              <a:latin typeface="Trebuchet MS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Trebuchet MS" pitchFamily="34" charset="0"/>
              </a:rPr>
              <a:t>Less demanding without sacrificing quality </a:t>
            </a:r>
          </a:p>
        </p:txBody>
      </p:sp>
    </p:spTree>
    <p:extLst>
      <p:ext uri="{BB962C8B-B14F-4D97-AF65-F5344CB8AC3E}">
        <p14:creationId xmlns:p14="http://schemas.microsoft.com/office/powerpoint/2010/main" val="9401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2600</TotalTime>
  <Words>161</Words>
  <Application>Microsoft Office PowerPoint</Application>
  <PresentationFormat>Custom</PresentationFormat>
  <Paragraphs>50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Technic</vt:lpstr>
      <vt:lpstr>Microsoft Excel Worksheet</vt:lpstr>
      <vt:lpstr>Cornell SEBA</vt:lpstr>
      <vt:lpstr>Who we are</vt:lpstr>
      <vt:lpstr>What is seba?</vt:lpstr>
      <vt:lpstr>Mission Statement</vt:lpstr>
      <vt:lpstr>What we do</vt:lpstr>
      <vt:lpstr>Events</vt:lpstr>
      <vt:lpstr>Seba History</vt:lpstr>
      <vt:lpstr>Why join?</vt:lpstr>
      <vt:lpstr>Why Seba?</vt:lpstr>
      <vt:lpstr>Member benefits</vt:lpstr>
      <vt:lpstr>opportunities</vt:lpstr>
      <vt:lpstr>SEBA!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 </cp:lastModifiedBy>
  <cp:revision>36</cp:revision>
  <dcterms:created xsi:type="dcterms:W3CDTF">2004-05-06T09:28:21Z</dcterms:created>
  <dcterms:modified xsi:type="dcterms:W3CDTF">2012-08-29T00:39:24Z</dcterms:modified>
</cp:coreProperties>
</file>