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7"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0" d="100"/>
          <a:sy n="130" d="100"/>
        </p:scale>
        <p:origin x="-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65412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74997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06469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6C9CD-5939-A04E-8ADE-8C1587C94714}" type="datetimeFigureOut">
              <a:rPr lang="en-US" smtClean="0"/>
              <a:t>10/16/12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279518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6C9CD-5939-A04E-8ADE-8C1587C94714}" type="datetimeFigureOut">
              <a:rPr lang="en-US" smtClean="0"/>
              <a:t>10/16/12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74168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E6C9CD-5939-A04E-8ADE-8C1587C94714}" type="datetimeFigureOut">
              <a:rPr lang="en-US" smtClean="0"/>
              <a:t>10/16/12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82136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E6C9CD-5939-A04E-8ADE-8C1587C94714}" type="datetimeFigureOut">
              <a:rPr lang="en-US" smtClean="0"/>
              <a:t>10/16/12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99434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E6C9CD-5939-A04E-8ADE-8C1587C94714}" type="datetimeFigureOut">
              <a:rPr lang="en-US" smtClean="0"/>
              <a:t>10/16/12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88608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6C9CD-5939-A04E-8ADE-8C1587C94714}" type="datetimeFigureOut">
              <a:rPr lang="en-US" smtClean="0"/>
              <a:t>10/16/12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118183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6C9CD-5939-A04E-8ADE-8C1587C94714}" type="datetimeFigureOut">
              <a:rPr lang="en-US" smtClean="0"/>
              <a:t>10/16/12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300929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6C9CD-5939-A04E-8ADE-8C1587C94714}" type="datetimeFigureOut">
              <a:rPr lang="en-US" smtClean="0"/>
              <a:t>10/16/12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2F48-BCA5-FC4D-BEA9-39293B526F06}" type="slidenum">
              <a:rPr lang="en-US" smtClean="0"/>
              <a:t>‹#›</a:t>
            </a:fld>
            <a:endParaRPr lang="en-US"/>
          </a:p>
        </p:txBody>
      </p:sp>
    </p:spTree>
    <p:extLst>
      <p:ext uri="{BB962C8B-B14F-4D97-AF65-F5344CB8AC3E}">
        <p14:creationId xmlns:p14="http://schemas.microsoft.com/office/powerpoint/2010/main" val="29732737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6C9CD-5939-A04E-8ADE-8C1587C94714}" type="datetimeFigureOut">
              <a:rPr lang="en-US" smtClean="0"/>
              <a:t>10/16/12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42F48-BCA5-FC4D-BEA9-39293B526F06}" type="slidenum">
              <a:rPr lang="en-US" smtClean="0"/>
              <a:t>‹#›</a:t>
            </a:fld>
            <a:endParaRPr lang="en-US"/>
          </a:p>
        </p:txBody>
      </p:sp>
    </p:spTree>
    <p:extLst>
      <p:ext uri="{BB962C8B-B14F-4D97-AF65-F5344CB8AC3E}">
        <p14:creationId xmlns:p14="http://schemas.microsoft.com/office/powerpoint/2010/main" val="332838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Teaser</a:t>
            </a:r>
            <a:endParaRPr lang="en-US" dirty="0"/>
          </a:p>
        </p:txBody>
      </p:sp>
      <p:sp>
        <p:nvSpPr>
          <p:cNvPr id="3" name="Content Placeholder 2"/>
          <p:cNvSpPr>
            <a:spLocks noGrp="1"/>
          </p:cNvSpPr>
          <p:nvPr>
            <p:ph idx="1"/>
          </p:nvPr>
        </p:nvSpPr>
        <p:spPr>
          <a:ln>
            <a:noFill/>
          </a:ln>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US" dirty="0"/>
              <a:t>Inside of a dark closet are five hats: three blue and two red. Three smart men go into the closet, and each selects a hat in the dark and places it unseen upon his head. Each man knows both that the closet contains three blue hats and two red and that the other two men have the same </a:t>
            </a:r>
            <a:r>
              <a:rPr lang="en-US" dirty="0" smtClean="0"/>
              <a:t>knowledge. Once </a:t>
            </a:r>
            <a:r>
              <a:rPr lang="en-US" dirty="0"/>
              <a:t>outside the closet, no man can see his own hat. The first man looks at the other two, thinks, and says, “I cannot tell what color my hat is.” The second man hears this, looks at the other two and says, “I too cannot tell the color of my hat.” The third man is blind. The blind man says, “Well, I know what color my hat is!</a:t>
            </a:r>
            <a:r>
              <a:rPr lang="en-US" dirty="0" smtClean="0"/>
              <a:t>”</a:t>
            </a:r>
          </a:p>
          <a:p>
            <a:r>
              <a:rPr lang="en-US" dirty="0"/>
              <a:t>What color is the blind man’s hat and how do you know</a:t>
            </a:r>
            <a:r>
              <a:rPr lang="en-US" dirty="0" smtClean="0"/>
              <a:t>?</a:t>
            </a:r>
          </a:p>
          <a:p>
            <a:endParaRPr lang="en-US" b="1" dirty="0" smtClean="0"/>
          </a:p>
          <a:p>
            <a:r>
              <a:rPr lang="en-US" b="1" dirty="0" smtClean="0"/>
              <a:t>Bonus</a:t>
            </a:r>
            <a:r>
              <a:rPr lang="en-US" dirty="0" smtClean="0"/>
              <a:t>: What </a:t>
            </a:r>
            <a:r>
              <a:rPr lang="en-US" dirty="0" smtClean="0"/>
              <a:t>do you call a thought from Tim </a:t>
            </a:r>
            <a:r>
              <a:rPr lang="en-US" dirty="0" err="1" smtClean="0"/>
              <a:t>Tebow</a:t>
            </a:r>
            <a:r>
              <a:rPr lang="en-US" dirty="0" smtClean="0"/>
              <a:t>?</a:t>
            </a:r>
            <a:endParaRPr lang="en-US" dirty="0"/>
          </a:p>
        </p:txBody>
      </p:sp>
    </p:spTree>
    <p:extLst>
      <p:ext uri="{BB962C8B-B14F-4D97-AF65-F5344CB8AC3E}">
        <p14:creationId xmlns:p14="http://schemas.microsoft.com/office/powerpoint/2010/main" val="304137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387" y="158421"/>
            <a:ext cx="8229600" cy="4525963"/>
          </a:xfrm>
        </p:spPr>
        <p:txBody>
          <a:bodyPr>
            <a:normAutofit fontScale="70000" lnSpcReduction="20000"/>
          </a:bodyPr>
          <a:lstStyle/>
          <a:p>
            <a:r>
              <a:rPr lang="en-US" dirty="0"/>
              <a:t>I</a:t>
            </a:r>
            <a:r>
              <a:rPr lang="en-US" dirty="0" smtClean="0"/>
              <a:t>n </a:t>
            </a:r>
            <a:r>
              <a:rPr lang="en-US" dirty="0"/>
              <a:t>this game there are three scenarios:</a:t>
            </a:r>
          </a:p>
          <a:p>
            <a:r>
              <a:rPr lang="en-US" dirty="0"/>
              <a:t>1)first guy see’s blue on both second guy and blind guy; 2)first guy see’s blue on second guy and red on blind guy; 3)first guy see’s red on second guy and blue on blind guy.</a:t>
            </a:r>
          </a:p>
          <a:p>
            <a:r>
              <a:rPr lang="en-US" dirty="0"/>
              <a:t>keep in mind second guy and blind guy both know that either a) they are both wearing blue or b) between the two one is wearing blue and the other is wearing red.</a:t>
            </a:r>
          </a:p>
          <a:p>
            <a:r>
              <a:rPr lang="en-US" dirty="0"/>
              <a:t>in scenario #2, the second guy looking at blind guy would be able to deduce that he’s wearing a blue cap since he sees a red cap on the blind and knows that he must be wearing a blue cap. since the second guy also does not know what color hat he’s wearing the blind guy knows this cannot be scenario #2. So he correctly guesses he’s wearing a BLUE cap</a:t>
            </a:r>
            <a:r>
              <a:rPr lang="en-US" dirty="0" smtClean="0"/>
              <a:t>.</a:t>
            </a:r>
          </a:p>
          <a:p>
            <a:endParaRPr lang="en-US" dirty="0" smtClean="0"/>
          </a:p>
          <a:p>
            <a:r>
              <a:rPr lang="en-US" dirty="0" smtClean="0"/>
              <a:t>Bonus: A Christian Ponder</a:t>
            </a:r>
            <a:endParaRPr lang="en-US" dirty="0"/>
          </a:p>
        </p:txBody>
      </p:sp>
      <p:pic>
        <p:nvPicPr>
          <p:cNvPr id="4" name="Picture 3" descr="Christian_Ponder_draf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623" y="4025558"/>
            <a:ext cx="3762158" cy="2508105"/>
          </a:xfrm>
          <a:prstGeom prst="rect">
            <a:avLst/>
          </a:prstGeom>
        </p:spPr>
      </p:pic>
      <p:pic>
        <p:nvPicPr>
          <p:cNvPr id="5" name="Picture 4" descr="Christian+Ponder+Minnesota+Vikings+v+Green+YdxfQKKxjmB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80" y="4609557"/>
            <a:ext cx="2886160" cy="1924106"/>
          </a:xfrm>
          <a:prstGeom prst="rect">
            <a:avLst/>
          </a:prstGeom>
        </p:spPr>
      </p:pic>
    </p:spTree>
    <p:extLst>
      <p:ext uri="{BB962C8B-B14F-4D97-AF65-F5344CB8AC3E}">
        <p14:creationId xmlns:p14="http://schemas.microsoft.com/office/powerpoint/2010/main" val="236379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Competition Update</a:t>
            </a:r>
            <a:endParaRPr lang="en-US" dirty="0"/>
          </a:p>
        </p:txBody>
      </p:sp>
      <p:sp>
        <p:nvSpPr>
          <p:cNvPr id="3" name="Content Placeholder 2"/>
          <p:cNvSpPr>
            <a:spLocks noGrp="1"/>
          </p:cNvSpPr>
          <p:nvPr>
            <p:ph idx="1"/>
          </p:nvPr>
        </p:nvSpPr>
        <p:spPr>
          <a:xfrm>
            <a:off x="-66841" y="1600200"/>
            <a:ext cx="9210841" cy="4525963"/>
          </a:xfrm>
        </p:spPr>
        <p:txBody>
          <a:bodyPr/>
          <a:lstStyle/>
          <a:p>
            <a:r>
              <a:rPr lang="en-US" dirty="0" smtClean="0"/>
              <a:t>Who’s Hot </a:t>
            </a:r>
            <a:r>
              <a:rPr lang="en-US" dirty="0"/>
              <a:t>: </a:t>
            </a:r>
            <a:r>
              <a:rPr lang="en-US" dirty="0" smtClean="0"/>
              <a:t>David – </a:t>
            </a:r>
            <a:r>
              <a:rPr lang="en-US" dirty="0" err="1" smtClean="0"/>
              <a:t>Zynga</a:t>
            </a:r>
            <a:r>
              <a:rPr lang="en-US" dirty="0" smtClean="0"/>
              <a:t> (short)</a:t>
            </a:r>
            <a:endParaRPr lang="en-US" dirty="0" smtClean="0"/>
          </a:p>
          <a:p>
            <a:pPr marL="0" indent="0">
              <a:buNone/>
            </a:pPr>
            <a:r>
              <a:rPr lang="en-US" dirty="0" smtClean="0"/>
              <a:t>					</a:t>
            </a:r>
            <a:r>
              <a:rPr lang="en-US" dirty="0" smtClean="0"/>
              <a:t>Alec – Netflix</a:t>
            </a:r>
            <a:endParaRPr lang="en-US" dirty="0" smtClean="0"/>
          </a:p>
          <a:p>
            <a:pPr marL="0" indent="0">
              <a:buNone/>
            </a:pPr>
            <a:r>
              <a:rPr lang="en-US" dirty="0" smtClean="0"/>
              <a:t>					</a:t>
            </a:r>
            <a:r>
              <a:rPr lang="en-US" dirty="0" smtClean="0"/>
              <a:t>Christy – </a:t>
            </a:r>
            <a:r>
              <a:rPr lang="en-US" dirty="0" err="1" smtClean="0"/>
              <a:t>Mastercard</a:t>
            </a:r>
            <a:endParaRPr lang="en-US" dirty="0" smtClean="0"/>
          </a:p>
          <a:p>
            <a:r>
              <a:rPr lang="en-US" dirty="0" smtClean="0"/>
              <a:t>Who’s Not: </a:t>
            </a:r>
            <a:r>
              <a:rPr lang="en-US" dirty="0" smtClean="0"/>
              <a:t>Luke – Amazon</a:t>
            </a:r>
            <a:endParaRPr lang="en-US" dirty="0" smtClean="0"/>
          </a:p>
          <a:p>
            <a:pPr marL="0" indent="0">
              <a:buNone/>
            </a:pPr>
            <a:r>
              <a:rPr lang="en-US" dirty="0" smtClean="0"/>
              <a:t>					</a:t>
            </a:r>
            <a:r>
              <a:rPr lang="en-US" dirty="0" err="1" smtClean="0"/>
              <a:t>Spandana</a:t>
            </a:r>
            <a:r>
              <a:rPr lang="en-US" dirty="0" smtClean="0"/>
              <a:t> – Amazon</a:t>
            </a:r>
            <a:endParaRPr lang="en-US" dirty="0" smtClean="0"/>
          </a:p>
          <a:p>
            <a:pPr marL="0" indent="0">
              <a:buNone/>
            </a:pPr>
            <a:r>
              <a:rPr lang="en-US" dirty="0" smtClean="0"/>
              <a:t>					</a:t>
            </a:r>
            <a:r>
              <a:rPr lang="en-US" dirty="0" err="1" smtClean="0"/>
              <a:t>Avinash</a:t>
            </a:r>
            <a:r>
              <a:rPr lang="en-US" dirty="0" smtClean="0"/>
              <a:t> – Facebook</a:t>
            </a:r>
            <a:endParaRPr lang="en-US" dirty="0" smtClean="0"/>
          </a:p>
        </p:txBody>
      </p:sp>
    </p:spTree>
    <p:extLst>
      <p:ext uri="{BB962C8B-B14F-4D97-AF65-F5344CB8AC3E}">
        <p14:creationId xmlns:p14="http://schemas.microsoft.com/office/powerpoint/2010/main" val="3492621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TotalTime>
  <Words>362</Words>
  <Application>Microsoft Macintosh PowerPoint</Application>
  <PresentationFormat>On-screen Show (4:3)</PresentationFormat>
  <Paragraphs>18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Brain Teaser</vt:lpstr>
      <vt:lpstr>PowerPoint Presentation</vt:lpstr>
      <vt:lpstr>Stock Competition Update</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Competition Update</dc:title>
  <dc:creator>William Sanders</dc:creator>
  <cp:lastModifiedBy>William Sanders</cp:lastModifiedBy>
  <cp:revision>12</cp:revision>
  <dcterms:created xsi:type="dcterms:W3CDTF">2012-09-25T20:04:20Z</dcterms:created>
  <dcterms:modified xsi:type="dcterms:W3CDTF">2012-10-16T22:27:41Z</dcterms:modified>
</cp:coreProperties>
</file>