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9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8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3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C9CD-5939-A04E-8ADE-8C1587C94714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Teaser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i="1" dirty="0" smtClean="0"/>
              <a:t>A </a:t>
            </a:r>
            <a:r>
              <a:rPr lang="en-US" i="1" dirty="0"/>
              <a:t>company has 10 machines that produce gold coins. One of the machines is producing coins that are a gram light. How do you tell which machine is making the defective coins with only one weighing</a:t>
            </a:r>
            <a:r>
              <a:rPr lang="en-US" i="1" dirty="0" smtClean="0"/>
              <a:t>?</a:t>
            </a:r>
          </a:p>
          <a:p>
            <a:r>
              <a:rPr lang="en-US" dirty="0"/>
              <a:t>Why are manhole covers round?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4137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87" y="842267"/>
            <a:ext cx="8229600" cy="58474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1 - Think </a:t>
            </a:r>
            <a:r>
              <a:rPr lang="en-US" dirty="0"/>
              <a:t>this through - clearly, every machine will have to </a:t>
            </a:r>
            <a:r>
              <a:rPr lang="en-US" dirty="0" smtClean="0"/>
              <a:t>	produce </a:t>
            </a:r>
            <a:r>
              <a:rPr lang="en-US" dirty="0"/>
              <a:t>a sample coin or coins, and you must weigh </a:t>
            </a:r>
            <a:r>
              <a:rPr lang="en-US" dirty="0" smtClean="0"/>
              <a:t>	all </a:t>
            </a:r>
            <a:r>
              <a:rPr lang="en-US" dirty="0"/>
              <a:t>these coins together. How can you somehow </a:t>
            </a:r>
            <a:r>
              <a:rPr lang="en-US" dirty="0" smtClean="0"/>
              <a:t>	indicate </a:t>
            </a:r>
            <a:r>
              <a:rPr lang="en-US" dirty="0"/>
              <a:t>which coins came from which machine? The </a:t>
            </a:r>
            <a:r>
              <a:rPr lang="en-US" dirty="0" smtClean="0"/>
              <a:t>	best </a:t>
            </a:r>
            <a:r>
              <a:rPr lang="en-US" dirty="0"/>
              <a:t>way to do it is to have every machine crank a </a:t>
            </a:r>
            <a:r>
              <a:rPr lang="en-US" dirty="0" smtClean="0"/>
              <a:t>	different </a:t>
            </a:r>
            <a:r>
              <a:rPr lang="en-US" dirty="0"/>
              <a:t>number of coins, so that machine 1 will </a:t>
            </a:r>
            <a:r>
              <a:rPr lang="en-US" dirty="0" smtClean="0"/>
              <a:t>	make </a:t>
            </a:r>
            <a:r>
              <a:rPr lang="en-US" dirty="0"/>
              <a:t>one coin, machine 2 will make two coins, and so </a:t>
            </a:r>
            <a:r>
              <a:rPr lang="en-US" dirty="0" smtClean="0"/>
              <a:t>	on</a:t>
            </a:r>
            <a:r>
              <a:rPr lang="en-US" dirty="0"/>
              <a:t>. Take all the coins, weigh them together, and </a:t>
            </a:r>
            <a:r>
              <a:rPr lang="en-US" dirty="0" smtClean="0"/>
              <a:t>	consider </a:t>
            </a:r>
            <a:r>
              <a:rPr lang="en-US" dirty="0"/>
              <a:t>their weight against the total theoretical </a:t>
            </a:r>
            <a:r>
              <a:rPr lang="en-US" dirty="0" smtClean="0"/>
              <a:t>	weight</a:t>
            </a:r>
            <a:r>
              <a:rPr lang="en-US" dirty="0"/>
              <a:t>. If you're four grams short, for example, you'll </a:t>
            </a:r>
            <a:r>
              <a:rPr lang="en-US" dirty="0" smtClean="0"/>
              <a:t>	know </a:t>
            </a:r>
            <a:r>
              <a:rPr lang="en-US" dirty="0"/>
              <a:t>that machine 4 is defective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 – A few reasons include: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smtClean="0"/>
              <a:t>Roll it instead of carrying </a:t>
            </a:r>
          </a:p>
          <a:p>
            <a:pPr marL="0" indent="0">
              <a:buNone/>
            </a:pPr>
            <a:r>
              <a:rPr lang="en-US" dirty="0" smtClean="0"/>
              <a:t>	- Cant fall in the hole unlike a square cover.</a:t>
            </a:r>
          </a:p>
          <a:p>
            <a:pPr marL="0" indent="0">
              <a:buNone/>
            </a:pPr>
            <a:r>
              <a:rPr lang="en-US" dirty="0" smtClean="0"/>
              <a:t>	- Cant cut yourself on a circle</a:t>
            </a:r>
          </a:p>
          <a:p>
            <a:pPr marL="0" indent="0">
              <a:buNone/>
            </a:pPr>
            <a:r>
              <a:rPr lang="en-US" dirty="0" smtClean="0"/>
              <a:t>	- Don</a:t>
            </a:r>
            <a:r>
              <a:rPr lang="fr-FR" dirty="0" smtClean="0"/>
              <a:t>’</a:t>
            </a:r>
            <a:r>
              <a:rPr lang="en-US" dirty="0" smtClean="0"/>
              <a:t>t have to line up the corners when installing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63615" y="87922"/>
            <a:ext cx="453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Answers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379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Competition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6841" y="1600200"/>
            <a:ext cx="9210841" cy="4525963"/>
          </a:xfrm>
        </p:spPr>
        <p:txBody>
          <a:bodyPr/>
          <a:lstStyle/>
          <a:p>
            <a:r>
              <a:rPr lang="en-US" dirty="0" smtClean="0"/>
              <a:t>Who’s Hot </a:t>
            </a:r>
            <a:r>
              <a:rPr lang="en-US" dirty="0"/>
              <a:t>: </a:t>
            </a:r>
            <a:r>
              <a:rPr lang="en-US" dirty="0" smtClean="0"/>
              <a:t>David – </a:t>
            </a:r>
            <a:r>
              <a:rPr lang="en-US" dirty="0" smtClean="0"/>
              <a:t>Hewlett-Packard (</a:t>
            </a:r>
            <a:r>
              <a:rPr lang="en-US" dirty="0" smtClean="0"/>
              <a:t>short)</a:t>
            </a:r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smtClean="0"/>
              <a:t>Benjamin– Facebook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smtClean="0"/>
              <a:t>James C – Google</a:t>
            </a:r>
            <a:endParaRPr lang="en-US" dirty="0" smtClean="0"/>
          </a:p>
          <a:p>
            <a:r>
              <a:rPr lang="en-US" dirty="0" smtClean="0"/>
              <a:t>Who’s Not: </a:t>
            </a:r>
            <a:r>
              <a:rPr lang="en-US" dirty="0" err="1" smtClean="0"/>
              <a:t>Spandana</a:t>
            </a:r>
            <a:r>
              <a:rPr lang="en-US" dirty="0" smtClean="0"/>
              <a:t> – Apple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smtClean="0"/>
              <a:t>Patrick – Apple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smtClean="0"/>
              <a:t>Luke – Amazon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62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75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Brain Teaser</vt:lpstr>
      <vt:lpstr>PowerPoint Presentation</vt:lpstr>
      <vt:lpstr>Stock Competition Update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Competition Update</dc:title>
  <dc:creator>William Sanders</dc:creator>
  <cp:lastModifiedBy>William Sanders</cp:lastModifiedBy>
  <cp:revision>15</cp:revision>
  <dcterms:created xsi:type="dcterms:W3CDTF">2012-09-25T20:04:20Z</dcterms:created>
  <dcterms:modified xsi:type="dcterms:W3CDTF">2012-10-24T00:13:08Z</dcterms:modified>
</cp:coreProperties>
</file>