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3" d="100"/>
          <a:sy n="133" d="100"/>
        </p:scale>
        <p:origin x="-100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E6C9CD-5939-A04E-8ADE-8C1587C94714}" type="datetimeFigureOut">
              <a:rPr lang="en-US" smtClean="0"/>
              <a:t>10/2/12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654122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E6C9CD-5939-A04E-8ADE-8C1587C94714}" type="datetimeFigureOut">
              <a:rPr lang="en-US" smtClean="0"/>
              <a:t>10/2/12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3749971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E6C9CD-5939-A04E-8ADE-8C1587C94714}" type="datetimeFigureOut">
              <a:rPr lang="en-US" smtClean="0"/>
              <a:t>10/2/12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306469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E6C9CD-5939-A04E-8ADE-8C1587C94714}" type="datetimeFigureOut">
              <a:rPr lang="en-US" smtClean="0"/>
              <a:t>10/2/12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279518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E6C9CD-5939-A04E-8ADE-8C1587C94714}" type="datetimeFigureOut">
              <a:rPr lang="en-US" smtClean="0"/>
              <a:t>10/2/12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374168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E6C9CD-5939-A04E-8ADE-8C1587C94714}" type="datetimeFigureOut">
              <a:rPr lang="en-US" smtClean="0"/>
              <a:t>10/2/12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382136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E6C9CD-5939-A04E-8ADE-8C1587C94714}" type="datetimeFigureOut">
              <a:rPr lang="en-US" smtClean="0"/>
              <a:t>10/2/12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3994348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E6C9CD-5939-A04E-8ADE-8C1587C94714}" type="datetimeFigureOut">
              <a:rPr lang="en-US" smtClean="0"/>
              <a:t>10/2/12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3886089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E6C9CD-5939-A04E-8ADE-8C1587C94714}" type="datetimeFigureOut">
              <a:rPr lang="en-US" smtClean="0"/>
              <a:t>10/2/12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118183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E6C9CD-5939-A04E-8ADE-8C1587C94714}" type="datetimeFigureOut">
              <a:rPr lang="en-US" smtClean="0"/>
              <a:t>10/2/12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300929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E6C9CD-5939-A04E-8ADE-8C1587C94714}" type="datetimeFigureOut">
              <a:rPr lang="en-US" smtClean="0"/>
              <a:t>10/2/12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29732737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6C9CD-5939-A04E-8ADE-8C1587C94714}" type="datetimeFigureOut">
              <a:rPr lang="en-US" smtClean="0"/>
              <a:t>10/2/12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42F48-BCA5-FC4D-BEA9-39293B526F06}" type="slidenum">
              <a:rPr lang="en-US" smtClean="0"/>
              <a:t>‹#›</a:t>
            </a:fld>
            <a:endParaRPr lang="en-US"/>
          </a:p>
        </p:txBody>
      </p:sp>
    </p:spTree>
    <p:extLst>
      <p:ext uri="{BB962C8B-B14F-4D97-AF65-F5344CB8AC3E}">
        <p14:creationId xmlns:p14="http://schemas.microsoft.com/office/powerpoint/2010/main" val="3328383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 Teaser</a:t>
            </a:r>
            <a:endParaRPr lang="en-US" dirty="0"/>
          </a:p>
        </p:txBody>
      </p:sp>
      <p:sp>
        <p:nvSpPr>
          <p:cNvPr id="3" name="Content Placeholder 2"/>
          <p:cNvSpPr>
            <a:spLocks noGrp="1"/>
          </p:cNvSpPr>
          <p:nvPr>
            <p:ph idx="1"/>
          </p:nvPr>
        </p:nvSpPr>
        <p:spPr/>
        <p:txBody>
          <a:bodyPr>
            <a:normAutofit lnSpcReduction="10000"/>
          </a:bodyPr>
          <a:lstStyle/>
          <a:p>
            <a:r>
              <a:rPr lang="en-US" dirty="0"/>
              <a:t>You have 50 white balls, 50 black balls, and two buckets. How should you allocate the balls (you have to use them all) so that you have the best probability of pulling a white ball out of a random bucket</a:t>
            </a:r>
            <a:r>
              <a:rPr lang="en-US" dirty="0" smtClean="0"/>
              <a:t>?</a:t>
            </a:r>
          </a:p>
          <a:p>
            <a:r>
              <a:rPr lang="en-US" smtClean="0"/>
              <a:t>If </a:t>
            </a:r>
            <a:r>
              <a:rPr lang="en-US"/>
              <a:t>you were trying to infiltrate a square castle surrounded by a moat 10 feet wide and you only had two wooden </a:t>
            </a:r>
            <a:r>
              <a:rPr lang="en-US"/>
              <a:t>planks </a:t>
            </a:r>
            <a:r>
              <a:rPr lang="en-US" smtClean="0"/>
              <a:t>9.5 </a:t>
            </a:r>
            <a:r>
              <a:rPr lang="en-US" dirty="0"/>
              <a:t>feet long, how would you cross </a:t>
            </a:r>
            <a:r>
              <a:rPr lang="en-US"/>
              <a:t>the </a:t>
            </a:r>
            <a:r>
              <a:rPr lang="en-US" smtClean="0"/>
              <a:t>moat?</a:t>
            </a:r>
            <a:endParaRPr lang="en-US" dirty="0"/>
          </a:p>
        </p:txBody>
      </p:sp>
    </p:spTree>
    <p:extLst>
      <p:ext uri="{BB962C8B-B14F-4D97-AF65-F5344CB8AC3E}">
        <p14:creationId xmlns:p14="http://schemas.microsoft.com/office/powerpoint/2010/main" val="304137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Competition Update</a:t>
            </a:r>
            <a:endParaRPr lang="en-US" dirty="0"/>
          </a:p>
        </p:txBody>
      </p:sp>
      <p:sp>
        <p:nvSpPr>
          <p:cNvPr id="3" name="Content Placeholder 2"/>
          <p:cNvSpPr>
            <a:spLocks noGrp="1"/>
          </p:cNvSpPr>
          <p:nvPr>
            <p:ph idx="1"/>
          </p:nvPr>
        </p:nvSpPr>
        <p:spPr>
          <a:xfrm>
            <a:off x="-66841" y="1600200"/>
            <a:ext cx="9210841" cy="4525963"/>
          </a:xfrm>
        </p:spPr>
        <p:txBody>
          <a:bodyPr/>
          <a:lstStyle/>
          <a:p>
            <a:r>
              <a:rPr lang="en-US" dirty="0" smtClean="0"/>
              <a:t>Who’s Hot </a:t>
            </a:r>
            <a:r>
              <a:rPr lang="en-US" dirty="0"/>
              <a:t>: James – </a:t>
            </a:r>
            <a:r>
              <a:rPr lang="en-US" dirty="0" smtClean="0"/>
              <a:t>Google</a:t>
            </a:r>
            <a:endParaRPr lang="en-US" dirty="0" smtClean="0"/>
          </a:p>
          <a:p>
            <a:pPr marL="0" indent="0">
              <a:buNone/>
            </a:pPr>
            <a:r>
              <a:rPr lang="en-US" dirty="0" smtClean="0"/>
              <a:t>					</a:t>
            </a:r>
            <a:r>
              <a:rPr lang="en-US" dirty="0" smtClean="0"/>
              <a:t>Benjamin – Facebook</a:t>
            </a:r>
          </a:p>
          <a:p>
            <a:pPr marL="0" indent="0">
              <a:buNone/>
            </a:pPr>
            <a:r>
              <a:rPr lang="en-US" dirty="0" smtClean="0"/>
              <a:t>					Pauline </a:t>
            </a:r>
            <a:r>
              <a:rPr lang="en-US" dirty="0" smtClean="0"/>
              <a:t>– </a:t>
            </a:r>
            <a:r>
              <a:rPr lang="en-US" dirty="0"/>
              <a:t>Corporate Executive Board </a:t>
            </a:r>
            <a:r>
              <a:rPr lang="en-US" dirty="0" smtClean="0"/>
              <a:t>Co.</a:t>
            </a:r>
            <a:endParaRPr lang="en-US" dirty="0" smtClean="0"/>
          </a:p>
          <a:p>
            <a:r>
              <a:rPr lang="en-US" dirty="0" smtClean="0"/>
              <a:t>Who’s Not: Alec – Apple</a:t>
            </a:r>
          </a:p>
          <a:p>
            <a:pPr marL="0" indent="0">
              <a:buNone/>
            </a:pPr>
            <a:r>
              <a:rPr lang="en-US" dirty="0" smtClean="0"/>
              <a:t>					</a:t>
            </a:r>
            <a:r>
              <a:rPr lang="en-US" dirty="0" smtClean="0"/>
              <a:t>Kevin – Apple</a:t>
            </a:r>
            <a:endParaRPr lang="en-US" dirty="0" smtClean="0"/>
          </a:p>
          <a:p>
            <a:pPr marL="0" indent="0">
              <a:buNone/>
            </a:pPr>
            <a:r>
              <a:rPr lang="en-US" dirty="0" smtClean="0"/>
              <a:t>					</a:t>
            </a:r>
            <a:r>
              <a:rPr lang="en-US" dirty="0" smtClean="0"/>
              <a:t>Mike– Sears Holding Corp.</a:t>
            </a:r>
            <a:endParaRPr lang="en-US" dirty="0" smtClean="0"/>
          </a:p>
        </p:txBody>
      </p:sp>
    </p:spTree>
    <p:extLst>
      <p:ext uri="{BB962C8B-B14F-4D97-AF65-F5344CB8AC3E}">
        <p14:creationId xmlns:p14="http://schemas.microsoft.com/office/powerpoint/2010/main" val="3492621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129</TotalTime>
  <Words>91</Words>
  <Application>Microsoft Macintosh PowerPoint</Application>
  <PresentationFormat>On-screen Show (4:3)</PresentationFormat>
  <Paragraphs>10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Brain Teaser</vt:lpstr>
      <vt:lpstr>Stock Competition Update</vt:lpstr>
    </vt:vector>
  </TitlesOfParts>
  <Company>Cornell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Competition Update</dc:title>
  <dc:creator>William Sanders</dc:creator>
  <cp:lastModifiedBy>William Sanders</cp:lastModifiedBy>
  <cp:revision>9</cp:revision>
  <dcterms:created xsi:type="dcterms:W3CDTF">2012-09-25T20:04:20Z</dcterms:created>
  <dcterms:modified xsi:type="dcterms:W3CDTF">2012-10-03T02:48:22Z</dcterms:modified>
</cp:coreProperties>
</file>