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9CD-5939-A04E-8ADE-8C1587C947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eercup.com/question?id=1491775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 1999, how were these baby boy names ranked by </a:t>
            </a:r>
            <a:r>
              <a:rPr lang="en-US" dirty="0" smtClean="0"/>
              <a:t>popularity</a:t>
            </a:r>
            <a:r>
              <a:rPr lang="en-US" dirty="0"/>
              <a:t>: Kevin, Jose, Hugh</a:t>
            </a:r>
            <a:r>
              <a:rPr lang="en-US" dirty="0" smtClean="0"/>
              <a:t>.</a:t>
            </a:r>
            <a:endParaRPr lang="en-US" dirty="0">
              <a:hlinkClick r:id="rId2"/>
            </a:endParaRPr>
          </a:p>
          <a:p>
            <a:r>
              <a:rPr lang="en-US" dirty="0"/>
              <a:t>3 ants are at 3 vertices of a triangle. They randomly start moving towards another vertex. What is the probability that they don't collide?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13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86" y="842267"/>
            <a:ext cx="8592921" cy="584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1 - </a:t>
            </a:r>
            <a:r>
              <a:rPr lang="en-US" dirty="0"/>
              <a:t>1. Jose (#30), 2. Kevin (#32), 3. Hugh (#830)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/>
              <a:t>Each Ant can move in </a:t>
            </a:r>
            <a:r>
              <a:rPr lang="en-US" dirty="0" smtClean="0"/>
              <a:t>two directions</a:t>
            </a:r>
            <a:r>
              <a:rPr lang="en-US" dirty="0"/>
              <a:t>.</a:t>
            </a:r>
            <a:r>
              <a:rPr lang="en-US" dirty="0" smtClean="0"/>
              <a:t>. either </a:t>
            </a:r>
            <a:r>
              <a:rPr lang="en-US" dirty="0"/>
              <a:t>clockwise or anticlockwise...So for 3 ants there are 2^3 </a:t>
            </a:r>
            <a:r>
              <a:rPr lang="en-US" dirty="0" smtClean="0"/>
              <a:t>possibilities </a:t>
            </a:r>
            <a:r>
              <a:rPr lang="en-US" dirty="0"/>
              <a:t>,an ant can move.</a:t>
            </a:r>
            <a:r>
              <a:rPr lang="en-US" dirty="0" smtClean="0"/>
              <a:t>. and </a:t>
            </a:r>
            <a:r>
              <a:rPr lang="en-US" dirty="0"/>
              <a:t>there is two ways to avoid </a:t>
            </a:r>
            <a:r>
              <a:rPr lang="en-US" dirty="0" smtClean="0"/>
              <a:t>collision (all move clockwise or anticlockwise) so</a:t>
            </a:r>
            <a:endParaRPr lang="en-US" dirty="0"/>
          </a:p>
          <a:p>
            <a:r>
              <a:rPr lang="en-US" dirty="0" err="1"/>
              <a:t>Probabitity</a:t>
            </a:r>
            <a:r>
              <a:rPr lang="en-US" dirty="0"/>
              <a:t> of </a:t>
            </a:r>
            <a:r>
              <a:rPr lang="en-US" dirty="0" err="1"/>
              <a:t>collison</a:t>
            </a:r>
            <a:r>
              <a:rPr lang="en-US" dirty="0"/>
              <a:t> = (2^3 - 2 ) / 8 = 3 / 4</a:t>
            </a:r>
          </a:p>
          <a:p>
            <a:r>
              <a:rPr lang="en-US" dirty="0" err="1"/>
              <a:t>Probabilty</a:t>
            </a:r>
            <a:r>
              <a:rPr lang="en-US" dirty="0"/>
              <a:t> of No </a:t>
            </a:r>
            <a:r>
              <a:rPr lang="en-US" dirty="0" err="1"/>
              <a:t>collison</a:t>
            </a:r>
            <a:r>
              <a:rPr lang="en-US" dirty="0"/>
              <a:t> = 1 - 3/4 = 1/4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63615" y="87922"/>
            <a:ext cx="453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Answers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37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841" y="1600200"/>
            <a:ext cx="9210841" cy="4525963"/>
          </a:xfrm>
        </p:spPr>
        <p:txBody>
          <a:bodyPr/>
          <a:lstStyle/>
          <a:p>
            <a:r>
              <a:rPr lang="en-US" dirty="0" smtClean="0"/>
              <a:t>Who’s Hot </a:t>
            </a:r>
            <a:r>
              <a:rPr lang="en-US" dirty="0"/>
              <a:t>: </a:t>
            </a:r>
            <a:r>
              <a:rPr lang="en-US" dirty="0"/>
              <a:t>David – </a:t>
            </a:r>
            <a:r>
              <a:rPr lang="en-US" dirty="0" err="1"/>
              <a:t>Zynga</a:t>
            </a:r>
            <a:r>
              <a:rPr lang="en-US" dirty="0"/>
              <a:t> (short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Alec- Netflix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Benjamin – Facebook</a:t>
            </a:r>
            <a:endParaRPr lang="en-US" dirty="0" smtClean="0"/>
          </a:p>
          <a:p>
            <a:r>
              <a:rPr lang="en-US" dirty="0" smtClean="0"/>
              <a:t>Who’s Not: Patrick - Apple</a:t>
            </a:r>
          </a:p>
          <a:p>
            <a:pPr marL="0" indent="0">
              <a:buNone/>
            </a:pPr>
            <a:r>
              <a:rPr lang="en-US" dirty="0" smtClean="0"/>
              <a:t>					Kevin - Apple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Spandana</a:t>
            </a:r>
            <a:r>
              <a:rPr lang="en-US" dirty="0" smtClean="0"/>
              <a:t>- Apple</a:t>
            </a:r>
          </a:p>
        </p:txBody>
      </p:sp>
    </p:spTree>
    <p:extLst>
      <p:ext uri="{BB962C8B-B14F-4D97-AF65-F5344CB8AC3E}">
        <p14:creationId xmlns:p14="http://schemas.microsoft.com/office/powerpoint/2010/main" val="34926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Fiscal Cliff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Fiscal cliff is combination of reduced government spending and increased taxes.</a:t>
            </a:r>
          </a:p>
          <a:p>
            <a:r>
              <a:rPr lang="en-US" dirty="0" smtClean="0"/>
              <a:t>Result is reduction of the deficit</a:t>
            </a:r>
          </a:p>
          <a:p>
            <a:r>
              <a:rPr lang="en-US" dirty="0" smtClean="0"/>
              <a:t>Currently set for 19.63% increase in taxes and 0.25% reduction in spending</a:t>
            </a:r>
          </a:p>
          <a:p>
            <a:r>
              <a:rPr lang="en-US" dirty="0" smtClean="0"/>
              <a:t>Tax increases from end of Bush era tax cuts and others</a:t>
            </a:r>
          </a:p>
          <a:p>
            <a:r>
              <a:rPr lang="en-US" dirty="0" smtClean="0"/>
              <a:t>About $100 billion in spending cuts, half in defense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deficit reduction increases risk of a recession. </a:t>
            </a:r>
          </a:p>
          <a:p>
            <a:r>
              <a:rPr lang="en-US" dirty="0" smtClean="0"/>
              <a:t>However, reduction of the deficit helps the economy long term.</a:t>
            </a:r>
          </a:p>
          <a:p>
            <a:r>
              <a:rPr lang="en-US" dirty="0" smtClean="0"/>
              <a:t>People are getting scared and calling for tax cuts.</a:t>
            </a:r>
          </a:p>
          <a:p>
            <a:r>
              <a:rPr lang="en-US" dirty="0" smtClean="0"/>
              <a:t>Obama is set on sticking to his original plan of raising taxes on the wealthy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9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Government has 47 days to make some kind of compromise</a:t>
            </a:r>
          </a:p>
          <a:p>
            <a:r>
              <a:rPr lang="en-US" dirty="0" smtClean="0"/>
              <a:t>Obama is set to launch negations Friday </a:t>
            </a:r>
          </a:p>
          <a:p>
            <a:r>
              <a:rPr lang="en-US" dirty="0" smtClean="0"/>
              <a:t>Republicans realize that compromise is necessary but are not willing to agree to the extent Obama wants</a:t>
            </a:r>
          </a:p>
          <a:p>
            <a:r>
              <a:rPr lang="en-US" dirty="0" smtClean="0"/>
              <a:t>Various opinions about the effects.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8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198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Brain Teaser</vt:lpstr>
      <vt:lpstr>PowerPoint Presentation</vt:lpstr>
      <vt:lpstr>Stock Competition Update</vt:lpstr>
      <vt:lpstr>Fiscal Cliff</vt:lpstr>
      <vt:lpstr>So?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Competition Update</dc:title>
  <dc:creator>William Sanders</dc:creator>
  <cp:lastModifiedBy>William Sanders</cp:lastModifiedBy>
  <cp:revision>25</cp:revision>
  <dcterms:created xsi:type="dcterms:W3CDTF">2012-09-25T20:04:20Z</dcterms:created>
  <dcterms:modified xsi:type="dcterms:W3CDTF">2012-11-14T20:17:20Z</dcterms:modified>
</cp:coreProperties>
</file>