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C9CD-5939-A04E-8ADE-8C1587C94714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2F48-BCA5-FC4D-BEA9-39293B52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What number comes next? 2, 2, 4, 12, 48, </a:t>
            </a:r>
            <a:r>
              <a:rPr lang="en-US" dirty="0" smtClean="0"/>
              <a:t>___</a:t>
            </a:r>
          </a:p>
          <a:p>
            <a:r>
              <a:rPr lang="en-US" dirty="0"/>
              <a:t>Billie was born on December 28th, yet her birthday always falls in the summer. How is this possible?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13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87" y="842267"/>
            <a:ext cx="8229600" cy="584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1 - </a:t>
            </a:r>
            <a:r>
              <a:rPr lang="en-US" dirty="0"/>
              <a:t>240. To get the number, multiply the previous number in the series by its position. 48 is in the 5th position, so 48 × 5 = </a:t>
            </a:r>
            <a:r>
              <a:rPr lang="en-US" dirty="0" smtClean="0"/>
              <a:t>240</a:t>
            </a:r>
          </a:p>
          <a:p>
            <a:pPr marL="0" indent="0">
              <a:buNone/>
            </a:pPr>
            <a:r>
              <a:rPr lang="en-US" dirty="0" smtClean="0"/>
              <a:t>2 - </a:t>
            </a:r>
            <a:r>
              <a:rPr lang="en-US" dirty="0"/>
              <a:t>Billie lives in the southern hemisphere.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63615" y="87922"/>
            <a:ext cx="453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Answers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7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Competition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841" y="1600200"/>
            <a:ext cx="9210841" cy="4525963"/>
          </a:xfrm>
        </p:spPr>
        <p:txBody>
          <a:bodyPr/>
          <a:lstStyle/>
          <a:p>
            <a:r>
              <a:rPr lang="en-US" dirty="0" smtClean="0"/>
              <a:t>Who’s Hot </a:t>
            </a:r>
            <a:r>
              <a:rPr lang="en-US" dirty="0"/>
              <a:t>: </a:t>
            </a:r>
            <a:r>
              <a:rPr lang="en-US" dirty="0" smtClean="0"/>
              <a:t>Alec - Netflix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Benjamin - Facebook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David – </a:t>
            </a:r>
            <a:r>
              <a:rPr lang="en-US" dirty="0" err="1" smtClean="0"/>
              <a:t>Zynga</a:t>
            </a:r>
            <a:r>
              <a:rPr lang="en-US" dirty="0" smtClean="0"/>
              <a:t> (short)</a:t>
            </a:r>
            <a:endParaRPr lang="en-US" dirty="0" smtClean="0"/>
          </a:p>
          <a:p>
            <a:r>
              <a:rPr lang="en-US" dirty="0" smtClean="0"/>
              <a:t>Who’s Not: </a:t>
            </a:r>
            <a:r>
              <a:rPr lang="en-US" dirty="0" smtClean="0"/>
              <a:t>Patrick - Apple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smtClean="0"/>
              <a:t>Kevin - Apple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Spandana</a:t>
            </a:r>
            <a:r>
              <a:rPr lang="en-US" dirty="0" smtClean="0"/>
              <a:t>- Apple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6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92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Brain Teaser</vt:lpstr>
      <vt:lpstr>PowerPoint Presentation</vt:lpstr>
      <vt:lpstr>Stock Competition Update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Competition Update</dc:title>
  <dc:creator>William Sanders</dc:creator>
  <cp:lastModifiedBy>William Sanders</cp:lastModifiedBy>
  <cp:revision>19</cp:revision>
  <dcterms:created xsi:type="dcterms:W3CDTF">2012-09-25T20:04:20Z</dcterms:created>
  <dcterms:modified xsi:type="dcterms:W3CDTF">2012-11-07T15:36:18Z</dcterms:modified>
</cp:coreProperties>
</file>