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-664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E364C24-9C70-9240-905C-0A22EC7B9B5E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SEBA Undergraduate Intern Panel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561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Apple Stock is over $700 for first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Came after the much anticipated iPhone 5 was announced. Price was around $660 before</a:t>
            </a:r>
          </a:p>
          <a:p>
            <a:r>
              <a:rPr lang="en-US" dirty="0" smtClean="0"/>
              <a:t>Has bigger screen and custom processor</a:t>
            </a:r>
          </a:p>
          <a:p>
            <a:r>
              <a:rPr lang="en-US" dirty="0" smtClean="0"/>
              <a:t>Crushed iPhone 5 preorder record</a:t>
            </a:r>
          </a:p>
          <a:p>
            <a:r>
              <a:rPr lang="en-US" dirty="0" smtClean="0"/>
              <a:t>Over 2 million </a:t>
            </a:r>
          </a:p>
          <a:p>
            <a:pPr marL="0" indent="0">
              <a:buNone/>
            </a:pPr>
            <a:r>
              <a:rPr lang="en-US" dirty="0" smtClean="0"/>
              <a:t>	in 24 hours</a:t>
            </a:r>
          </a:p>
          <a:p>
            <a:r>
              <a:rPr lang="en-US" dirty="0" smtClean="0"/>
              <a:t>Over double 4s</a:t>
            </a:r>
          </a:p>
          <a:p>
            <a:endParaRPr lang="en-US" dirty="0"/>
          </a:p>
        </p:txBody>
      </p:sp>
      <p:pic>
        <p:nvPicPr>
          <p:cNvPr id="5" name="Picture 4" descr="iphone_5_hands-on_sg_233-580x3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36" y="3875852"/>
            <a:ext cx="4829494" cy="27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0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Quantitative Easing round 3</a:t>
            </a:r>
          </a:p>
          <a:p>
            <a:r>
              <a:rPr lang="en-US" dirty="0" smtClean="0"/>
              <a:t>Fed announced on Thursday that it would continue the purchase $85 billion of assets a month to boost the economy and help reduce unemployment</a:t>
            </a:r>
          </a:p>
          <a:p>
            <a:r>
              <a:rPr lang="en-US" dirty="0" smtClean="0"/>
              <a:t>QE adds money to the economy by buying assets. This reduces long term interest rates thus giving more incentive for investors to spend their money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6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QE1 (2008) was viewed as effective in preventing the economy from falling further into depression</a:t>
            </a:r>
          </a:p>
          <a:p>
            <a:r>
              <a:rPr lang="en-US" dirty="0" smtClean="0"/>
              <a:t>QE2 (2010) had more debatable results</a:t>
            </a:r>
          </a:p>
          <a:p>
            <a:r>
              <a:rPr lang="en-US" dirty="0" smtClean="0"/>
              <a:t>Stocks responded well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last week but have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slowly declined so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far this week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vE6wSA0di1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23" y="3905897"/>
            <a:ext cx="3761993" cy="25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Manchester United on NYSE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8726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Manchester United went public back in August</a:t>
            </a:r>
          </a:p>
          <a:p>
            <a:r>
              <a:rPr lang="en-US" dirty="0" smtClean="0"/>
              <a:t>Released first earnings report yesterday</a:t>
            </a:r>
          </a:p>
          <a:p>
            <a:r>
              <a:rPr lang="en-US" dirty="0" smtClean="0"/>
              <a:t>Disappointing loss of about $25 million because they were knocked out of 2 major tournaments early.</a:t>
            </a:r>
          </a:p>
          <a:p>
            <a:r>
              <a:rPr lang="en-US" dirty="0" smtClean="0"/>
              <a:t>This resulted in much less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profit than last year due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less big games to collect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revenue from. </a:t>
            </a:r>
          </a:p>
        </p:txBody>
      </p:sp>
      <p:pic>
        <p:nvPicPr>
          <p:cNvPr id="4" name="Picture 3" descr="Robin-Van-Persi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185" y="3652069"/>
            <a:ext cx="2511778" cy="29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Competition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Who’s Hot : Luke – Apple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smtClean="0"/>
              <a:t>     Pauline </a:t>
            </a:r>
            <a:r>
              <a:rPr lang="en-US" dirty="0" smtClean="0"/>
              <a:t>– Chipotle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Lucas </a:t>
            </a:r>
            <a:r>
              <a:rPr lang="en-US" dirty="0" smtClean="0"/>
              <a:t>– Apple</a:t>
            </a:r>
          </a:p>
          <a:p>
            <a:r>
              <a:rPr lang="en-US" dirty="0" smtClean="0"/>
              <a:t>Who’s Not: Mike – Bank of America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Will </a:t>
            </a:r>
            <a:r>
              <a:rPr lang="en-US" dirty="0" smtClean="0"/>
              <a:t>– Electronic Arts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Alec </a:t>
            </a:r>
            <a:r>
              <a:rPr lang="en-US" dirty="0" smtClean="0"/>
              <a:t>- Netflix</a:t>
            </a:r>
          </a:p>
        </p:txBody>
      </p:sp>
    </p:spTree>
    <p:extLst>
      <p:ext uri="{BB962C8B-B14F-4D97-AF65-F5344CB8AC3E}">
        <p14:creationId xmlns:p14="http://schemas.microsoft.com/office/powerpoint/2010/main" val="269884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 Panel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Kyle Yost – JP Morgan Chase</a:t>
            </a:r>
          </a:p>
          <a:p>
            <a:endParaRPr lang="en-US" dirty="0"/>
          </a:p>
          <a:p>
            <a:r>
              <a:rPr lang="en-US" dirty="0" smtClean="0"/>
              <a:t>Anthony Maers – UBS Financial Services</a:t>
            </a:r>
            <a:br>
              <a:rPr lang="en-US" dirty="0" smtClean="0"/>
            </a:br>
            <a:r>
              <a:rPr lang="en-US" dirty="0" smtClean="0"/>
              <a:t>                             Lawrence Associates </a:t>
            </a:r>
          </a:p>
          <a:p>
            <a:endParaRPr lang="en-US" dirty="0"/>
          </a:p>
          <a:p>
            <a:r>
              <a:rPr lang="en-US" dirty="0" smtClean="0"/>
              <a:t>Alex Agne – TRW Automotive</a:t>
            </a:r>
          </a:p>
          <a:p>
            <a:endParaRPr lang="en-US" dirty="0"/>
          </a:p>
          <a:p>
            <a:r>
              <a:rPr lang="en-US" dirty="0" smtClean="0"/>
              <a:t>Michael Alvarino – La Buena Onda Hostel                    	                          and Cafe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5819993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1445</TotalTime>
  <Words>194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SEBA Undergraduate Intern Panel</vt:lpstr>
      <vt:lpstr>Current Events</vt:lpstr>
      <vt:lpstr>Apple Stock is over $700 for first time</vt:lpstr>
      <vt:lpstr>QE3</vt:lpstr>
      <vt:lpstr>Results</vt:lpstr>
      <vt:lpstr>Manchester United on NYSE</vt:lpstr>
      <vt:lpstr>Stock Competition Update</vt:lpstr>
      <vt:lpstr>Intern Panel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Events</dc:title>
  <dc:creator>William Sanders</dc:creator>
  <cp:lastModifiedBy> </cp:lastModifiedBy>
  <cp:revision>12</cp:revision>
  <dcterms:created xsi:type="dcterms:W3CDTF">2012-09-18T19:01:15Z</dcterms:created>
  <dcterms:modified xsi:type="dcterms:W3CDTF">2012-09-19T20:18:59Z</dcterms:modified>
</cp:coreProperties>
</file>