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2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9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8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6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9/25/12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4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9/25/12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8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9/25/12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3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9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C9CD-5939-A04E-8ADE-8C1587C94714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8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Teaser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is a calculator in which all digits(0-9) and the basic arithmetic operators(+,-,*,/) are disabled. However other scientific functions are operational like </a:t>
            </a:r>
            <a:r>
              <a:rPr lang="en-US" dirty="0" smtClean="0"/>
              <a:t>log</a:t>
            </a:r>
            <a:r>
              <a:rPr lang="en-US" dirty="0"/>
              <a:t>, sin, </a:t>
            </a:r>
            <a:r>
              <a:rPr lang="en-US" dirty="0" err="1"/>
              <a:t>cos</a:t>
            </a:r>
            <a:r>
              <a:rPr lang="en-US" dirty="0"/>
              <a:t>, </a:t>
            </a:r>
            <a:r>
              <a:rPr lang="en-US" dirty="0" err="1"/>
              <a:t>arctan</a:t>
            </a:r>
            <a:r>
              <a:rPr lang="en-US" dirty="0"/>
              <a:t>, etc. The calculator currently displays a 0. Convert this first to 2 and then to 3 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only x^2, x^-1, log, 10^x, </a:t>
            </a:r>
            <a:r>
              <a:rPr lang="en-US" dirty="0" err="1" smtClean="0"/>
              <a:t>ln</a:t>
            </a:r>
            <a:r>
              <a:rPr lang="en-US" dirty="0" smtClean="0"/>
              <a:t>, </a:t>
            </a:r>
            <a:r>
              <a:rPr lang="en-US" dirty="0" err="1" smtClean="0"/>
              <a:t>e^x</a:t>
            </a:r>
            <a:r>
              <a:rPr lang="en-US" dirty="0" smtClean="0"/>
              <a:t>, sin, </a:t>
            </a:r>
            <a:r>
              <a:rPr lang="en-US" dirty="0" err="1" smtClean="0"/>
              <a:t>cos</a:t>
            </a:r>
            <a:r>
              <a:rPr lang="en-US" dirty="0" smtClean="0"/>
              <a:t>, tan, </a:t>
            </a:r>
            <a:r>
              <a:rPr lang="en-US" dirty="0" err="1"/>
              <a:t>A</a:t>
            </a:r>
            <a:r>
              <a:rPr lang="en-US" dirty="0" err="1" smtClean="0"/>
              <a:t>rcsin</a:t>
            </a:r>
            <a:r>
              <a:rPr lang="en-US" dirty="0" smtClean="0"/>
              <a:t>, </a:t>
            </a:r>
            <a:r>
              <a:rPr lang="en-US" dirty="0" err="1"/>
              <a:t>A</a:t>
            </a:r>
            <a:r>
              <a:rPr lang="en-US" dirty="0" err="1" smtClean="0"/>
              <a:t>rccos</a:t>
            </a:r>
            <a:r>
              <a:rPr lang="en-US" dirty="0" smtClean="0"/>
              <a:t>, </a:t>
            </a:r>
            <a:r>
              <a:rPr lang="en-US" dirty="0" err="1"/>
              <a:t>A</a:t>
            </a:r>
            <a:r>
              <a:rPr lang="en-US" dirty="0" err="1" smtClean="0"/>
              <a:t>rctan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7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Competition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48" y="1600200"/>
            <a:ext cx="8701852" cy="4525963"/>
          </a:xfrm>
        </p:spPr>
        <p:txBody>
          <a:bodyPr/>
          <a:lstStyle/>
          <a:p>
            <a:r>
              <a:rPr lang="en-US" dirty="0" smtClean="0"/>
              <a:t>Who’s Hot : </a:t>
            </a:r>
            <a:r>
              <a:rPr lang="en-US" dirty="0" smtClean="0"/>
              <a:t>David – Alpha Natural Resources Inc.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Pauline – </a:t>
            </a:r>
            <a:r>
              <a:rPr lang="en-US" dirty="0" smtClean="0"/>
              <a:t>Expedia Inc.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smtClean="0"/>
              <a:t>James – Google</a:t>
            </a:r>
            <a:endParaRPr lang="en-US" dirty="0" smtClean="0"/>
          </a:p>
          <a:p>
            <a:r>
              <a:rPr lang="en-US" dirty="0" smtClean="0"/>
              <a:t>Who’s Not: </a:t>
            </a:r>
            <a:r>
              <a:rPr lang="en-US" dirty="0" smtClean="0"/>
              <a:t>Alec– Netflix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smtClean="0"/>
              <a:t>Mike – Sears Holding Corp.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err="1" smtClean="0"/>
              <a:t>Avinash</a:t>
            </a:r>
            <a:r>
              <a:rPr lang="en-US" dirty="0" smtClean="0"/>
              <a:t> – Facebook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262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114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Brain Teaser</vt:lpstr>
      <vt:lpstr>Stock Competition Update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Competition Update</dc:title>
  <dc:creator>William Sanders</dc:creator>
  <cp:lastModifiedBy>William Sanders</cp:lastModifiedBy>
  <cp:revision>4</cp:revision>
  <dcterms:created xsi:type="dcterms:W3CDTF">2012-09-25T20:04:20Z</dcterms:created>
  <dcterms:modified xsi:type="dcterms:W3CDTF">2012-09-25T21:08:29Z</dcterms:modified>
</cp:coreProperties>
</file>