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7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11/13/13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11/13/13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11/13/13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11/13/13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11/13/13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11/13/13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11/13/13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11/13/13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11/13/13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11/13/13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11/13/13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11/13/13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11/13/13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11/13/13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11/13/13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11/13/13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140825E-4A15-4D39-8176-1F07E904CB30}" type="datetimeFigureOut">
              <a:rPr lang="en-US" smtClean="0"/>
              <a:t>11/13/13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SEBA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11/13/13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953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Philippines typhoon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Estimated $12 - $15 billion in loses. About 5% of economic output.</a:t>
            </a:r>
          </a:p>
          <a:p>
            <a:r>
              <a:rPr lang="en-US" dirty="0" smtClean="0"/>
              <a:t>UN and Red Cross coming in to help</a:t>
            </a:r>
          </a:p>
          <a:p>
            <a:r>
              <a:rPr lang="en-US" dirty="0" smtClean="0"/>
              <a:t>Water and wind still bad so limiting amount of help that can arrive</a:t>
            </a:r>
          </a:p>
          <a:p>
            <a:r>
              <a:rPr lang="en-US" dirty="0" smtClean="0"/>
              <a:t>4/5 airports have reopened </a:t>
            </a:r>
          </a:p>
          <a:p>
            <a:r>
              <a:rPr lang="en-US" dirty="0" smtClean="0"/>
              <a:t>Damage is predicted to have 10% impact through next year.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671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Stimulus Outlook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Fed next meets on Dec 17-18</a:t>
            </a:r>
          </a:p>
          <a:p>
            <a:r>
              <a:rPr lang="en-US" dirty="0" smtClean="0"/>
              <a:t>Eventually has to start tapering bond buying</a:t>
            </a:r>
          </a:p>
          <a:p>
            <a:r>
              <a:rPr lang="en-US" dirty="0" smtClean="0"/>
              <a:t>But many still believe will push back the decision to March</a:t>
            </a:r>
          </a:p>
          <a:p>
            <a:r>
              <a:rPr lang="en-US" dirty="0" smtClean="0"/>
              <a:t>When ever it starts people are uncertain about how the market will react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463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cars in six weeks have caught on fire starting government investigation</a:t>
            </a:r>
          </a:p>
          <a:p>
            <a:r>
              <a:rPr lang="en-US" dirty="0" smtClean="0"/>
              <a:t>Tesla is a small company, only 19,000 cars on the roads</a:t>
            </a:r>
          </a:p>
          <a:p>
            <a:r>
              <a:rPr lang="en-US" dirty="0" smtClean="0"/>
              <a:t>Can they withstand bad new like this?</a:t>
            </a:r>
          </a:p>
          <a:p>
            <a:endParaRPr lang="en-US" dirty="0" smtClean="0"/>
          </a:p>
        </p:txBody>
      </p:sp>
      <p:pic>
        <p:nvPicPr>
          <p:cNvPr id="4" name="Picture 3" descr="Screen Shot 2013-11-13 at 12.45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210" y="4323230"/>
            <a:ext cx="3568700" cy="1714500"/>
          </a:xfrm>
          <a:prstGeom prst="rect">
            <a:avLst/>
          </a:prstGeom>
        </p:spPr>
      </p:pic>
      <p:pic>
        <p:nvPicPr>
          <p:cNvPr id="5" name="Picture 4" descr="Screen Shot 2013-11-13 at 12.47.3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81" y="4266338"/>
            <a:ext cx="3963647" cy="177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970877"/>
      </p:ext>
    </p:extLst>
  </p:cSld>
  <p:clrMapOvr>
    <a:masterClrMapping/>
  </p:clrMapOvr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80</TotalTime>
  <Words>138</Words>
  <Application>Microsoft Macintosh PowerPoint</Application>
  <PresentationFormat>On-screen Show (4:3)</PresentationFormat>
  <Paragraphs>17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Revolution</vt:lpstr>
      <vt:lpstr>SEBA</vt:lpstr>
      <vt:lpstr>Philippines typhoon</vt:lpstr>
      <vt:lpstr>Stimulus Outlook</vt:lpstr>
      <vt:lpstr>Tesla</vt:lpstr>
    </vt:vector>
  </TitlesOfParts>
  <Company>Cornell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SEBA</dc:title>
  <dc:creator>William Sanders</dc:creator>
  <cp:lastModifiedBy>William Sanders</cp:lastModifiedBy>
  <cp:revision>5</cp:revision>
  <dcterms:created xsi:type="dcterms:W3CDTF">2013-11-13T16:29:22Z</dcterms:created>
  <dcterms:modified xsi:type="dcterms:W3CDTF">2013-11-13T17:49:45Z</dcterms:modified>
</cp:coreProperties>
</file>