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0" d="100"/>
          <a:sy n="120" d="100"/>
        </p:scale>
        <p:origin x="-1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9/17/13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9/17/13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9/17/13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9/17/13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4946" y="1218282"/>
            <a:ext cx="5606198" cy="875397"/>
          </a:xfrm>
        </p:spPr>
        <p:txBody>
          <a:bodyPr/>
          <a:lstStyle/>
          <a:p>
            <a:r>
              <a:rPr lang="en-US" dirty="0" smtClean="0"/>
              <a:t>WELCOME TO SEBA</a:t>
            </a:r>
            <a:endParaRPr lang="en-US" dirty="0"/>
          </a:p>
        </p:txBody>
      </p:sp>
      <p:sp>
        <p:nvSpPr>
          <p:cNvPr id="3" name="Subtitle 2"/>
          <p:cNvSpPr>
            <a:spLocks noGrp="1"/>
          </p:cNvSpPr>
          <p:nvPr>
            <p:ph type="subTitle" idx="1"/>
          </p:nvPr>
        </p:nvSpPr>
        <p:spPr>
          <a:xfrm>
            <a:off x="2777401" y="2975736"/>
            <a:ext cx="5957246" cy="2496209"/>
          </a:xfrm>
        </p:spPr>
        <p:txBody>
          <a:bodyPr>
            <a:normAutofit fontScale="92500" lnSpcReduction="10000"/>
          </a:bodyPr>
          <a:lstStyle/>
          <a:p>
            <a:pPr algn="l"/>
            <a:r>
              <a:rPr lang="en-US" sz="2200" dirty="0" smtClean="0"/>
              <a:t>Brain Teaser:</a:t>
            </a:r>
          </a:p>
          <a:p>
            <a:pPr algn="l"/>
            <a:r>
              <a:rPr lang="en-US" dirty="0"/>
              <a:t>There is </a:t>
            </a:r>
            <a:r>
              <a:rPr lang="en-US" dirty="0" smtClean="0"/>
              <a:t>a special </a:t>
            </a:r>
            <a:r>
              <a:rPr lang="en-US" dirty="0"/>
              <a:t>kind of ropes made from some non-homogeneous material. Because of this special material, the rope takes exactly one hour to burn if lighted from one end. However, as the material is not uniform across the rope, different parts of rope may take different amount of time. So for example, one half may take 1 minute where as </a:t>
            </a:r>
            <a:r>
              <a:rPr lang="en-US" dirty="0" smtClean="0"/>
              <a:t>the other </a:t>
            </a:r>
            <a:r>
              <a:rPr lang="en-US" dirty="0"/>
              <a:t>half may take 59 minutes to burn</a:t>
            </a:r>
            <a:r>
              <a:rPr lang="en-US" dirty="0" smtClean="0"/>
              <a:t>. </a:t>
            </a:r>
            <a:r>
              <a:rPr lang="en-US" dirty="0"/>
              <a:t>You are given two such ropes </a:t>
            </a:r>
            <a:r>
              <a:rPr lang="en-US" dirty="0" smtClean="0"/>
              <a:t>how do you measure </a:t>
            </a:r>
            <a:r>
              <a:rPr lang="en-US" dirty="0"/>
              <a:t>45 </a:t>
            </a:r>
            <a:r>
              <a:rPr lang="en-US" dirty="0" smtClean="0"/>
              <a:t>minutes?</a:t>
            </a:r>
          </a:p>
          <a:p>
            <a:pPr algn="l"/>
            <a:endParaRPr lang="en-US" dirty="0"/>
          </a:p>
        </p:txBody>
      </p:sp>
    </p:spTree>
    <p:extLst>
      <p:ext uri="{BB962C8B-B14F-4D97-AF65-F5344CB8AC3E}">
        <p14:creationId xmlns:p14="http://schemas.microsoft.com/office/powerpoint/2010/main" val="411914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We have two ropes A and B. Light A from both the ends and B from one end. When A is finished burning we know that 30 minutes have elapsed and B has 30 minutes remaining. Now, light the other end of B also so that remaining part of B will burn at double speed taking 15 minutes to burn. Thus, we have got 30+15 = 45 minutes.</a:t>
            </a:r>
          </a:p>
        </p:txBody>
      </p:sp>
    </p:spTree>
    <p:extLst>
      <p:ext uri="{BB962C8B-B14F-4D97-AF65-F5344CB8AC3E}">
        <p14:creationId xmlns:p14="http://schemas.microsoft.com/office/powerpoint/2010/main" val="232362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SEBA 2013</a:t>
            </a:r>
            <a:endParaRPr lang="en-US" dirty="0"/>
          </a:p>
        </p:txBody>
      </p:sp>
      <p:sp>
        <p:nvSpPr>
          <p:cNvPr id="3" name="Content Placeholder 2"/>
          <p:cNvSpPr>
            <a:spLocks noGrp="1"/>
          </p:cNvSpPr>
          <p:nvPr>
            <p:ph idx="1"/>
          </p:nvPr>
        </p:nvSpPr>
        <p:spPr>
          <a:xfrm>
            <a:off x="495597" y="1828799"/>
            <a:ext cx="8342528" cy="4448451"/>
          </a:xfrm>
        </p:spPr>
        <p:txBody>
          <a:bodyPr>
            <a:normAutofit/>
          </a:bodyPr>
          <a:lstStyle/>
          <a:p>
            <a:r>
              <a:rPr lang="en-US" dirty="0" smtClean="0"/>
              <a:t>What is SEBA?</a:t>
            </a:r>
          </a:p>
          <a:p>
            <a:pPr lvl="1"/>
            <a:r>
              <a:rPr lang="en-US" dirty="0" smtClean="0"/>
              <a:t>Science and Engineering Business Association</a:t>
            </a:r>
          </a:p>
          <a:p>
            <a:pPr lvl="1"/>
            <a:r>
              <a:rPr lang="en-US" dirty="0"/>
              <a:t>F</a:t>
            </a:r>
            <a:r>
              <a:rPr lang="en-US" dirty="0" smtClean="0"/>
              <a:t>ormed in spring 2010</a:t>
            </a:r>
          </a:p>
          <a:p>
            <a:pPr lvl="1"/>
            <a:r>
              <a:rPr lang="en-US" dirty="0" smtClean="0"/>
              <a:t>Allow non-business majors to stay in touch with business world</a:t>
            </a:r>
          </a:p>
          <a:p>
            <a:pPr lvl="1"/>
            <a:r>
              <a:rPr lang="en-US" dirty="0" smtClean="0"/>
              <a:t>Network and learn from other student with similar interests</a:t>
            </a:r>
          </a:p>
          <a:p>
            <a:pPr lvl="1"/>
            <a:r>
              <a:rPr lang="en-US" dirty="0" smtClean="0"/>
              <a:t>Prepare for internships and target </a:t>
            </a:r>
            <a:r>
              <a:rPr lang="en-US" dirty="0" smtClean="0"/>
              <a:t>career</a:t>
            </a:r>
            <a:endParaRPr lang="en-US" dirty="0" smtClean="0"/>
          </a:p>
        </p:txBody>
      </p:sp>
    </p:spTree>
    <p:extLst>
      <p:ext uri="{BB962C8B-B14F-4D97-AF65-F5344CB8AC3E}">
        <p14:creationId xmlns:p14="http://schemas.microsoft.com/office/powerpoint/2010/main" val="261553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Competition</a:t>
            </a:r>
            <a:endParaRPr lang="en-US" dirty="0"/>
          </a:p>
        </p:txBody>
      </p:sp>
      <p:sp>
        <p:nvSpPr>
          <p:cNvPr id="3" name="Content Placeholder 2"/>
          <p:cNvSpPr>
            <a:spLocks noGrp="1"/>
          </p:cNvSpPr>
          <p:nvPr>
            <p:ph idx="1"/>
          </p:nvPr>
        </p:nvSpPr>
        <p:spPr/>
        <p:txBody>
          <a:bodyPr/>
          <a:lstStyle/>
          <a:p>
            <a:pPr marL="457200" indent="-457200">
              <a:buAutoNum type="arabicParenR"/>
            </a:pPr>
            <a:r>
              <a:rPr lang="en-US" dirty="0" smtClean="0"/>
              <a:t>Julian</a:t>
            </a:r>
          </a:p>
          <a:p>
            <a:pPr marL="752475" lvl="1" indent="-457200"/>
            <a:r>
              <a:rPr lang="en-US" dirty="0" smtClean="0"/>
              <a:t>SYNNEX Corp. – Agreed to buy IBM’s customer care business for $505 million</a:t>
            </a:r>
          </a:p>
          <a:p>
            <a:pPr marL="457200" indent="-457200">
              <a:buAutoNum type="arabicParenR"/>
            </a:pPr>
            <a:r>
              <a:rPr lang="en-US" dirty="0" smtClean="0"/>
              <a:t>Jessica</a:t>
            </a:r>
          </a:p>
          <a:p>
            <a:pPr marL="752475" lvl="1" indent="-457200"/>
            <a:r>
              <a:rPr lang="en-US" dirty="0" smtClean="0"/>
              <a:t>Freddie Mac – Attracting attention of marquee investors</a:t>
            </a:r>
          </a:p>
          <a:p>
            <a:pPr marL="457200" indent="-457200">
              <a:buAutoNum type="arabicParenR"/>
            </a:pPr>
            <a:r>
              <a:rPr lang="en-US" dirty="0" smtClean="0"/>
              <a:t>Samantha</a:t>
            </a:r>
          </a:p>
          <a:p>
            <a:pPr marL="752475" lvl="1" indent="-457200"/>
            <a:r>
              <a:rPr lang="en-US" dirty="0" err="1" smtClean="0"/>
              <a:t>Velti</a:t>
            </a:r>
            <a:r>
              <a:rPr lang="en-US" dirty="0" smtClean="0"/>
              <a:t> PLC – Provider of mobile marketing and advertising technology</a:t>
            </a:r>
            <a:endParaRPr lang="en-US" dirty="0"/>
          </a:p>
        </p:txBody>
      </p:sp>
    </p:spTree>
    <p:extLst>
      <p:ext uri="{BB962C8B-B14F-4D97-AF65-F5344CB8AC3E}">
        <p14:creationId xmlns:p14="http://schemas.microsoft.com/office/powerpoint/2010/main" val="146510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Events</a:t>
            </a:r>
            <a:endParaRPr lang="en-US" dirty="0"/>
          </a:p>
        </p:txBody>
      </p:sp>
      <p:sp>
        <p:nvSpPr>
          <p:cNvPr id="3" name="Content Placeholder 2"/>
          <p:cNvSpPr>
            <a:spLocks noGrp="1"/>
          </p:cNvSpPr>
          <p:nvPr>
            <p:ph idx="1"/>
          </p:nvPr>
        </p:nvSpPr>
        <p:spPr/>
        <p:txBody>
          <a:bodyPr/>
          <a:lstStyle/>
          <a:p>
            <a:r>
              <a:rPr lang="en-US" dirty="0" smtClean="0"/>
              <a:t>Dow Jones: 15,494.78 (+0.77%)</a:t>
            </a:r>
          </a:p>
          <a:p>
            <a:r>
              <a:rPr lang="en-US" dirty="0" smtClean="0"/>
              <a:t>Gold: 1,317.80/troy ounce (+0.70%)</a:t>
            </a:r>
          </a:p>
          <a:p>
            <a:r>
              <a:rPr lang="en-US" dirty="0" smtClean="0"/>
              <a:t>Oil: 106.59/barrel (-1.50%)</a:t>
            </a:r>
          </a:p>
          <a:p>
            <a:r>
              <a:rPr lang="en-US" dirty="0" smtClean="0"/>
              <a:t>Natural Gas: 3.74/million BTUs (+1.7%)</a:t>
            </a:r>
          </a:p>
          <a:p>
            <a:r>
              <a:rPr lang="en-US" dirty="0" smtClean="0"/>
              <a:t>Price of natural gas rose 1.7% yesterday</a:t>
            </a:r>
          </a:p>
          <a:p>
            <a:pPr lvl="1"/>
            <a:r>
              <a:rPr lang="en-US" dirty="0" smtClean="0"/>
              <a:t>Speculation that supply will have smaller than normal increase</a:t>
            </a:r>
            <a:r>
              <a:rPr lang="en-US" dirty="0"/>
              <a:t> </a:t>
            </a:r>
            <a:r>
              <a:rPr lang="en-US" dirty="0" smtClean="0"/>
              <a:t>due to the hot weather in the Midwest.</a:t>
            </a:r>
          </a:p>
        </p:txBody>
      </p:sp>
    </p:spTree>
    <p:extLst>
      <p:ext uri="{BB962C8B-B14F-4D97-AF65-F5344CB8AC3E}">
        <p14:creationId xmlns:p14="http://schemas.microsoft.com/office/powerpoint/2010/main" val="349132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Summer’s Withdrawal</a:t>
            </a:r>
            <a:endParaRPr lang="en-US" dirty="0"/>
          </a:p>
        </p:txBody>
      </p:sp>
      <p:sp>
        <p:nvSpPr>
          <p:cNvPr id="3" name="Content Placeholder 2"/>
          <p:cNvSpPr>
            <a:spLocks noGrp="1"/>
          </p:cNvSpPr>
          <p:nvPr>
            <p:ph idx="1"/>
          </p:nvPr>
        </p:nvSpPr>
        <p:spPr/>
        <p:txBody>
          <a:bodyPr>
            <a:normAutofit lnSpcReduction="10000"/>
          </a:bodyPr>
          <a:lstStyle/>
          <a:p>
            <a:r>
              <a:rPr lang="en-US" dirty="0" smtClean="0"/>
              <a:t>Lawrence Summers withdrew from contest to succeed Ben Bernanke as Chairman of the Federal Reserve</a:t>
            </a:r>
          </a:p>
          <a:p>
            <a:r>
              <a:rPr lang="en-US" dirty="0" smtClean="0"/>
              <a:t>Bernanke does not want to serve a third term</a:t>
            </a:r>
          </a:p>
          <a:p>
            <a:r>
              <a:rPr lang="en-US" dirty="0" smtClean="0"/>
              <a:t>Dow Jones up 0.77% yesterday</a:t>
            </a:r>
          </a:p>
          <a:p>
            <a:r>
              <a:rPr lang="en-US" dirty="0" smtClean="0"/>
              <a:t>What would happen if he got position?</a:t>
            </a:r>
          </a:p>
          <a:p>
            <a:pPr lvl="1"/>
            <a:r>
              <a:rPr lang="en-US" dirty="0" smtClean="0"/>
              <a:t>Expected to quickly wind down Fed’s quantitative easy.</a:t>
            </a:r>
          </a:p>
          <a:p>
            <a:pPr lvl="1"/>
            <a:r>
              <a:rPr lang="en-US" dirty="0" smtClean="0"/>
              <a:t>Going to stop eventually but other candidates expected to run it longer</a:t>
            </a:r>
          </a:p>
          <a:p>
            <a:pPr lvl="2"/>
            <a:r>
              <a:rPr lang="en-US" dirty="0" smtClean="0"/>
              <a:t>Janet </a:t>
            </a:r>
            <a:r>
              <a:rPr lang="en-US" dirty="0" err="1" smtClean="0"/>
              <a:t>Yellen</a:t>
            </a:r>
            <a:r>
              <a:rPr lang="en-US" dirty="0" smtClean="0"/>
              <a:t> (Fed Vice Chairman)</a:t>
            </a:r>
          </a:p>
          <a:p>
            <a:pPr lvl="2"/>
            <a:r>
              <a:rPr lang="en-US" dirty="0" smtClean="0"/>
              <a:t>Donald Kohn (Former Fed Vice Chairman)</a:t>
            </a:r>
          </a:p>
          <a:p>
            <a:pPr lvl="2"/>
            <a:endParaRPr lang="en-US" dirty="0"/>
          </a:p>
        </p:txBody>
      </p:sp>
    </p:spTree>
    <p:extLst>
      <p:ext uri="{BB962C8B-B14F-4D97-AF65-F5344CB8AC3E}">
        <p14:creationId xmlns:p14="http://schemas.microsoft.com/office/powerpoint/2010/main" val="220906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Ex-JPMorgan Employees Indicted</a:t>
            </a:r>
            <a:endParaRPr lang="en-US" dirty="0"/>
          </a:p>
        </p:txBody>
      </p:sp>
      <p:sp>
        <p:nvSpPr>
          <p:cNvPr id="3" name="Content Placeholder 2"/>
          <p:cNvSpPr>
            <a:spLocks noGrp="1"/>
          </p:cNvSpPr>
          <p:nvPr>
            <p:ph idx="1"/>
          </p:nvPr>
        </p:nvSpPr>
        <p:spPr/>
        <p:txBody>
          <a:bodyPr/>
          <a:lstStyle/>
          <a:p>
            <a:r>
              <a:rPr lang="en-US" dirty="0" smtClean="0"/>
              <a:t>Attempted to hide over a $6.2 billion trading loss</a:t>
            </a:r>
          </a:p>
          <a:p>
            <a:r>
              <a:rPr lang="en-US" dirty="0" smtClean="0"/>
              <a:t>JPMorgan has to pay over $750 million fines</a:t>
            </a:r>
          </a:p>
          <a:p>
            <a:r>
              <a:rPr lang="en-US" dirty="0"/>
              <a:t>A</a:t>
            </a:r>
            <a:r>
              <a:rPr lang="en-US" dirty="0" smtClean="0"/>
              <a:t> </a:t>
            </a:r>
            <a:r>
              <a:rPr lang="en-US" dirty="0"/>
              <a:t>trader at JPMorgan who had accumulated a position so big it was affecting the whole </a:t>
            </a:r>
            <a:r>
              <a:rPr lang="en-US" dirty="0" smtClean="0"/>
              <a:t>market, </a:t>
            </a:r>
            <a:r>
              <a:rPr lang="en-US" dirty="0"/>
              <a:t>prompting some hedge funds to make large opposing bets.</a:t>
            </a:r>
          </a:p>
          <a:p>
            <a:endParaRPr lang="en-US" dirty="0" smtClean="0"/>
          </a:p>
        </p:txBody>
      </p:sp>
    </p:spTree>
    <p:extLst>
      <p:ext uri="{BB962C8B-B14F-4D97-AF65-F5344CB8AC3E}">
        <p14:creationId xmlns:p14="http://schemas.microsoft.com/office/powerpoint/2010/main" val="1172860173"/>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805</TotalTime>
  <Words>457</Words>
  <Application>Microsoft Macintosh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Revolution</vt:lpstr>
      <vt:lpstr>WELCOME TO SEBA</vt:lpstr>
      <vt:lpstr>Solution</vt:lpstr>
      <vt:lpstr>WELCOME TO SEBA 2013</vt:lpstr>
      <vt:lpstr>Stock Competition</vt:lpstr>
      <vt:lpstr>Current Events</vt:lpstr>
      <vt:lpstr>Summer’s Withdrawal</vt:lpstr>
      <vt:lpstr>Ex-JPMorgan Employees Indicted</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SEBA</dc:title>
  <dc:creator>William Sanders</dc:creator>
  <cp:lastModifiedBy>William Sanders</cp:lastModifiedBy>
  <cp:revision>13</cp:revision>
  <dcterms:created xsi:type="dcterms:W3CDTF">2013-09-10T01:26:45Z</dcterms:created>
  <dcterms:modified xsi:type="dcterms:W3CDTF">2013-09-17T18:13:36Z</dcterms:modified>
</cp:coreProperties>
</file>