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9" r:id="rId3"/>
    <p:sldId id="278" r:id="rId4"/>
    <p:sldId id="258" r:id="rId5"/>
    <p:sldId id="279" r:id="rId6"/>
    <p:sldId id="267" r:id="rId7"/>
    <p:sldId id="270" r:id="rId8"/>
    <p:sldId id="271" r:id="rId9"/>
    <p:sldId id="272" r:id="rId10"/>
    <p:sldId id="280" r:id="rId11"/>
    <p:sldId id="268" r:id="rId12"/>
    <p:sldId id="273" r:id="rId13"/>
    <p:sldId id="286" r:id="rId14"/>
    <p:sldId id="285" r:id="rId15"/>
    <p:sldId id="283" r:id="rId16"/>
    <p:sldId id="284" r:id="rId17"/>
    <p:sldId id="289" r:id="rId18"/>
    <p:sldId id="288" r:id="rId19"/>
    <p:sldId id="277" r:id="rId20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7" autoAdjust="0"/>
    <p:restoredTop sz="90929"/>
  </p:normalViewPr>
  <p:slideViewPr>
    <p:cSldViewPr>
      <p:cViewPr>
        <p:scale>
          <a:sx n="66" d="100"/>
          <a:sy n="66" d="100"/>
        </p:scale>
        <p:origin x="-13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2FBA-0EAA-4737-96C9-116A3B20BE39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021E-31E8-4F44-9D6E-3DAEF65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.cnbc.com/gallery/?video=300006937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Fired 90% of employees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Retail investors</a:t>
            </a:r>
            <a:r>
              <a:rPr lang="en-US" baseline="0" dirty="0" smtClean="0"/>
              <a:t> have a high demand of such a successful and common company.</a:t>
            </a:r>
          </a:p>
          <a:p>
            <a:r>
              <a:rPr lang="en-US" baseline="0" dirty="0" smtClean="0"/>
              <a:t>	simple supply and demand curve, an increase in demand causes an outward shift in the demand curve raising prices. 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current winner in the race for Facebook equity, with nearly $500 million, is Russian entrepreneur 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Yuri Milner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head of investment group DST.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Ipo’s</a:t>
            </a:r>
            <a:r>
              <a:rPr lang="en-US" dirty="0" smtClean="0"/>
              <a:t> are just a way for companies</a:t>
            </a:r>
            <a:r>
              <a:rPr lang="en-US" baseline="0" dirty="0" smtClean="0"/>
              <a:t> to raise capital for future projects. </a:t>
            </a:r>
          </a:p>
          <a:p>
            <a:r>
              <a:rPr lang="en-US" baseline="0" dirty="0" smtClean="0"/>
              <a:t>Attracting better employees with stock options.</a:t>
            </a:r>
          </a:p>
          <a:p>
            <a:endParaRPr lang="en-US" dirty="0" smtClean="0"/>
          </a:p>
          <a:p>
            <a:r>
              <a:rPr lang="en-US" dirty="0" smtClean="0"/>
              <a:t>According to a</a:t>
            </a:r>
            <a:r>
              <a:rPr lang="en-US" baseline="0" dirty="0" smtClean="0"/>
              <a:t> Washington post this may change the culture of the company from one focusing on “connecting people” as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was originally intended, to one focused on making good quarterly reports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6E088-C8E0-466F-A4A3-8C7950E62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75874-8068-4FC5-9BC2-181C95845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C106C-BD31-4FE5-A796-D8D214D57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05A1C-9C59-4F70-AF39-DBED4CFB1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443C9-63E5-4E51-B734-5050517DF9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75563-74EA-4231-81C9-096737170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D66EE-5CB2-4A28-A1CE-74AF639C5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4F967-CE59-4A91-B0E8-D8DC735EA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3CD9B-7B46-4909-A975-D4D079D38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pPr>
              <a:defRPr/>
            </a:pPr>
            <a:fld id="{FBB77CA0-AFAF-4081-9694-3957727CF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D952F-9837-4CBB-A69A-F534BE643F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6B1B231-1F5A-4231-8BC6-FE9D8857CE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1800" y="236537"/>
            <a:ext cx="9005888" cy="1973263"/>
          </a:xfrm>
        </p:spPr>
        <p:txBody>
          <a:bodyPr lIns="0" tIns="0" rIns="0" bIns="0" anchor="b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10000" dirty="0" smtClean="0">
                <a:solidFill>
                  <a:schemeClr val="bg1"/>
                </a:solidFill>
                <a:latin typeface="Trebuchet MS" pitchFamily="34" charset="0"/>
              </a:rPr>
              <a:t>Cornell SEBA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76300" y="2133600"/>
            <a:ext cx="7023100" cy="3352800"/>
          </a:xfrm>
        </p:spPr>
        <p:txBody>
          <a:bodyPr lIns="0" tIns="0" rIns="0" bIns="0">
            <a:norm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Science and </a:t>
            </a:r>
            <a:endParaRPr lang="en-US" sz="5000" dirty="0">
              <a:solidFill>
                <a:srgbClr val="DFDEF6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Engineering </a:t>
            </a:r>
            <a:endParaRPr lang="en-US" sz="5000" dirty="0" smtClean="0">
              <a:solidFill>
                <a:srgbClr val="DFDEF6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Business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rgbClr val="DFDEF6"/>
                </a:solidFill>
                <a:latin typeface="Trebuchet MS" pitchFamily="34" charset="0"/>
              </a:rPr>
              <a:t>Association</a:t>
            </a:r>
            <a:endParaRPr lang="en-US" sz="5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3800" y="5628382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latin typeface="Trebuchet MS" pitchFamily="34" charset="0"/>
              </a:rPr>
              <a:t>General Body Meeting</a:t>
            </a:r>
          </a:p>
          <a:p>
            <a:pPr algn="r"/>
            <a:r>
              <a:rPr lang="en-US" sz="3200" dirty="0" smtClean="0">
                <a:latin typeface="Trebuchet MS" pitchFamily="34" charset="0"/>
              </a:rPr>
              <a:t>February 1, 2012</a:t>
            </a:r>
            <a:endParaRPr lang="en-US" sz="32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Facebook </a:t>
            </a:r>
            <a:r>
              <a:rPr lang="en-US" sz="6000" dirty="0" err="1" smtClean="0">
                <a:solidFill>
                  <a:srgbClr val="DFDEF6"/>
                </a:solidFill>
                <a:latin typeface="Trebuchet MS" pitchFamily="34" charset="0"/>
              </a:rPr>
              <a:t>ipo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32815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Possible bubble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Yuri Milner 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What does an IPO mean for Facebook?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Company culture</a:t>
            </a:r>
          </a:p>
        </p:txBody>
      </p:sp>
    </p:spTree>
    <p:extLst>
      <p:ext uri="{BB962C8B-B14F-4D97-AF65-F5344CB8AC3E}">
        <p14:creationId xmlns:p14="http://schemas.microsoft.com/office/powerpoint/2010/main" val="20443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Career fair success</a:t>
            </a:r>
            <a:endParaRPr lang="en-US" sz="65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What is a career fair?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Find </a:t>
            </a: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internship/job opportunities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Create network/contacts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Learn about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companies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Get free stuff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Things to know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Barton Hall will be packed/crazy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Dress professionally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Give yourself time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Select companies beforehand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Preparation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Create/update resume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Practice elevator pitch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Research interesting companies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Review goals/interests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On the floor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Be strategic with your time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Be polite while waiting in line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Mentally prepare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Show composure and confidence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Talking to employers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Have good opening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Ask intelligent questions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Smile, be engaged, use proper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etiquette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Exchange resume/business card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Next steps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>
            <a:noAutofit/>
          </a:bodyPr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Apply </a:t>
            </a: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to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positions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Info Sessions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Interviews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Continue communication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Technical career fair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Tuesday, February 7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9 am – 2 pm 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Barton Hall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716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Who we are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Undergraduate students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Science and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Engineering majors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Interested in business,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finance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, and management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Pursing careers in related fields</a:t>
            </a:r>
          </a:p>
        </p:txBody>
      </p:sp>
    </p:spTree>
    <p:extLst>
      <p:ext uri="{BB962C8B-B14F-4D97-AF65-F5344CB8AC3E}">
        <p14:creationId xmlns:p14="http://schemas.microsoft.com/office/powerpoint/2010/main" val="35895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Mission Statement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The mission of the SEBA is to provide a richer and fuller educational experience for undergraduate students by offering members a chance to learn about the business and management disciplines</a:t>
            </a:r>
          </a:p>
        </p:txBody>
      </p:sp>
    </p:spTree>
    <p:extLst>
      <p:ext uri="{BB962C8B-B14F-4D97-AF65-F5344CB8AC3E}">
        <p14:creationId xmlns:p14="http://schemas.microsoft.com/office/powerpoint/2010/main" val="2043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Calendar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4200" y="2819400"/>
            <a:ext cx="9055100" cy="4403725"/>
          </a:xfrm>
        </p:spPr>
        <p:txBody>
          <a:bodyPr lIns="0" tIns="0" rIns="0" bIns="0">
            <a:norm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Feb 15- Resume Workshop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Feb 22- Elevator Pitches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Feb 29- Case Studies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Mar 7- MBA Panel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Mar 14- Sectors of Finance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Mar 28- Guest Speaker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Calendar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4200" y="2819400"/>
            <a:ext cx="9055100" cy="4403725"/>
          </a:xfrm>
        </p:spPr>
        <p:txBody>
          <a:bodyPr lIns="0" tIns="0" rIns="0" bIns="0">
            <a:normAutofit/>
          </a:bodyPr>
          <a:lstStyle/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4- Mock Interviews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11- Guest Speaker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18- Student Panel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April 25- Investing</a:t>
            </a: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Social Events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Networking Sessions</a:t>
            </a:r>
          </a:p>
          <a:p>
            <a:pPr marL="571500" indent="-571500" algn="l" eaLnBrk="1" hangingPunct="1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Current events</a:t>
            </a:r>
            <a:endParaRPr lang="en-US" sz="65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>
                <a:solidFill>
                  <a:srgbClr val="DFDEF6"/>
                </a:solidFill>
                <a:latin typeface="Trebuchet MS" pitchFamily="34" charset="0"/>
              </a:rPr>
              <a:t>Recent News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Kodak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ExxonMobil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SOPA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Facebook IPO</a:t>
            </a:r>
          </a:p>
        </p:txBody>
      </p:sp>
    </p:spTree>
    <p:extLst>
      <p:ext uri="{BB962C8B-B14F-4D97-AF65-F5344CB8AC3E}">
        <p14:creationId xmlns:p14="http://schemas.microsoft.com/office/powerpoint/2010/main" val="1142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>
                <a:solidFill>
                  <a:srgbClr val="DFDEF6"/>
                </a:solidFill>
                <a:latin typeface="Trebuchet MS" pitchFamily="34" charset="0"/>
              </a:rPr>
              <a:t>Kodak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Recently declared bankruptcy</a:t>
            </a:r>
          </a:p>
          <a:p>
            <a:pPr marL="1079495" lvl="1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Trebuchet MS" pitchFamily="34" charset="0"/>
              </a:rPr>
              <a:t>Chapter 11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Why?</a:t>
            </a: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Reorganization?</a:t>
            </a:r>
          </a:p>
        </p:txBody>
      </p:sp>
    </p:spTree>
    <p:extLst>
      <p:ext uri="{BB962C8B-B14F-4D97-AF65-F5344CB8AC3E}">
        <p14:creationId xmlns:p14="http://schemas.microsoft.com/office/powerpoint/2010/main" val="364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</a:pPr>
            <a:r>
              <a:rPr lang="en-US" sz="6000" dirty="0">
                <a:solidFill>
                  <a:srgbClr val="DFDEF6"/>
                </a:solidFill>
                <a:latin typeface="Trebuchet MS" pitchFamily="34" charset="0"/>
              </a:rPr>
              <a:t>ExxonMobil</a:t>
            </a:r>
            <a:endParaRPr lang="en-US" sz="6000" dirty="0" smtClean="0">
              <a:solidFill>
                <a:srgbClr val="DFDEF6"/>
              </a:solidFill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328150" cy="4403725"/>
          </a:xfrm>
        </p:spPr>
        <p:txBody>
          <a:bodyPr lIns="0" tIns="0" rIns="0" bIns="0"/>
          <a:lstStyle/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Fourth quarter profits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exceed expectations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Factors affecting rise in profit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marL="571500" indent="-571500" algn="l">
              <a:lnSpc>
                <a:spcPct val="9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Differing views</a:t>
            </a:r>
          </a:p>
        </p:txBody>
      </p:sp>
    </p:spTree>
    <p:extLst>
      <p:ext uri="{BB962C8B-B14F-4D97-AF65-F5344CB8AC3E}">
        <p14:creationId xmlns:p14="http://schemas.microsoft.com/office/powerpoint/2010/main" val="9401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2544</TotalTime>
  <Words>299</Words>
  <Application>Microsoft Office PowerPoint</Application>
  <PresentationFormat>Custom</PresentationFormat>
  <Paragraphs>131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Cornell SEBA</vt:lpstr>
      <vt:lpstr>Who we are</vt:lpstr>
      <vt:lpstr>Mission Statement</vt:lpstr>
      <vt:lpstr>Calendar</vt:lpstr>
      <vt:lpstr>Calendar</vt:lpstr>
      <vt:lpstr>Current events</vt:lpstr>
      <vt:lpstr>Recent News</vt:lpstr>
      <vt:lpstr>Kodak</vt:lpstr>
      <vt:lpstr>ExxonMobil</vt:lpstr>
      <vt:lpstr>Facebook ipo</vt:lpstr>
      <vt:lpstr>Career fair success</vt:lpstr>
      <vt:lpstr>What is a career fair?</vt:lpstr>
      <vt:lpstr>Things to know</vt:lpstr>
      <vt:lpstr>Preparation</vt:lpstr>
      <vt:lpstr>On the floor</vt:lpstr>
      <vt:lpstr>Talking to employers</vt:lpstr>
      <vt:lpstr>Next steps</vt:lpstr>
      <vt:lpstr>Technical career fair</vt:lpstr>
      <vt:lpstr>Thanks for coming!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Kyle</cp:lastModifiedBy>
  <cp:revision>53</cp:revision>
  <dcterms:created xsi:type="dcterms:W3CDTF">2004-05-06T09:28:21Z</dcterms:created>
  <dcterms:modified xsi:type="dcterms:W3CDTF">2012-02-01T08:00:49Z</dcterms:modified>
</cp:coreProperties>
</file>