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0" r:id="rId4"/>
    <p:sldId id="261" r:id="rId5"/>
    <p:sldId id="257" r:id="rId6"/>
    <p:sldId id="266" r:id="rId7"/>
    <p:sldId id="258" r:id="rId8"/>
    <p:sldId id="268" r:id="rId9"/>
    <p:sldId id="269" r:id="rId10"/>
    <p:sldId id="259" r:id="rId11"/>
    <p:sldId id="262" r:id="rId12"/>
    <p:sldId id="263" r:id="rId13"/>
    <p:sldId id="264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85600-EBF7-4DBE-A535-EBA36644F7CE}" type="doc">
      <dgm:prSet loTypeId="urn:microsoft.com/office/officeart/2005/8/layout/chevron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ACF3CB-DF36-4358-9138-66E181473026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D2A21EC-3A3C-472E-8806-B02C3BAA31F1}" type="parTrans" cxnId="{3967CABA-CF2A-4110-A87B-45346D28064D}">
      <dgm:prSet/>
      <dgm:spPr/>
      <dgm:t>
        <a:bodyPr/>
        <a:lstStyle/>
        <a:p>
          <a:endParaRPr lang="en-US"/>
        </a:p>
      </dgm:t>
    </dgm:pt>
    <dgm:pt modelId="{B961FA63-98CA-482F-89FE-6675CA7CADAB}" type="sibTrans" cxnId="{3967CABA-CF2A-4110-A87B-45346D28064D}">
      <dgm:prSet/>
      <dgm:spPr/>
      <dgm:t>
        <a:bodyPr/>
        <a:lstStyle/>
        <a:p>
          <a:endParaRPr lang="en-US"/>
        </a:p>
      </dgm:t>
    </dgm:pt>
    <dgm:pt modelId="{3064158A-0A9A-4A56-BDEB-AA7CE616F978}">
      <dgm:prSet phldrT="[Text]"/>
      <dgm:spPr/>
      <dgm:t>
        <a:bodyPr/>
        <a:lstStyle/>
        <a:p>
          <a:r>
            <a:rPr lang="en-US" dirty="0" smtClean="0"/>
            <a:t>List experiences in any order</a:t>
          </a:r>
          <a:endParaRPr lang="en-US" dirty="0"/>
        </a:p>
      </dgm:t>
    </dgm:pt>
    <dgm:pt modelId="{3661085A-FEC0-4523-B53E-D2A27BFAC1C4}" type="parTrans" cxnId="{23D16196-ADFF-4FCC-BA01-B62D99E50D8C}">
      <dgm:prSet/>
      <dgm:spPr/>
      <dgm:t>
        <a:bodyPr/>
        <a:lstStyle/>
        <a:p>
          <a:endParaRPr lang="en-US"/>
        </a:p>
      </dgm:t>
    </dgm:pt>
    <dgm:pt modelId="{DDF628B1-A45F-4AEC-B569-2F388B59A1E6}" type="sibTrans" cxnId="{23D16196-ADFF-4FCC-BA01-B62D99E50D8C}">
      <dgm:prSet/>
      <dgm:spPr/>
      <dgm:t>
        <a:bodyPr/>
        <a:lstStyle/>
        <a:p>
          <a:endParaRPr lang="en-US"/>
        </a:p>
      </dgm:t>
    </dgm:pt>
    <dgm:pt modelId="{9E3D4D38-15D7-42D0-B1DF-7334379F6574}">
      <dgm:prSet phldrT="[Text]"/>
      <dgm:spPr/>
      <dgm:t>
        <a:bodyPr/>
        <a:lstStyle/>
        <a:p>
          <a:r>
            <a:rPr lang="en-US" dirty="0" smtClean="0"/>
            <a:t>Try to connect experiences to build key themes</a:t>
          </a:r>
          <a:endParaRPr lang="en-US" dirty="0"/>
        </a:p>
      </dgm:t>
    </dgm:pt>
    <dgm:pt modelId="{FA953252-9DEF-44A2-9DE4-5D60D1636FC5}" type="parTrans" cxnId="{46378931-8FFA-42DB-A8AD-E74874AF2C8B}">
      <dgm:prSet/>
      <dgm:spPr/>
      <dgm:t>
        <a:bodyPr/>
        <a:lstStyle/>
        <a:p>
          <a:endParaRPr lang="en-US"/>
        </a:p>
      </dgm:t>
    </dgm:pt>
    <dgm:pt modelId="{DCDE3FEC-46BE-4EBB-8CFB-A515D3C9D0C5}" type="sibTrans" cxnId="{46378931-8FFA-42DB-A8AD-E74874AF2C8B}">
      <dgm:prSet/>
      <dgm:spPr/>
      <dgm:t>
        <a:bodyPr/>
        <a:lstStyle/>
        <a:p>
          <a:endParaRPr lang="en-US"/>
        </a:p>
      </dgm:t>
    </dgm:pt>
    <dgm:pt modelId="{FD877D48-98C7-4F82-9DD9-58AFF7FC1809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C30F0DF-2E22-4948-9109-A0E2572ACBB1}" type="parTrans" cxnId="{27C17A43-FBD7-4D32-A635-606E020FB675}">
      <dgm:prSet/>
      <dgm:spPr/>
      <dgm:t>
        <a:bodyPr/>
        <a:lstStyle/>
        <a:p>
          <a:endParaRPr lang="en-US"/>
        </a:p>
      </dgm:t>
    </dgm:pt>
    <dgm:pt modelId="{E34DF32F-679F-499D-9821-85481CAE082A}" type="sibTrans" cxnId="{27C17A43-FBD7-4D32-A635-606E020FB675}">
      <dgm:prSet/>
      <dgm:spPr/>
      <dgm:t>
        <a:bodyPr/>
        <a:lstStyle/>
        <a:p>
          <a:endParaRPr lang="en-US"/>
        </a:p>
      </dgm:t>
    </dgm:pt>
    <dgm:pt modelId="{B02BE922-A0E7-4428-8741-62BA179D256E}">
      <dgm:prSet phldrT="[Text]"/>
      <dgm:spPr/>
      <dgm:t>
        <a:bodyPr/>
        <a:lstStyle/>
        <a:p>
          <a:r>
            <a:rPr lang="en-US" dirty="0" smtClean="0"/>
            <a:t>Decide on 2-3 key themes</a:t>
          </a:r>
          <a:endParaRPr lang="en-US" dirty="0"/>
        </a:p>
      </dgm:t>
    </dgm:pt>
    <dgm:pt modelId="{0264E81F-7B2E-431E-BE12-5554336EC304}" type="parTrans" cxnId="{89B3BE32-7655-4422-A10D-CCBFF6E2822F}">
      <dgm:prSet/>
      <dgm:spPr/>
      <dgm:t>
        <a:bodyPr/>
        <a:lstStyle/>
        <a:p>
          <a:endParaRPr lang="en-US"/>
        </a:p>
      </dgm:t>
    </dgm:pt>
    <dgm:pt modelId="{B24E0169-63FE-435C-800E-859CA98DB841}" type="sibTrans" cxnId="{89B3BE32-7655-4422-A10D-CCBFF6E2822F}">
      <dgm:prSet/>
      <dgm:spPr/>
      <dgm:t>
        <a:bodyPr/>
        <a:lstStyle/>
        <a:p>
          <a:endParaRPr lang="en-US"/>
        </a:p>
      </dgm:t>
    </dgm:pt>
    <dgm:pt modelId="{7F0337CF-FBFC-443E-91FF-FAB450D63544}">
      <dgm:prSet phldrT="[Text]"/>
      <dgm:spPr/>
      <dgm:t>
        <a:bodyPr/>
        <a:lstStyle/>
        <a:p>
          <a:r>
            <a:rPr lang="en-US" dirty="0" smtClean="0"/>
            <a:t>Eliminate all other experiences</a:t>
          </a:r>
          <a:endParaRPr lang="en-US" dirty="0"/>
        </a:p>
      </dgm:t>
    </dgm:pt>
    <dgm:pt modelId="{73C65F1E-A060-4F94-B3C0-8D09C1A053FA}" type="parTrans" cxnId="{D0FAECC7-51E8-47DB-8BC2-A63613637090}">
      <dgm:prSet/>
      <dgm:spPr/>
      <dgm:t>
        <a:bodyPr/>
        <a:lstStyle/>
        <a:p>
          <a:endParaRPr lang="en-US"/>
        </a:p>
      </dgm:t>
    </dgm:pt>
    <dgm:pt modelId="{386F168F-F74B-4D27-9CFC-A35B9C51C356}" type="sibTrans" cxnId="{D0FAECC7-51E8-47DB-8BC2-A63613637090}">
      <dgm:prSet/>
      <dgm:spPr/>
      <dgm:t>
        <a:bodyPr/>
        <a:lstStyle/>
        <a:p>
          <a:endParaRPr lang="en-US"/>
        </a:p>
      </dgm:t>
    </dgm:pt>
    <dgm:pt modelId="{920F904A-89F7-4565-90C8-0C7ED403E9E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8FCFFB79-F0AE-47BF-9FCF-405620F4F477}" type="parTrans" cxnId="{AB693E01-208B-4222-9247-52610FDC71A1}">
      <dgm:prSet/>
      <dgm:spPr/>
      <dgm:t>
        <a:bodyPr/>
        <a:lstStyle/>
        <a:p>
          <a:endParaRPr lang="en-US"/>
        </a:p>
      </dgm:t>
    </dgm:pt>
    <dgm:pt modelId="{EECBBD3A-C669-4719-9F65-27BB1D0A1113}" type="sibTrans" cxnId="{AB693E01-208B-4222-9247-52610FDC71A1}">
      <dgm:prSet/>
      <dgm:spPr/>
      <dgm:t>
        <a:bodyPr/>
        <a:lstStyle/>
        <a:p>
          <a:endParaRPr lang="en-US"/>
        </a:p>
      </dgm:t>
    </dgm:pt>
    <dgm:pt modelId="{76697D46-D4F2-4322-A528-40E157C0F234}">
      <dgm:prSet phldrT="[Text]"/>
      <dgm:spPr/>
      <dgm:t>
        <a:bodyPr/>
        <a:lstStyle/>
        <a:p>
          <a:r>
            <a:rPr lang="en-US" dirty="0" smtClean="0"/>
            <a:t>Draft a few paragraphs</a:t>
          </a:r>
          <a:endParaRPr lang="en-US" dirty="0"/>
        </a:p>
      </dgm:t>
    </dgm:pt>
    <dgm:pt modelId="{B1D4B391-2D6A-4EC9-B0CF-08C0C43AAE97}" type="parTrans" cxnId="{309E8AA0-D061-42F8-97A1-C792729CCB62}">
      <dgm:prSet/>
      <dgm:spPr/>
      <dgm:t>
        <a:bodyPr/>
        <a:lstStyle/>
        <a:p>
          <a:endParaRPr lang="en-US"/>
        </a:p>
      </dgm:t>
    </dgm:pt>
    <dgm:pt modelId="{C83F0EF6-ACD9-4E91-99DD-26EFD5B36475}" type="sibTrans" cxnId="{309E8AA0-D061-42F8-97A1-C792729CCB62}">
      <dgm:prSet/>
      <dgm:spPr/>
      <dgm:t>
        <a:bodyPr/>
        <a:lstStyle/>
        <a:p>
          <a:endParaRPr lang="en-US"/>
        </a:p>
      </dgm:t>
    </dgm:pt>
    <dgm:pt modelId="{ED990087-30B4-4358-A064-23C06DF8BDA4}">
      <dgm:prSet phldrT="[Text]"/>
      <dgm:spPr/>
      <dgm:t>
        <a:bodyPr/>
        <a:lstStyle/>
        <a:p>
          <a:r>
            <a:rPr lang="en-US" dirty="0" smtClean="0"/>
            <a:t>Narrow down to </a:t>
          </a:r>
          <a:r>
            <a:rPr lang="en-US" dirty="0" err="1" smtClean="0"/>
            <a:t>appx</a:t>
          </a:r>
          <a:r>
            <a:rPr lang="en-US" dirty="0" smtClean="0"/>
            <a:t>. one paragraph</a:t>
          </a:r>
          <a:endParaRPr lang="en-US" dirty="0"/>
        </a:p>
      </dgm:t>
    </dgm:pt>
    <dgm:pt modelId="{E2967FCC-E3DB-4626-BE18-F2C162728DDB}" type="parTrans" cxnId="{E4AAA420-5708-49EA-B4ED-4390E47F946D}">
      <dgm:prSet/>
      <dgm:spPr/>
      <dgm:t>
        <a:bodyPr/>
        <a:lstStyle/>
        <a:p>
          <a:endParaRPr lang="en-US"/>
        </a:p>
      </dgm:t>
    </dgm:pt>
    <dgm:pt modelId="{80093916-519B-4984-A588-BE19C8BABFA0}" type="sibTrans" cxnId="{E4AAA420-5708-49EA-B4ED-4390E47F946D}">
      <dgm:prSet/>
      <dgm:spPr/>
      <dgm:t>
        <a:bodyPr/>
        <a:lstStyle/>
        <a:p>
          <a:endParaRPr lang="en-US"/>
        </a:p>
      </dgm:t>
    </dgm:pt>
    <dgm:pt modelId="{E3FC0E82-AAD8-471B-9F63-F060CE7AF8D2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47C349DC-449A-468E-A0FA-93FD38C273EA}" type="parTrans" cxnId="{707525B4-2E18-42D4-B10C-ACED4450FA45}">
      <dgm:prSet/>
      <dgm:spPr/>
    </dgm:pt>
    <dgm:pt modelId="{C1B193BD-897C-4810-98A4-DD5EA4A78936}" type="sibTrans" cxnId="{707525B4-2E18-42D4-B10C-ACED4450FA45}">
      <dgm:prSet/>
      <dgm:spPr/>
    </dgm:pt>
    <dgm:pt modelId="{DB69D2BB-5834-4368-BF22-D156E0A6A999}">
      <dgm:prSet/>
      <dgm:spPr/>
      <dgm:t>
        <a:bodyPr/>
        <a:lstStyle/>
        <a:p>
          <a:r>
            <a:rPr lang="en-US" dirty="0" smtClean="0"/>
            <a:t>Time and condense until ~45s.</a:t>
          </a:r>
          <a:endParaRPr lang="en-US" dirty="0"/>
        </a:p>
      </dgm:t>
    </dgm:pt>
    <dgm:pt modelId="{ED3F08A4-1892-4B17-9A8A-F0F60B8B876C}" type="parTrans" cxnId="{F436A66B-E9EE-4525-92DD-B68473B50B93}">
      <dgm:prSet/>
      <dgm:spPr/>
    </dgm:pt>
    <dgm:pt modelId="{088988A4-C509-4263-86DE-76566E5D181D}" type="sibTrans" cxnId="{F436A66B-E9EE-4525-92DD-B68473B50B93}">
      <dgm:prSet/>
      <dgm:spPr/>
    </dgm:pt>
    <dgm:pt modelId="{7C842A56-BE9D-4058-9F3D-2A61CE8790EC}">
      <dgm:prSet/>
      <dgm:spPr/>
      <dgm:t>
        <a:bodyPr/>
        <a:lstStyle/>
        <a:p>
          <a:r>
            <a:rPr lang="en-US" dirty="0" smtClean="0"/>
            <a:t>Add about 10s of intro: Greeting, Name, Major</a:t>
          </a:r>
          <a:endParaRPr lang="en-US" dirty="0"/>
        </a:p>
      </dgm:t>
    </dgm:pt>
    <dgm:pt modelId="{0E53E7E0-FEAB-4EBD-9BE4-FC5B6F591D7B}" type="parTrans" cxnId="{61DD5BA8-C566-4EEE-B429-7BBD62085CDC}">
      <dgm:prSet/>
      <dgm:spPr/>
    </dgm:pt>
    <dgm:pt modelId="{9959A383-976E-4AFE-AA4A-38F98BB83A0C}" type="sibTrans" cxnId="{61DD5BA8-C566-4EEE-B429-7BBD62085CDC}">
      <dgm:prSet/>
      <dgm:spPr/>
    </dgm:pt>
    <dgm:pt modelId="{E8B8D4EC-FEBD-437C-B7B9-C42C02C5DABD}" type="pres">
      <dgm:prSet presAssocID="{56585600-EBF7-4DBE-A535-EBA36644F7CE}" presName="linearFlow" presStyleCnt="0">
        <dgm:presLayoutVars>
          <dgm:dir/>
          <dgm:animLvl val="lvl"/>
          <dgm:resizeHandles val="exact"/>
        </dgm:presLayoutVars>
      </dgm:prSet>
      <dgm:spPr/>
    </dgm:pt>
    <dgm:pt modelId="{7955CBA5-6B4B-4A33-BBBD-19D6D4E284A0}" type="pres">
      <dgm:prSet presAssocID="{DFACF3CB-DF36-4358-9138-66E181473026}" presName="composite" presStyleCnt="0"/>
      <dgm:spPr/>
    </dgm:pt>
    <dgm:pt modelId="{FB8B8769-7051-4F78-8450-AAD3BEC69971}" type="pres">
      <dgm:prSet presAssocID="{DFACF3CB-DF36-4358-9138-66E18147302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9F6ABB1-968B-49F8-9A4D-95EE7A2D70F5}" type="pres">
      <dgm:prSet presAssocID="{DFACF3CB-DF36-4358-9138-66E18147302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F3A02-CFE3-4914-9C67-4A51E1440B0D}" type="pres">
      <dgm:prSet presAssocID="{B961FA63-98CA-482F-89FE-6675CA7CADAB}" presName="sp" presStyleCnt="0"/>
      <dgm:spPr/>
    </dgm:pt>
    <dgm:pt modelId="{33866E8B-448D-414E-B21A-D30256B1306E}" type="pres">
      <dgm:prSet presAssocID="{FD877D48-98C7-4F82-9DD9-58AFF7FC1809}" presName="composite" presStyleCnt="0"/>
      <dgm:spPr/>
    </dgm:pt>
    <dgm:pt modelId="{9F122E41-DF42-4EE0-844D-4290D63AAC4B}" type="pres">
      <dgm:prSet presAssocID="{FD877D48-98C7-4F82-9DD9-58AFF7FC180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58E0B24C-9A66-48E3-BEAF-30596C795351}" type="pres">
      <dgm:prSet presAssocID="{FD877D48-98C7-4F82-9DD9-58AFF7FC180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56A37-77C7-43CA-8A45-F0B1A09B5893}" type="pres">
      <dgm:prSet presAssocID="{E34DF32F-679F-499D-9821-85481CAE082A}" presName="sp" presStyleCnt="0"/>
      <dgm:spPr/>
    </dgm:pt>
    <dgm:pt modelId="{0715D079-C138-4725-A386-2F3E341C8AC6}" type="pres">
      <dgm:prSet presAssocID="{920F904A-89F7-4565-90C8-0C7ED403E9E3}" presName="composite" presStyleCnt="0"/>
      <dgm:spPr/>
    </dgm:pt>
    <dgm:pt modelId="{8B33845F-60E6-4D1F-8D56-1BFAAFF4D60F}" type="pres">
      <dgm:prSet presAssocID="{920F904A-89F7-4565-90C8-0C7ED403E9E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A03668D-3A0D-4F9E-ADC3-7CCBDB64B552}" type="pres">
      <dgm:prSet presAssocID="{920F904A-89F7-4565-90C8-0C7ED403E9E3}" presName="descendantText" presStyleLbl="alignAcc1" presStyleIdx="2" presStyleCnt="4" custLinFactNeighborX="-47" custLinFactNeighborY="78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0776C-EE13-451D-9B4B-616365CD9731}" type="pres">
      <dgm:prSet presAssocID="{EECBBD3A-C669-4719-9F65-27BB1D0A1113}" presName="sp" presStyleCnt="0"/>
      <dgm:spPr/>
    </dgm:pt>
    <dgm:pt modelId="{0C12BF7F-8D86-4B95-B107-F2D2BF513977}" type="pres">
      <dgm:prSet presAssocID="{E3FC0E82-AAD8-471B-9F63-F060CE7AF8D2}" presName="composite" presStyleCnt="0"/>
      <dgm:spPr/>
    </dgm:pt>
    <dgm:pt modelId="{2FA703D1-7173-454C-9BC7-D69C1E3FEDCD}" type="pres">
      <dgm:prSet presAssocID="{E3FC0E82-AAD8-471B-9F63-F060CE7AF8D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712C90F-4EAB-42C4-B2C7-0E228A2F9474}" type="pres">
      <dgm:prSet presAssocID="{E3FC0E82-AAD8-471B-9F63-F060CE7AF8D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51E765-3F19-4F42-98BF-3E84B8B186AF}" type="presOf" srcId="{FD877D48-98C7-4F82-9DD9-58AFF7FC1809}" destId="{9F122E41-DF42-4EE0-844D-4290D63AAC4B}" srcOrd="0" destOrd="0" presId="urn:microsoft.com/office/officeart/2005/8/layout/chevron2"/>
    <dgm:cxn modelId="{E2F8185C-FA5D-4038-9095-429D51676345}" type="presOf" srcId="{56585600-EBF7-4DBE-A535-EBA36644F7CE}" destId="{E8B8D4EC-FEBD-437C-B7B9-C42C02C5DABD}" srcOrd="0" destOrd="0" presId="urn:microsoft.com/office/officeart/2005/8/layout/chevron2"/>
    <dgm:cxn modelId="{309E8AA0-D061-42F8-97A1-C792729CCB62}" srcId="{920F904A-89F7-4565-90C8-0C7ED403E9E3}" destId="{76697D46-D4F2-4322-A528-40E157C0F234}" srcOrd="0" destOrd="0" parTransId="{B1D4B391-2D6A-4EC9-B0CF-08C0C43AAE97}" sibTransId="{C83F0EF6-ACD9-4E91-99DD-26EFD5B36475}"/>
    <dgm:cxn modelId="{427A5B0A-4E93-484C-9033-0C4EA220D7A8}" type="presOf" srcId="{ED990087-30B4-4358-A064-23C06DF8BDA4}" destId="{5A03668D-3A0D-4F9E-ADC3-7CCBDB64B552}" srcOrd="0" destOrd="1" presId="urn:microsoft.com/office/officeart/2005/8/layout/chevron2"/>
    <dgm:cxn modelId="{AB693E01-208B-4222-9247-52610FDC71A1}" srcId="{56585600-EBF7-4DBE-A535-EBA36644F7CE}" destId="{920F904A-89F7-4565-90C8-0C7ED403E9E3}" srcOrd="2" destOrd="0" parTransId="{8FCFFB79-F0AE-47BF-9FCF-405620F4F477}" sibTransId="{EECBBD3A-C669-4719-9F65-27BB1D0A1113}"/>
    <dgm:cxn modelId="{61DD5BA8-C566-4EEE-B429-7BBD62085CDC}" srcId="{E3FC0E82-AAD8-471B-9F63-F060CE7AF8D2}" destId="{7C842A56-BE9D-4058-9F3D-2A61CE8790EC}" srcOrd="1" destOrd="0" parTransId="{0E53E7E0-FEAB-4EBD-9BE4-FC5B6F591D7B}" sibTransId="{9959A383-976E-4AFE-AA4A-38F98BB83A0C}"/>
    <dgm:cxn modelId="{D0FAECC7-51E8-47DB-8BC2-A63613637090}" srcId="{FD877D48-98C7-4F82-9DD9-58AFF7FC1809}" destId="{7F0337CF-FBFC-443E-91FF-FAB450D63544}" srcOrd="1" destOrd="0" parTransId="{73C65F1E-A060-4F94-B3C0-8D09C1A053FA}" sibTransId="{386F168F-F74B-4D27-9CFC-A35B9C51C356}"/>
    <dgm:cxn modelId="{94751E0F-1E52-4BFF-940C-FDDCE4948251}" type="presOf" srcId="{7C842A56-BE9D-4058-9F3D-2A61CE8790EC}" destId="{4712C90F-4EAB-42C4-B2C7-0E228A2F9474}" srcOrd="0" destOrd="1" presId="urn:microsoft.com/office/officeart/2005/8/layout/chevron2"/>
    <dgm:cxn modelId="{AA0367C0-0ECB-45EB-8F74-2C6737039975}" type="presOf" srcId="{E3FC0E82-AAD8-471B-9F63-F060CE7AF8D2}" destId="{2FA703D1-7173-454C-9BC7-D69C1E3FEDCD}" srcOrd="0" destOrd="0" presId="urn:microsoft.com/office/officeart/2005/8/layout/chevron2"/>
    <dgm:cxn modelId="{F436A66B-E9EE-4525-92DD-B68473B50B93}" srcId="{E3FC0E82-AAD8-471B-9F63-F060CE7AF8D2}" destId="{DB69D2BB-5834-4368-BF22-D156E0A6A999}" srcOrd="0" destOrd="0" parTransId="{ED3F08A4-1892-4B17-9A8A-F0F60B8B876C}" sibTransId="{088988A4-C509-4263-86DE-76566E5D181D}"/>
    <dgm:cxn modelId="{E930ACB8-904E-421D-B5B1-E705C26E0DDD}" type="presOf" srcId="{7F0337CF-FBFC-443E-91FF-FAB450D63544}" destId="{58E0B24C-9A66-48E3-BEAF-30596C795351}" srcOrd="0" destOrd="1" presId="urn:microsoft.com/office/officeart/2005/8/layout/chevron2"/>
    <dgm:cxn modelId="{89B3BE32-7655-4422-A10D-CCBFF6E2822F}" srcId="{FD877D48-98C7-4F82-9DD9-58AFF7FC1809}" destId="{B02BE922-A0E7-4428-8741-62BA179D256E}" srcOrd="0" destOrd="0" parTransId="{0264E81F-7B2E-431E-BE12-5554336EC304}" sibTransId="{B24E0169-63FE-435C-800E-859CA98DB841}"/>
    <dgm:cxn modelId="{E4AAA420-5708-49EA-B4ED-4390E47F946D}" srcId="{920F904A-89F7-4565-90C8-0C7ED403E9E3}" destId="{ED990087-30B4-4358-A064-23C06DF8BDA4}" srcOrd="1" destOrd="0" parTransId="{E2967FCC-E3DB-4626-BE18-F2C162728DDB}" sibTransId="{80093916-519B-4984-A588-BE19C8BABFA0}"/>
    <dgm:cxn modelId="{707525B4-2E18-42D4-B10C-ACED4450FA45}" srcId="{56585600-EBF7-4DBE-A535-EBA36644F7CE}" destId="{E3FC0E82-AAD8-471B-9F63-F060CE7AF8D2}" srcOrd="3" destOrd="0" parTransId="{47C349DC-449A-468E-A0FA-93FD38C273EA}" sibTransId="{C1B193BD-897C-4810-98A4-DD5EA4A78936}"/>
    <dgm:cxn modelId="{27C17A43-FBD7-4D32-A635-606E020FB675}" srcId="{56585600-EBF7-4DBE-A535-EBA36644F7CE}" destId="{FD877D48-98C7-4F82-9DD9-58AFF7FC1809}" srcOrd="1" destOrd="0" parTransId="{FC30F0DF-2E22-4948-9109-A0E2572ACBB1}" sibTransId="{E34DF32F-679F-499D-9821-85481CAE082A}"/>
    <dgm:cxn modelId="{A6B191F7-55E1-45E5-ABE7-8A8DC03A061A}" type="presOf" srcId="{B02BE922-A0E7-4428-8741-62BA179D256E}" destId="{58E0B24C-9A66-48E3-BEAF-30596C795351}" srcOrd="0" destOrd="0" presId="urn:microsoft.com/office/officeart/2005/8/layout/chevron2"/>
    <dgm:cxn modelId="{194A3A02-E27A-45B3-9ECD-C4464F946B7A}" type="presOf" srcId="{9E3D4D38-15D7-42D0-B1DF-7334379F6574}" destId="{A9F6ABB1-968B-49F8-9A4D-95EE7A2D70F5}" srcOrd="0" destOrd="1" presId="urn:microsoft.com/office/officeart/2005/8/layout/chevron2"/>
    <dgm:cxn modelId="{36782EF3-5E3A-4017-80AF-29318F8F2185}" type="presOf" srcId="{DFACF3CB-DF36-4358-9138-66E181473026}" destId="{FB8B8769-7051-4F78-8450-AAD3BEC69971}" srcOrd="0" destOrd="0" presId="urn:microsoft.com/office/officeart/2005/8/layout/chevron2"/>
    <dgm:cxn modelId="{5D40D0C8-7E2C-4D66-85BD-38385BF3050A}" type="presOf" srcId="{920F904A-89F7-4565-90C8-0C7ED403E9E3}" destId="{8B33845F-60E6-4D1F-8D56-1BFAAFF4D60F}" srcOrd="0" destOrd="0" presId="urn:microsoft.com/office/officeart/2005/8/layout/chevron2"/>
    <dgm:cxn modelId="{C58C138C-7C35-4A73-9048-00E66F902EC5}" type="presOf" srcId="{76697D46-D4F2-4322-A528-40E157C0F234}" destId="{5A03668D-3A0D-4F9E-ADC3-7CCBDB64B552}" srcOrd="0" destOrd="0" presId="urn:microsoft.com/office/officeart/2005/8/layout/chevron2"/>
    <dgm:cxn modelId="{DF627518-B2B9-4BD6-ACC2-5BB8D572E34B}" type="presOf" srcId="{3064158A-0A9A-4A56-BDEB-AA7CE616F978}" destId="{A9F6ABB1-968B-49F8-9A4D-95EE7A2D70F5}" srcOrd="0" destOrd="0" presId="urn:microsoft.com/office/officeart/2005/8/layout/chevron2"/>
    <dgm:cxn modelId="{46378931-8FFA-42DB-A8AD-E74874AF2C8B}" srcId="{DFACF3CB-DF36-4358-9138-66E181473026}" destId="{9E3D4D38-15D7-42D0-B1DF-7334379F6574}" srcOrd="1" destOrd="0" parTransId="{FA953252-9DEF-44A2-9DE4-5D60D1636FC5}" sibTransId="{DCDE3FEC-46BE-4EBB-8CFB-A515D3C9D0C5}"/>
    <dgm:cxn modelId="{92895AEC-1FD0-4C51-AEDA-DBA7042FDE15}" type="presOf" srcId="{DB69D2BB-5834-4368-BF22-D156E0A6A999}" destId="{4712C90F-4EAB-42C4-B2C7-0E228A2F9474}" srcOrd="0" destOrd="0" presId="urn:microsoft.com/office/officeart/2005/8/layout/chevron2"/>
    <dgm:cxn modelId="{3967CABA-CF2A-4110-A87B-45346D28064D}" srcId="{56585600-EBF7-4DBE-A535-EBA36644F7CE}" destId="{DFACF3CB-DF36-4358-9138-66E181473026}" srcOrd="0" destOrd="0" parTransId="{0D2A21EC-3A3C-472E-8806-B02C3BAA31F1}" sibTransId="{B961FA63-98CA-482F-89FE-6675CA7CADAB}"/>
    <dgm:cxn modelId="{23D16196-ADFF-4FCC-BA01-B62D99E50D8C}" srcId="{DFACF3CB-DF36-4358-9138-66E181473026}" destId="{3064158A-0A9A-4A56-BDEB-AA7CE616F978}" srcOrd="0" destOrd="0" parTransId="{3661085A-FEC0-4523-B53E-D2A27BFAC1C4}" sibTransId="{DDF628B1-A45F-4AEC-B569-2F388B59A1E6}"/>
    <dgm:cxn modelId="{47244044-DDD6-4C74-BE68-B6B41CBEB992}" type="presParOf" srcId="{E8B8D4EC-FEBD-437C-B7B9-C42C02C5DABD}" destId="{7955CBA5-6B4B-4A33-BBBD-19D6D4E284A0}" srcOrd="0" destOrd="0" presId="urn:microsoft.com/office/officeart/2005/8/layout/chevron2"/>
    <dgm:cxn modelId="{39F674FE-84FD-43CB-AC1C-EF962DBBE380}" type="presParOf" srcId="{7955CBA5-6B4B-4A33-BBBD-19D6D4E284A0}" destId="{FB8B8769-7051-4F78-8450-AAD3BEC69971}" srcOrd="0" destOrd="0" presId="urn:microsoft.com/office/officeart/2005/8/layout/chevron2"/>
    <dgm:cxn modelId="{63589D85-2247-4E53-A49C-FE50E05B5FCA}" type="presParOf" srcId="{7955CBA5-6B4B-4A33-BBBD-19D6D4E284A0}" destId="{A9F6ABB1-968B-49F8-9A4D-95EE7A2D70F5}" srcOrd="1" destOrd="0" presId="urn:microsoft.com/office/officeart/2005/8/layout/chevron2"/>
    <dgm:cxn modelId="{21EDF874-9824-43AA-BB1A-8489B59BD910}" type="presParOf" srcId="{E8B8D4EC-FEBD-437C-B7B9-C42C02C5DABD}" destId="{195F3A02-CFE3-4914-9C67-4A51E1440B0D}" srcOrd="1" destOrd="0" presId="urn:microsoft.com/office/officeart/2005/8/layout/chevron2"/>
    <dgm:cxn modelId="{C9BFDF00-DCBF-4B57-8914-8A93917125AA}" type="presParOf" srcId="{E8B8D4EC-FEBD-437C-B7B9-C42C02C5DABD}" destId="{33866E8B-448D-414E-B21A-D30256B1306E}" srcOrd="2" destOrd="0" presId="urn:microsoft.com/office/officeart/2005/8/layout/chevron2"/>
    <dgm:cxn modelId="{0F0F3B17-12D8-4D28-BAD0-499AF7BA2909}" type="presParOf" srcId="{33866E8B-448D-414E-B21A-D30256B1306E}" destId="{9F122E41-DF42-4EE0-844D-4290D63AAC4B}" srcOrd="0" destOrd="0" presId="urn:microsoft.com/office/officeart/2005/8/layout/chevron2"/>
    <dgm:cxn modelId="{B4C71F3B-DD0F-4EF6-B6BC-F795522241E8}" type="presParOf" srcId="{33866E8B-448D-414E-B21A-D30256B1306E}" destId="{58E0B24C-9A66-48E3-BEAF-30596C795351}" srcOrd="1" destOrd="0" presId="urn:microsoft.com/office/officeart/2005/8/layout/chevron2"/>
    <dgm:cxn modelId="{443855CC-D9F0-4BB1-9540-F27660E1E577}" type="presParOf" srcId="{E8B8D4EC-FEBD-437C-B7B9-C42C02C5DABD}" destId="{8FF56A37-77C7-43CA-8A45-F0B1A09B5893}" srcOrd="3" destOrd="0" presId="urn:microsoft.com/office/officeart/2005/8/layout/chevron2"/>
    <dgm:cxn modelId="{4491144B-C301-4F2B-B274-7DBA23FF76A8}" type="presParOf" srcId="{E8B8D4EC-FEBD-437C-B7B9-C42C02C5DABD}" destId="{0715D079-C138-4725-A386-2F3E341C8AC6}" srcOrd="4" destOrd="0" presId="urn:microsoft.com/office/officeart/2005/8/layout/chevron2"/>
    <dgm:cxn modelId="{D111733F-5F44-44DD-8106-DDA425B1BE2F}" type="presParOf" srcId="{0715D079-C138-4725-A386-2F3E341C8AC6}" destId="{8B33845F-60E6-4D1F-8D56-1BFAAFF4D60F}" srcOrd="0" destOrd="0" presId="urn:microsoft.com/office/officeart/2005/8/layout/chevron2"/>
    <dgm:cxn modelId="{3DF1B109-4EA9-4111-B91F-1A35E726CB5E}" type="presParOf" srcId="{0715D079-C138-4725-A386-2F3E341C8AC6}" destId="{5A03668D-3A0D-4F9E-ADC3-7CCBDB64B552}" srcOrd="1" destOrd="0" presId="urn:microsoft.com/office/officeart/2005/8/layout/chevron2"/>
    <dgm:cxn modelId="{24DE34CA-37E8-423C-82A0-1D448BD02485}" type="presParOf" srcId="{E8B8D4EC-FEBD-437C-B7B9-C42C02C5DABD}" destId="{F120776C-EE13-451D-9B4B-616365CD9731}" srcOrd="5" destOrd="0" presId="urn:microsoft.com/office/officeart/2005/8/layout/chevron2"/>
    <dgm:cxn modelId="{5900CE73-ED9C-4539-95C9-71769146AC62}" type="presParOf" srcId="{E8B8D4EC-FEBD-437C-B7B9-C42C02C5DABD}" destId="{0C12BF7F-8D86-4B95-B107-F2D2BF513977}" srcOrd="6" destOrd="0" presId="urn:microsoft.com/office/officeart/2005/8/layout/chevron2"/>
    <dgm:cxn modelId="{5CA65365-C109-4F18-82C4-91F8D8798636}" type="presParOf" srcId="{0C12BF7F-8D86-4B95-B107-F2D2BF513977}" destId="{2FA703D1-7173-454C-9BC7-D69C1E3FEDCD}" srcOrd="0" destOrd="0" presId="urn:microsoft.com/office/officeart/2005/8/layout/chevron2"/>
    <dgm:cxn modelId="{8C0416AA-CB1C-4EB1-BE9E-EF0A251645C7}" type="presParOf" srcId="{0C12BF7F-8D86-4B95-B107-F2D2BF513977}" destId="{4712C90F-4EAB-42C4-B2C7-0E228A2F94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585600-EBF7-4DBE-A535-EBA36644F7CE}" type="doc">
      <dgm:prSet loTypeId="urn:microsoft.com/office/officeart/2005/8/layout/chevron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ACF3CB-DF36-4358-9138-66E181473026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D2A21EC-3A3C-472E-8806-B02C3BAA31F1}" type="parTrans" cxnId="{3967CABA-CF2A-4110-A87B-45346D28064D}">
      <dgm:prSet/>
      <dgm:spPr/>
      <dgm:t>
        <a:bodyPr/>
        <a:lstStyle/>
        <a:p>
          <a:endParaRPr lang="en-US"/>
        </a:p>
      </dgm:t>
    </dgm:pt>
    <dgm:pt modelId="{B961FA63-98CA-482F-89FE-6675CA7CADAB}" type="sibTrans" cxnId="{3967CABA-CF2A-4110-A87B-45346D28064D}">
      <dgm:prSet/>
      <dgm:spPr/>
      <dgm:t>
        <a:bodyPr/>
        <a:lstStyle/>
        <a:p>
          <a:endParaRPr lang="en-US"/>
        </a:p>
      </dgm:t>
    </dgm:pt>
    <dgm:pt modelId="{3064158A-0A9A-4A56-BDEB-AA7CE616F978}">
      <dgm:prSet phldrT="[Text]"/>
      <dgm:spPr/>
      <dgm:t>
        <a:bodyPr/>
        <a:lstStyle/>
        <a:p>
          <a:r>
            <a:rPr lang="en-US" dirty="0" smtClean="0"/>
            <a:t>List experiences in any order</a:t>
          </a:r>
          <a:endParaRPr lang="en-US" dirty="0"/>
        </a:p>
      </dgm:t>
    </dgm:pt>
    <dgm:pt modelId="{3661085A-FEC0-4523-B53E-D2A27BFAC1C4}" type="parTrans" cxnId="{23D16196-ADFF-4FCC-BA01-B62D99E50D8C}">
      <dgm:prSet/>
      <dgm:spPr/>
      <dgm:t>
        <a:bodyPr/>
        <a:lstStyle/>
        <a:p>
          <a:endParaRPr lang="en-US"/>
        </a:p>
      </dgm:t>
    </dgm:pt>
    <dgm:pt modelId="{DDF628B1-A45F-4AEC-B569-2F388B59A1E6}" type="sibTrans" cxnId="{23D16196-ADFF-4FCC-BA01-B62D99E50D8C}">
      <dgm:prSet/>
      <dgm:spPr/>
      <dgm:t>
        <a:bodyPr/>
        <a:lstStyle/>
        <a:p>
          <a:endParaRPr lang="en-US"/>
        </a:p>
      </dgm:t>
    </dgm:pt>
    <dgm:pt modelId="{9E3D4D38-15D7-42D0-B1DF-7334379F6574}">
      <dgm:prSet phldrT="[Text]"/>
      <dgm:spPr/>
      <dgm:t>
        <a:bodyPr/>
        <a:lstStyle/>
        <a:p>
          <a:r>
            <a:rPr lang="en-US" dirty="0" smtClean="0"/>
            <a:t>Try to connect experiences to build key themes</a:t>
          </a:r>
          <a:endParaRPr lang="en-US" dirty="0"/>
        </a:p>
      </dgm:t>
    </dgm:pt>
    <dgm:pt modelId="{FA953252-9DEF-44A2-9DE4-5D60D1636FC5}" type="parTrans" cxnId="{46378931-8FFA-42DB-A8AD-E74874AF2C8B}">
      <dgm:prSet/>
      <dgm:spPr/>
      <dgm:t>
        <a:bodyPr/>
        <a:lstStyle/>
        <a:p>
          <a:endParaRPr lang="en-US"/>
        </a:p>
      </dgm:t>
    </dgm:pt>
    <dgm:pt modelId="{DCDE3FEC-46BE-4EBB-8CFB-A515D3C9D0C5}" type="sibTrans" cxnId="{46378931-8FFA-42DB-A8AD-E74874AF2C8B}">
      <dgm:prSet/>
      <dgm:spPr/>
      <dgm:t>
        <a:bodyPr/>
        <a:lstStyle/>
        <a:p>
          <a:endParaRPr lang="en-US"/>
        </a:p>
      </dgm:t>
    </dgm:pt>
    <dgm:pt modelId="{FD877D48-98C7-4F82-9DD9-58AFF7FC1809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C30F0DF-2E22-4948-9109-A0E2572ACBB1}" type="parTrans" cxnId="{27C17A43-FBD7-4D32-A635-606E020FB675}">
      <dgm:prSet/>
      <dgm:spPr/>
      <dgm:t>
        <a:bodyPr/>
        <a:lstStyle/>
        <a:p>
          <a:endParaRPr lang="en-US"/>
        </a:p>
      </dgm:t>
    </dgm:pt>
    <dgm:pt modelId="{E34DF32F-679F-499D-9821-85481CAE082A}" type="sibTrans" cxnId="{27C17A43-FBD7-4D32-A635-606E020FB675}">
      <dgm:prSet/>
      <dgm:spPr/>
      <dgm:t>
        <a:bodyPr/>
        <a:lstStyle/>
        <a:p>
          <a:endParaRPr lang="en-US"/>
        </a:p>
      </dgm:t>
    </dgm:pt>
    <dgm:pt modelId="{B02BE922-A0E7-4428-8741-62BA179D256E}">
      <dgm:prSet phldrT="[Text]"/>
      <dgm:spPr/>
      <dgm:t>
        <a:bodyPr/>
        <a:lstStyle/>
        <a:p>
          <a:r>
            <a:rPr lang="en-US" dirty="0" smtClean="0"/>
            <a:t>Decide on 2-3 key themes</a:t>
          </a:r>
          <a:endParaRPr lang="en-US" dirty="0"/>
        </a:p>
      </dgm:t>
    </dgm:pt>
    <dgm:pt modelId="{0264E81F-7B2E-431E-BE12-5554336EC304}" type="parTrans" cxnId="{89B3BE32-7655-4422-A10D-CCBFF6E2822F}">
      <dgm:prSet/>
      <dgm:spPr/>
      <dgm:t>
        <a:bodyPr/>
        <a:lstStyle/>
        <a:p>
          <a:endParaRPr lang="en-US"/>
        </a:p>
      </dgm:t>
    </dgm:pt>
    <dgm:pt modelId="{B24E0169-63FE-435C-800E-859CA98DB841}" type="sibTrans" cxnId="{89B3BE32-7655-4422-A10D-CCBFF6E2822F}">
      <dgm:prSet/>
      <dgm:spPr/>
      <dgm:t>
        <a:bodyPr/>
        <a:lstStyle/>
        <a:p>
          <a:endParaRPr lang="en-US"/>
        </a:p>
      </dgm:t>
    </dgm:pt>
    <dgm:pt modelId="{7F0337CF-FBFC-443E-91FF-FAB450D63544}">
      <dgm:prSet phldrT="[Text]"/>
      <dgm:spPr/>
      <dgm:t>
        <a:bodyPr/>
        <a:lstStyle/>
        <a:p>
          <a:r>
            <a:rPr lang="en-US" dirty="0" smtClean="0"/>
            <a:t>Eliminate all other experiences</a:t>
          </a:r>
          <a:endParaRPr lang="en-US" dirty="0"/>
        </a:p>
      </dgm:t>
    </dgm:pt>
    <dgm:pt modelId="{73C65F1E-A060-4F94-B3C0-8D09C1A053FA}" type="parTrans" cxnId="{D0FAECC7-51E8-47DB-8BC2-A63613637090}">
      <dgm:prSet/>
      <dgm:spPr/>
      <dgm:t>
        <a:bodyPr/>
        <a:lstStyle/>
        <a:p>
          <a:endParaRPr lang="en-US"/>
        </a:p>
      </dgm:t>
    </dgm:pt>
    <dgm:pt modelId="{386F168F-F74B-4D27-9CFC-A35B9C51C356}" type="sibTrans" cxnId="{D0FAECC7-51E8-47DB-8BC2-A63613637090}">
      <dgm:prSet/>
      <dgm:spPr/>
      <dgm:t>
        <a:bodyPr/>
        <a:lstStyle/>
        <a:p>
          <a:endParaRPr lang="en-US"/>
        </a:p>
      </dgm:t>
    </dgm:pt>
    <dgm:pt modelId="{920F904A-89F7-4565-90C8-0C7ED403E9E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8FCFFB79-F0AE-47BF-9FCF-405620F4F477}" type="parTrans" cxnId="{AB693E01-208B-4222-9247-52610FDC71A1}">
      <dgm:prSet/>
      <dgm:spPr/>
      <dgm:t>
        <a:bodyPr/>
        <a:lstStyle/>
        <a:p>
          <a:endParaRPr lang="en-US"/>
        </a:p>
      </dgm:t>
    </dgm:pt>
    <dgm:pt modelId="{EECBBD3A-C669-4719-9F65-27BB1D0A1113}" type="sibTrans" cxnId="{AB693E01-208B-4222-9247-52610FDC71A1}">
      <dgm:prSet/>
      <dgm:spPr/>
      <dgm:t>
        <a:bodyPr/>
        <a:lstStyle/>
        <a:p>
          <a:endParaRPr lang="en-US"/>
        </a:p>
      </dgm:t>
    </dgm:pt>
    <dgm:pt modelId="{76697D46-D4F2-4322-A528-40E157C0F234}">
      <dgm:prSet phldrT="[Text]"/>
      <dgm:spPr/>
      <dgm:t>
        <a:bodyPr/>
        <a:lstStyle/>
        <a:p>
          <a:r>
            <a:rPr lang="en-US" dirty="0" smtClean="0"/>
            <a:t>Draft a few paragraphs</a:t>
          </a:r>
          <a:endParaRPr lang="en-US" dirty="0"/>
        </a:p>
      </dgm:t>
    </dgm:pt>
    <dgm:pt modelId="{B1D4B391-2D6A-4EC9-B0CF-08C0C43AAE97}" type="parTrans" cxnId="{309E8AA0-D061-42F8-97A1-C792729CCB62}">
      <dgm:prSet/>
      <dgm:spPr/>
      <dgm:t>
        <a:bodyPr/>
        <a:lstStyle/>
        <a:p>
          <a:endParaRPr lang="en-US"/>
        </a:p>
      </dgm:t>
    </dgm:pt>
    <dgm:pt modelId="{C83F0EF6-ACD9-4E91-99DD-26EFD5B36475}" type="sibTrans" cxnId="{309E8AA0-D061-42F8-97A1-C792729CCB62}">
      <dgm:prSet/>
      <dgm:spPr/>
      <dgm:t>
        <a:bodyPr/>
        <a:lstStyle/>
        <a:p>
          <a:endParaRPr lang="en-US"/>
        </a:p>
      </dgm:t>
    </dgm:pt>
    <dgm:pt modelId="{ED990087-30B4-4358-A064-23C06DF8BDA4}">
      <dgm:prSet phldrT="[Text]"/>
      <dgm:spPr/>
      <dgm:t>
        <a:bodyPr/>
        <a:lstStyle/>
        <a:p>
          <a:r>
            <a:rPr lang="en-US" dirty="0" smtClean="0"/>
            <a:t>Narrow down to </a:t>
          </a:r>
          <a:r>
            <a:rPr lang="en-US" dirty="0" err="1" smtClean="0"/>
            <a:t>appx</a:t>
          </a:r>
          <a:r>
            <a:rPr lang="en-US" dirty="0" smtClean="0"/>
            <a:t>. one paragraph</a:t>
          </a:r>
          <a:endParaRPr lang="en-US" dirty="0"/>
        </a:p>
      </dgm:t>
    </dgm:pt>
    <dgm:pt modelId="{E2967FCC-E3DB-4626-BE18-F2C162728DDB}" type="parTrans" cxnId="{E4AAA420-5708-49EA-B4ED-4390E47F946D}">
      <dgm:prSet/>
      <dgm:spPr/>
      <dgm:t>
        <a:bodyPr/>
        <a:lstStyle/>
        <a:p>
          <a:endParaRPr lang="en-US"/>
        </a:p>
      </dgm:t>
    </dgm:pt>
    <dgm:pt modelId="{80093916-519B-4984-A588-BE19C8BABFA0}" type="sibTrans" cxnId="{E4AAA420-5708-49EA-B4ED-4390E47F946D}">
      <dgm:prSet/>
      <dgm:spPr/>
      <dgm:t>
        <a:bodyPr/>
        <a:lstStyle/>
        <a:p>
          <a:endParaRPr lang="en-US"/>
        </a:p>
      </dgm:t>
    </dgm:pt>
    <dgm:pt modelId="{E3FC0E82-AAD8-471B-9F63-F060CE7AF8D2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47C349DC-449A-468E-A0FA-93FD38C273EA}" type="parTrans" cxnId="{707525B4-2E18-42D4-B10C-ACED4450FA45}">
      <dgm:prSet/>
      <dgm:spPr/>
    </dgm:pt>
    <dgm:pt modelId="{C1B193BD-897C-4810-98A4-DD5EA4A78936}" type="sibTrans" cxnId="{707525B4-2E18-42D4-B10C-ACED4450FA45}">
      <dgm:prSet/>
      <dgm:spPr/>
    </dgm:pt>
    <dgm:pt modelId="{DB69D2BB-5834-4368-BF22-D156E0A6A999}">
      <dgm:prSet/>
      <dgm:spPr/>
      <dgm:t>
        <a:bodyPr/>
        <a:lstStyle/>
        <a:p>
          <a:r>
            <a:rPr lang="en-US" dirty="0" smtClean="0"/>
            <a:t>Time and condense until ~45s.</a:t>
          </a:r>
          <a:endParaRPr lang="en-US" dirty="0"/>
        </a:p>
      </dgm:t>
    </dgm:pt>
    <dgm:pt modelId="{ED3F08A4-1892-4B17-9A8A-F0F60B8B876C}" type="parTrans" cxnId="{F436A66B-E9EE-4525-92DD-B68473B50B93}">
      <dgm:prSet/>
      <dgm:spPr/>
    </dgm:pt>
    <dgm:pt modelId="{088988A4-C509-4263-86DE-76566E5D181D}" type="sibTrans" cxnId="{F436A66B-E9EE-4525-92DD-B68473B50B93}">
      <dgm:prSet/>
      <dgm:spPr/>
    </dgm:pt>
    <dgm:pt modelId="{7C842A56-BE9D-4058-9F3D-2A61CE8790EC}">
      <dgm:prSet/>
      <dgm:spPr/>
      <dgm:t>
        <a:bodyPr/>
        <a:lstStyle/>
        <a:p>
          <a:r>
            <a:rPr lang="en-US" dirty="0" smtClean="0"/>
            <a:t>Add about 10s of intro: Greeting, Name, Major</a:t>
          </a:r>
          <a:endParaRPr lang="en-US" dirty="0"/>
        </a:p>
      </dgm:t>
    </dgm:pt>
    <dgm:pt modelId="{0E53E7E0-FEAB-4EBD-9BE4-FC5B6F591D7B}" type="parTrans" cxnId="{61DD5BA8-C566-4EEE-B429-7BBD62085CDC}">
      <dgm:prSet/>
      <dgm:spPr/>
    </dgm:pt>
    <dgm:pt modelId="{9959A383-976E-4AFE-AA4A-38F98BB83A0C}" type="sibTrans" cxnId="{61DD5BA8-C566-4EEE-B429-7BBD62085CDC}">
      <dgm:prSet/>
      <dgm:spPr/>
    </dgm:pt>
    <dgm:pt modelId="{E8B8D4EC-FEBD-437C-B7B9-C42C02C5DABD}" type="pres">
      <dgm:prSet presAssocID="{56585600-EBF7-4DBE-A535-EBA36644F7CE}" presName="linearFlow" presStyleCnt="0">
        <dgm:presLayoutVars>
          <dgm:dir/>
          <dgm:animLvl val="lvl"/>
          <dgm:resizeHandles val="exact"/>
        </dgm:presLayoutVars>
      </dgm:prSet>
      <dgm:spPr/>
    </dgm:pt>
    <dgm:pt modelId="{7955CBA5-6B4B-4A33-BBBD-19D6D4E284A0}" type="pres">
      <dgm:prSet presAssocID="{DFACF3CB-DF36-4358-9138-66E181473026}" presName="composite" presStyleCnt="0"/>
      <dgm:spPr/>
    </dgm:pt>
    <dgm:pt modelId="{FB8B8769-7051-4F78-8450-AAD3BEC69971}" type="pres">
      <dgm:prSet presAssocID="{DFACF3CB-DF36-4358-9138-66E18147302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9F6ABB1-968B-49F8-9A4D-95EE7A2D70F5}" type="pres">
      <dgm:prSet presAssocID="{DFACF3CB-DF36-4358-9138-66E18147302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F3A02-CFE3-4914-9C67-4A51E1440B0D}" type="pres">
      <dgm:prSet presAssocID="{B961FA63-98CA-482F-89FE-6675CA7CADAB}" presName="sp" presStyleCnt="0"/>
      <dgm:spPr/>
    </dgm:pt>
    <dgm:pt modelId="{33866E8B-448D-414E-B21A-D30256B1306E}" type="pres">
      <dgm:prSet presAssocID="{FD877D48-98C7-4F82-9DD9-58AFF7FC1809}" presName="composite" presStyleCnt="0"/>
      <dgm:spPr/>
    </dgm:pt>
    <dgm:pt modelId="{9F122E41-DF42-4EE0-844D-4290D63AAC4B}" type="pres">
      <dgm:prSet presAssocID="{FD877D48-98C7-4F82-9DD9-58AFF7FC180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58E0B24C-9A66-48E3-BEAF-30596C795351}" type="pres">
      <dgm:prSet presAssocID="{FD877D48-98C7-4F82-9DD9-58AFF7FC180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56A37-77C7-43CA-8A45-F0B1A09B5893}" type="pres">
      <dgm:prSet presAssocID="{E34DF32F-679F-499D-9821-85481CAE082A}" presName="sp" presStyleCnt="0"/>
      <dgm:spPr/>
    </dgm:pt>
    <dgm:pt modelId="{0715D079-C138-4725-A386-2F3E341C8AC6}" type="pres">
      <dgm:prSet presAssocID="{920F904A-89F7-4565-90C8-0C7ED403E9E3}" presName="composite" presStyleCnt="0"/>
      <dgm:spPr/>
    </dgm:pt>
    <dgm:pt modelId="{8B33845F-60E6-4D1F-8D56-1BFAAFF4D60F}" type="pres">
      <dgm:prSet presAssocID="{920F904A-89F7-4565-90C8-0C7ED403E9E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A03668D-3A0D-4F9E-ADC3-7CCBDB64B552}" type="pres">
      <dgm:prSet presAssocID="{920F904A-89F7-4565-90C8-0C7ED403E9E3}" presName="descendantText" presStyleLbl="alignAcc1" presStyleIdx="2" presStyleCnt="4" custLinFactNeighborX="-47" custLinFactNeighborY="78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0776C-EE13-451D-9B4B-616365CD9731}" type="pres">
      <dgm:prSet presAssocID="{EECBBD3A-C669-4719-9F65-27BB1D0A1113}" presName="sp" presStyleCnt="0"/>
      <dgm:spPr/>
    </dgm:pt>
    <dgm:pt modelId="{0C12BF7F-8D86-4B95-B107-F2D2BF513977}" type="pres">
      <dgm:prSet presAssocID="{E3FC0E82-AAD8-471B-9F63-F060CE7AF8D2}" presName="composite" presStyleCnt="0"/>
      <dgm:spPr/>
    </dgm:pt>
    <dgm:pt modelId="{2FA703D1-7173-454C-9BC7-D69C1E3FEDCD}" type="pres">
      <dgm:prSet presAssocID="{E3FC0E82-AAD8-471B-9F63-F060CE7AF8D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712C90F-4EAB-42C4-B2C7-0E228A2F9474}" type="pres">
      <dgm:prSet presAssocID="{E3FC0E82-AAD8-471B-9F63-F060CE7AF8D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9E8AA0-D061-42F8-97A1-C792729CCB62}" srcId="{920F904A-89F7-4565-90C8-0C7ED403E9E3}" destId="{76697D46-D4F2-4322-A528-40E157C0F234}" srcOrd="0" destOrd="0" parTransId="{B1D4B391-2D6A-4EC9-B0CF-08C0C43AAE97}" sibTransId="{C83F0EF6-ACD9-4E91-99DD-26EFD5B36475}"/>
    <dgm:cxn modelId="{9C4C860B-A700-4BD3-9B32-070CD74E5118}" type="presOf" srcId="{3064158A-0A9A-4A56-BDEB-AA7CE616F978}" destId="{A9F6ABB1-968B-49F8-9A4D-95EE7A2D70F5}" srcOrd="0" destOrd="0" presId="urn:microsoft.com/office/officeart/2005/8/layout/chevron2"/>
    <dgm:cxn modelId="{AB693E01-208B-4222-9247-52610FDC71A1}" srcId="{56585600-EBF7-4DBE-A535-EBA36644F7CE}" destId="{920F904A-89F7-4565-90C8-0C7ED403E9E3}" srcOrd="2" destOrd="0" parTransId="{8FCFFB79-F0AE-47BF-9FCF-405620F4F477}" sibTransId="{EECBBD3A-C669-4719-9F65-27BB1D0A1113}"/>
    <dgm:cxn modelId="{61DD5BA8-C566-4EEE-B429-7BBD62085CDC}" srcId="{E3FC0E82-AAD8-471B-9F63-F060CE7AF8D2}" destId="{7C842A56-BE9D-4058-9F3D-2A61CE8790EC}" srcOrd="1" destOrd="0" parTransId="{0E53E7E0-FEAB-4EBD-9BE4-FC5B6F591D7B}" sibTransId="{9959A383-976E-4AFE-AA4A-38F98BB83A0C}"/>
    <dgm:cxn modelId="{D0FAECC7-51E8-47DB-8BC2-A63613637090}" srcId="{FD877D48-98C7-4F82-9DD9-58AFF7FC1809}" destId="{7F0337CF-FBFC-443E-91FF-FAB450D63544}" srcOrd="1" destOrd="0" parTransId="{73C65F1E-A060-4F94-B3C0-8D09C1A053FA}" sibTransId="{386F168F-F74B-4D27-9CFC-A35B9C51C356}"/>
    <dgm:cxn modelId="{9ABF3CA8-D1FF-4E37-A8E9-814BC9C1A484}" type="presOf" srcId="{7C842A56-BE9D-4058-9F3D-2A61CE8790EC}" destId="{4712C90F-4EAB-42C4-B2C7-0E228A2F9474}" srcOrd="0" destOrd="1" presId="urn:microsoft.com/office/officeart/2005/8/layout/chevron2"/>
    <dgm:cxn modelId="{10F1D0C1-5D06-4E5D-A655-A5C094191731}" type="presOf" srcId="{DB69D2BB-5834-4368-BF22-D156E0A6A999}" destId="{4712C90F-4EAB-42C4-B2C7-0E228A2F9474}" srcOrd="0" destOrd="0" presId="urn:microsoft.com/office/officeart/2005/8/layout/chevron2"/>
    <dgm:cxn modelId="{1D6FF3C8-F346-4241-B0D2-2A70D2CE4BEE}" type="presOf" srcId="{9E3D4D38-15D7-42D0-B1DF-7334379F6574}" destId="{A9F6ABB1-968B-49F8-9A4D-95EE7A2D70F5}" srcOrd="0" destOrd="1" presId="urn:microsoft.com/office/officeart/2005/8/layout/chevron2"/>
    <dgm:cxn modelId="{5A5A444F-89DB-4D79-83A6-85BB33207188}" type="presOf" srcId="{920F904A-89F7-4565-90C8-0C7ED403E9E3}" destId="{8B33845F-60E6-4D1F-8D56-1BFAAFF4D60F}" srcOrd="0" destOrd="0" presId="urn:microsoft.com/office/officeart/2005/8/layout/chevron2"/>
    <dgm:cxn modelId="{31519AD9-FED6-4506-978C-1F3A194093AC}" type="presOf" srcId="{ED990087-30B4-4358-A064-23C06DF8BDA4}" destId="{5A03668D-3A0D-4F9E-ADC3-7CCBDB64B552}" srcOrd="0" destOrd="1" presId="urn:microsoft.com/office/officeart/2005/8/layout/chevron2"/>
    <dgm:cxn modelId="{D8F7C4F3-C79E-4925-B969-2806D73C7C80}" type="presOf" srcId="{FD877D48-98C7-4F82-9DD9-58AFF7FC1809}" destId="{9F122E41-DF42-4EE0-844D-4290D63AAC4B}" srcOrd="0" destOrd="0" presId="urn:microsoft.com/office/officeart/2005/8/layout/chevron2"/>
    <dgm:cxn modelId="{078F3E09-C789-4F1A-94D0-EA3CE0B9EBD1}" type="presOf" srcId="{B02BE922-A0E7-4428-8741-62BA179D256E}" destId="{58E0B24C-9A66-48E3-BEAF-30596C795351}" srcOrd="0" destOrd="0" presId="urn:microsoft.com/office/officeart/2005/8/layout/chevron2"/>
    <dgm:cxn modelId="{F436A66B-E9EE-4525-92DD-B68473B50B93}" srcId="{E3FC0E82-AAD8-471B-9F63-F060CE7AF8D2}" destId="{DB69D2BB-5834-4368-BF22-D156E0A6A999}" srcOrd="0" destOrd="0" parTransId="{ED3F08A4-1892-4B17-9A8A-F0F60B8B876C}" sibTransId="{088988A4-C509-4263-86DE-76566E5D181D}"/>
    <dgm:cxn modelId="{479D2E88-EDCB-4F9F-8297-275722AD376B}" type="presOf" srcId="{56585600-EBF7-4DBE-A535-EBA36644F7CE}" destId="{E8B8D4EC-FEBD-437C-B7B9-C42C02C5DABD}" srcOrd="0" destOrd="0" presId="urn:microsoft.com/office/officeart/2005/8/layout/chevron2"/>
    <dgm:cxn modelId="{89B3BE32-7655-4422-A10D-CCBFF6E2822F}" srcId="{FD877D48-98C7-4F82-9DD9-58AFF7FC1809}" destId="{B02BE922-A0E7-4428-8741-62BA179D256E}" srcOrd="0" destOrd="0" parTransId="{0264E81F-7B2E-431E-BE12-5554336EC304}" sibTransId="{B24E0169-63FE-435C-800E-859CA98DB841}"/>
    <dgm:cxn modelId="{E4AAA420-5708-49EA-B4ED-4390E47F946D}" srcId="{920F904A-89F7-4565-90C8-0C7ED403E9E3}" destId="{ED990087-30B4-4358-A064-23C06DF8BDA4}" srcOrd="1" destOrd="0" parTransId="{E2967FCC-E3DB-4626-BE18-F2C162728DDB}" sibTransId="{80093916-519B-4984-A588-BE19C8BABFA0}"/>
    <dgm:cxn modelId="{AE3C10AE-6160-4C01-B301-945B206A9A34}" type="presOf" srcId="{76697D46-D4F2-4322-A528-40E157C0F234}" destId="{5A03668D-3A0D-4F9E-ADC3-7CCBDB64B552}" srcOrd="0" destOrd="0" presId="urn:microsoft.com/office/officeart/2005/8/layout/chevron2"/>
    <dgm:cxn modelId="{707525B4-2E18-42D4-B10C-ACED4450FA45}" srcId="{56585600-EBF7-4DBE-A535-EBA36644F7CE}" destId="{E3FC0E82-AAD8-471B-9F63-F060CE7AF8D2}" srcOrd="3" destOrd="0" parTransId="{47C349DC-449A-468E-A0FA-93FD38C273EA}" sibTransId="{C1B193BD-897C-4810-98A4-DD5EA4A78936}"/>
    <dgm:cxn modelId="{27C17A43-FBD7-4D32-A635-606E020FB675}" srcId="{56585600-EBF7-4DBE-A535-EBA36644F7CE}" destId="{FD877D48-98C7-4F82-9DD9-58AFF7FC1809}" srcOrd="1" destOrd="0" parTransId="{FC30F0DF-2E22-4948-9109-A0E2572ACBB1}" sibTransId="{E34DF32F-679F-499D-9821-85481CAE082A}"/>
    <dgm:cxn modelId="{A85DC464-6295-4A13-8B52-7204E0D7D709}" type="presOf" srcId="{DFACF3CB-DF36-4358-9138-66E181473026}" destId="{FB8B8769-7051-4F78-8450-AAD3BEC69971}" srcOrd="0" destOrd="0" presId="urn:microsoft.com/office/officeart/2005/8/layout/chevron2"/>
    <dgm:cxn modelId="{46378931-8FFA-42DB-A8AD-E74874AF2C8B}" srcId="{DFACF3CB-DF36-4358-9138-66E181473026}" destId="{9E3D4D38-15D7-42D0-B1DF-7334379F6574}" srcOrd="1" destOrd="0" parTransId="{FA953252-9DEF-44A2-9DE4-5D60D1636FC5}" sibTransId="{DCDE3FEC-46BE-4EBB-8CFB-A515D3C9D0C5}"/>
    <dgm:cxn modelId="{3967CABA-CF2A-4110-A87B-45346D28064D}" srcId="{56585600-EBF7-4DBE-A535-EBA36644F7CE}" destId="{DFACF3CB-DF36-4358-9138-66E181473026}" srcOrd="0" destOrd="0" parTransId="{0D2A21EC-3A3C-472E-8806-B02C3BAA31F1}" sibTransId="{B961FA63-98CA-482F-89FE-6675CA7CADAB}"/>
    <dgm:cxn modelId="{E08F3449-F5C0-4FB0-8A7B-B4409466E552}" type="presOf" srcId="{E3FC0E82-AAD8-471B-9F63-F060CE7AF8D2}" destId="{2FA703D1-7173-454C-9BC7-D69C1E3FEDCD}" srcOrd="0" destOrd="0" presId="urn:microsoft.com/office/officeart/2005/8/layout/chevron2"/>
    <dgm:cxn modelId="{23D16196-ADFF-4FCC-BA01-B62D99E50D8C}" srcId="{DFACF3CB-DF36-4358-9138-66E181473026}" destId="{3064158A-0A9A-4A56-BDEB-AA7CE616F978}" srcOrd="0" destOrd="0" parTransId="{3661085A-FEC0-4523-B53E-D2A27BFAC1C4}" sibTransId="{DDF628B1-A45F-4AEC-B569-2F388B59A1E6}"/>
    <dgm:cxn modelId="{955EAD56-FDD2-41D4-B5E6-7B29FE4C7CB2}" type="presOf" srcId="{7F0337CF-FBFC-443E-91FF-FAB450D63544}" destId="{58E0B24C-9A66-48E3-BEAF-30596C795351}" srcOrd="0" destOrd="1" presId="urn:microsoft.com/office/officeart/2005/8/layout/chevron2"/>
    <dgm:cxn modelId="{7B14083E-5510-45DA-A635-11193C620B7A}" type="presParOf" srcId="{E8B8D4EC-FEBD-437C-B7B9-C42C02C5DABD}" destId="{7955CBA5-6B4B-4A33-BBBD-19D6D4E284A0}" srcOrd="0" destOrd="0" presId="urn:microsoft.com/office/officeart/2005/8/layout/chevron2"/>
    <dgm:cxn modelId="{A540C948-F7B5-48FE-9820-3ED9AC15497C}" type="presParOf" srcId="{7955CBA5-6B4B-4A33-BBBD-19D6D4E284A0}" destId="{FB8B8769-7051-4F78-8450-AAD3BEC69971}" srcOrd="0" destOrd="0" presId="urn:microsoft.com/office/officeart/2005/8/layout/chevron2"/>
    <dgm:cxn modelId="{4C72B3A6-7D62-4153-B0B4-A19FFC7FC634}" type="presParOf" srcId="{7955CBA5-6B4B-4A33-BBBD-19D6D4E284A0}" destId="{A9F6ABB1-968B-49F8-9A4D-95EE7A2D70F5}" srcOrd="1" destOrd="0" presId="urn:microsoft.com/office/officeart/2005/8/layout/chevron2"/>
    <dgm:cxn modelId="{0D1C1CB8-70D4-465A-BA9D-93C67012D3D3}" type="presParOf" srcId="{E8B8D4EC-FEBD-437C-B7B9-C42C02C5DABD}" destId="{195F3A02-CFE3-4914-9C67-4A51E1440B0D}" srcOrd="1" destOrd="0" presId="urn:microsoft.com/office/officeart/2005/8/layout/chevron2"/>
    <dgm:cxn modelId="{E9BCF6F7-CB27-4061-AB63-3710F0F87251}" type="presParOf" srcId="{E8B8D4EC-FEBD-437C-B7B9-C42C02C5DABD}" destId="{33866E8B-448D-414E-B21A-D30256B1306E}" srcOrd="2" destOrd="0" presId="urn:microsoft.com/office/officeart/2005/8/layout/chevron2"/>
    <dgm:cxn modelId="{37939E46-6D9E-4777-84EA-D1600E94F86B}" type="presParOf" srcId="{33866E8B-448D-414E-B21A-D30256B1306E}" destId="{9F122E41-DF42-4EE0-844D-4290D63AAC4B}" srcOrd="0" destOrd="0" presId="urn:microsoft.com/office/officeart/2005/8/layout/chevron2"/>
    <dgm:cxn modelId="{E15EC185-067E-4448-A600-45695272C4D3}" type="presParOf" srcId="{33866E8B-448D-414E-B21A-D30256B1306E}" destId="{58E0B24C-9A66-48E3-BEAF-30596C795351}" srcOrd="1" destOrd="0" presId="urn:microsoft.com/office/officeart/2005/8/layout/chevron2"/>
    <dgm:cxn modelId="{AB639E0E-CF17-4ADC-ADC9-B7EF9D1C4D17}" type="presParOf" srcId="{E8B8D4EC-FEBD-437C-B7B9-C42C02C5DABD}" destId="{8FF56A37-77C7-43CA-8A45-F0B1A09B5893}" srcOrd="3" destOrd="0" presId="urn:microsoft.com/office/officeart/2005/8/layout/chevron2"/>
    <dgm:cxn modelId="{366DA8A9-B32E-4564-8CC1-FE0878CE6421}" type="presParOf" srcId="{E8B8D4EC-FEBD-437C-B7B9-C42C02C5DABD}" destId="{0715D079-C138-4725-A386-2F3E341C8AC6}" srcOrd="4" destOrd="0" presId="urn:microsoft.com/office/officeart/2005/8/layout/chevron2"/>
    <dgm:cxn modelId="{B4418E1A-41BC-4B1F-9560-8F845F5A7FB9}" type="presParOf" srcId="{0715D079-C138-4725-A386-2F3E341C8AC6}" destId="{8B33845F-60E6-4D1F-8D56-1BFAAFF4D60F}" srcOrd="0" destOrd="0" presId="urn:microsoft.com/office/officeart/2005/8/layout/chevron2"/>
    <dgm:cxn modelId="{9C40CB68-B6E5-456B-B8FC-DA5A707FFD9B}" type="presParOf" srcId="{0715D079-C138-4725-A386-2F3E341C8AC6}" destId="{5A03668D-3A0D-4F9E-ADC3-7CCBDB64B552}" srcOrd="1" destOrd="0" presId="urn:microsoft.com/office/officeart/2005/8/layout/chevron2"/>
    <dgm:cxn modelId="{1A882B42-9C18-4C93-8E3B-48F77BFAA372}" type="presParOf" srcId="{E8B8D4EC-FEBD-437C-B7B9-C42C02C5DABD}" destId="{F120776C-EE13-451D-9B4B-616365CD9731}" srcOrd="5" destOrd="0" presId="urn:microsoft.com/office/officeart/2005/8/layout/chevron2"/>
    <dgm:cxn modelId="{BEAA4AAA-F1DC-429F-AADE-39FF7328FA87}" type="presParOf" srcId="{E8B8D4EC-FEBD-437C-B7B9-C42C02C5DABD}" destId="{0C12BF7F-8D86-4B95-B107-F2D2BF513977}" srcOrd="6" destOrd="0" presId="urn:microsoft.com/office/officeart/2005/8/layout/chevron2"/>
    <dgm:cxn modelId="{F5DB535B-5BC8-44FA-A9FA-10E486070A89}" type="presParOf" srcId="{0C12BF7F-8D86-4B95-B107-F2D2BF513977}" destId="{2FA703D1-7173-454C-9BC7-D69C1E3FEDCD}" srcOrd="0" destOrd="0" presId="urn:microsoft.com/office/officeart/2005/8/layout/chevron2"/>
    <dgm:cxn modelId="{819D835E-BFBE-4F72-9FF4-132390A45494}" type="presParOf" srcId="{0C12BF7F-8D86-4B95-B107-F2D2BF513977}" destId="{4712C90F-4EAB-42C4-B2C7-0E228A2F94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B8769-7051-4F78-8450-AAD3BEC69971}">
      <dsp:nvSpPr>
        <dsp:cNvPr id="0" name=""/>
        <dsp:cNvSpPr/>
      </dsp:nvSpPr>
      <dsp:spPr>
        <a:xfrm rot="5400000">
          <a:off x="-185966" y="189497"/>
          <a:ext cx="1239777" cy="8678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</a:t>
          </a:r>
          <a:endParaRPr lang="en-US" sz="2400" kern="1200" dirty="0"/>
        </a:p>
      </dsp:txBody>
      <dsp:txXfrm rot="-5400000">
        <a:off x="1" y="437452"/>
        <a:ext cx="867844" cy="371933"/>
      </dsp:txXfrm>
    </dsp:sp>
    <dsp:sp modelId="{A9F6ABB1-968B-49F8-9A4D-95EE7A2D70F5}">
      <dsp:nvSpPr>
        <dsp:cNvPr id="0" name=""/>
        <dsp:cNvSpPr/>
      </dsp:nvSpPr>
      <dsp:spPr>
        <a:xfrm rot="5400000">
          <a:off x="4145794" y="-3274419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List experiences in any order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Try to connect experiences to build key themes</a:t>
          </a:r>
          <a:endParaRPr lang="en-US" sz="2300" kern="1200" dirty="0"/>
        </a:p>
      </dsp:txBody>
      <dsp:txXfrm rot="-5400000">
        <a:off x="867845" y="42869"/>
        <a:ext cx="7322416" cy="727177"/>
      </dsp:txXfrm>
    </dsp:sp>
    <dsp:sp modelId="{9F122E41-DF42-4EE0-844D-4290D63AAC4B}">
      <dsp:nvSpPr>
        <dsp:cNvPr id="0" name=""/>
        <dsp:cNvSpPr/>
      </dsp:nvSpPr>
      <dsp:spPr>
        <a:xfrm rot="5400000">
          <a:off x="-185966" y="1282538"/>
          <a:ext cx="1239777" cy="8678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</a:t>
          </a:r>
          <a:endParaRPr lang="en-US" sz="2400" kern="1200" dirty="0"/>
        </a:p>
      </dsp:txBody>
      <dsp:txXfrm rot="-5400000">
        <a:off x="1" y="1530493"/>
        <a:ext cx="867844" cy="371933"/>
      </dsp:txXfrm>
    </dsp:sp>
    <dsp:sp modelId="{58E0B24C-9A66-48E3-BEAF-30596C795351}">
      <dsp:nvSpPr>
        <dsp:cNvPr id="0" name=""/>
        <dsp:cNvSpPr/>
      </dsp:nvSpPr>
      <dsp:spPr>
        <a:xfrm rot="5400000">
          <a:off x="4145794" y="-2181378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Decide on 2-3 key themes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Eliminate all other experiences</a:t>
          </a:r>
          <a:endParaRPr lang="en-US" sz="2300" kern="1200" dirty="0"/>
        </a:p>
      </dsp:txBody>
      <dsp:txXfrm rot="-5400000">
        <a:off x="867845" y="1135910"/>
        <a:ext cx="7322416" cy="727177"/>
      </dsp:txXfrm>
    </dsp:sp>
    <dsp:sp modelId="{8B33845F-60E6-4D1F-8D56-1BFAAFF4D60F}">
      <dsp:nvSpPr>
        <dsp:cNvPr id="0" name=""/>
        <dsp:cNvSpPr/>
      </dsp:nvSpPr>
      <dsp:spPr>
        <a:xfrm rot="5400000">
          <a:off x="-185966" y="2375579"/>
          <a:ext cx="1239777" cy="8678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</a:t>
          </a:r>
          <a:endParaRPr lang="en-US" sz="2400" kern="1200" dirty="0"/>
        </a:p>
      </dsp:txBody>
      <dsp:txXfrm rot="-5400000">
        <a:off x="1" y="2623534"/>
        <a:ext cx="867844" cy="371933"/>
      </dsp:txXfrm>
    </dsp:sp>
    <dsp:sp modelId="{5A03668D-3A0D-4F9E-ADC3-7CCBDB64B552}">
      <dsp:nvSpPr>
        <dsp:cNvPr id="0" name=""/>
        <dsp:cNvSpPr/>
      </dsp:nvSpPr>
      <dsp:spPr>
        <a:xfrm rot="5400000">
          <a:off x="4142334" y="-1024851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Draft a few paragraphs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Narrow down to </a:t>
          </a:r>
          <a:r>
            <a:rPr lang="en-US" sz="2300" kern="1200" dirty="0" err="1" smtClean="0"/>
            <a:t>appx</a:t>
          </a:r>
          <a:r>
            <a:rPr lang="en-US" sz="2300" kern="1200" dirty="0" smtClean="0"/>
            <a:t>. one paragraph</a:t>
          </a:r>
          <a:endParaRPr lang="en-US" sz="2300" kern="1200" dirty="0"/>
        </a:p>
      </dsp:txBody>
      <dsp:txXfrm rot="-5400000">
        <a:off x="864385" y="2292437"/>
        <a:ext cx="7322416" cy="727177"/>
      </dsp:txXfrm>
    </dsp:sp>
    <dsp:sp modelId="{2FA703D1-7173-454C-9BC7-D69C1E3FEDCD}">
      <dsp:nvSpPr>
        <dsp:cNvPr id="0" name=""/>
        <dsp:cNvSpPr/>
      </dsp:nvSpPr>
      <dsp:spPr>
        <a:xfrm rot="5400000">
          <a:off x="-185966" y="3468621"/>
          <a:ext cx="1239777" cy="8678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</a:t>
          </a:r>
          <a:endParaRPr lang="en-US" sz="2400" kern="1200" dirty="0"/>
        </a:p>
      </dsp:txBody>
      <dsp:txXfrm rot="-5400000">
        <a:off x="1" y="3716576"/>
        <a:ext cx="867844" cy="371933"/>
      </dsp:txXfrm>
    </dsp:sp>
    <dsp:sp modelId="{4712C90F-4EAB-42C4-B2C7-0E228A2F9474}">
      <dsp:nvSpPr>
        <dsp:cNvPr id="0" name=""/>
        <dsp:cNvSpPr/>
      </dsp:nvSpPr>
      <dsp:spPr>
        <a:xfrm rot="5400000">
          <a:off x="4145794" y="4704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Time and condense until ~45s.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Add about 10s of intro: Greeting, Name, Major</a:t>
          </a:r>
          <a:endParaRPr lang="en-US" sz="2300" kern="1200" dirty="0"/>
        </a:p>
      </dsp:txBody>
      <dsp:txXfrm rot="-5400000">
        <a:off x="867845" y="3321993"/>
        <a:ext cx="7322416" cy="727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B8769-7051-4F78-8450-AAD3BEC69971}">
      <dsp:nvSpPr>
        <dsp:cNvPr id="0" name=""/>
        <dsp:cNvSpPr/>
      </dsp:nvSpPr>
      <dsp:spPr>
        <a:xfrm rot="5400000">
          <a:off x="-185966" y="189497"/>
          <a:ext cx="1239777" cy="8678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</a:t>
          </a:r>
          <a:endParaRPr lang="en-US" sz="2400" kern="1200" dirty="0"/>
        </a:p>
      </dsp:txBody>
      <dsp:txXfrm rot="-5400000">
        <a:off x="1" y="437452"/>
        <a:ext cx="867844" cy="371933"/>
      </dsp:txXfrm>
    </dsp:sp>
    <dsp:sp modelId="{A9F6ABB1-968B-49F8-9A4D-95EE7A2D70F5}">
      <dsp:nvSpPr>
        <dsp:cNvPr id="0" name=""/>
        <dsp:cNvSpPr/>
      </dsp:nvSpPr>
      <dsp:spPr>
        <a:xfrm rot="5400000">
          <a:off x="4145794" y="-3274419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List experiences in any order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Try to connect experiences to build key themes</a:t>
          </a:r>
          <a:endParaRPr lang="en-US" sz="2300" kern="1200" dirty="0"/>
        </a:p>
      </dsp:txBody>
      <dsp:txXfrm rot="-5400000">
        <a:off x="867845" y="42869"/>
        <a:ext cx="7322416" cy="727177"/>
      </dsp:txXfrm>
    </dsp:sp>
    <dsp:sp modelId="{9F122E41-DF42-4EE0-844D-4290D63AAC4B}">
      <dsp:nvSpPr>
        <dsp:cNvPr id="0" name=""/>
        <dsp:cNvSpPr/>
      </dsp:nvSpPr>
      <dsp:spPr>
        <a:xfrm rot="5400000">
          <a:off x="-185966" y="1282538"/>
          <a:ext cx="1239777" cy="8678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</a:t>
          </a:r>
          <a:endParaRPr lang="en-US" sz="2400" kern="1200" dirty="0"/>
        </a:p>
      </dsp:txBody>
      <dsp:txXfrm rot="-5400000">
        <a:off x="1" y="1530493"/>
        <a:ext cx="867844" cy="371933"/>
      </dsp:txXfrm>
    </dsp:sp>
    <dsp:sp modelId="{58E0B24C-9A66-48E3-BEAF-30596C795351}">
      <dsp:nvSpPr>
        <dsp:cNvPr id="0" name=""/>
        <dsp:cNvSpPr/>
      </dsp:nvSpPr>
      <dsp:spPr>
        <a:xfrm rot="5400000">
          <a:off x="4145794" y="-2181378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Decide on 2-3 key themes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Eliminate all other experiences</a:t>
          </a:r>
          <a:endParaRPr lang="en-US" sz="2300" kern="1200" dirty="0"/>
        </a:p>
      </dsp:txBody>
      <dsp:txXfrm rot="-5400000">
        <a:off x="867845" y="1135910"/>
        <a:ext cx="7322416" cy="727177"/>
      </dsp:txXfrm>
    </dsp:sp>
    <dsp:sp modelId="{8B33845F-60E6-4D1F-8D56-1BFAAFF4D60F}">
      <dsp:nvSpPr>
        <dsp:cNvPr id="0" name=""/>
        <dsp:cNvSpPr/>
      </dsp:nvSpPr>
      <dsp:spPr>
        <a:xfrm rot="5400000">
          <a:off x="-185966" y="2375579"/>
          <a:ext cx="1239777" cy="8678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</a:t>
          </a:r>
          <a:endParaRPr lang="en-US" sz="2400" kern="1200" dirty="0"/>
        </a:p>
      </dsp:txBody>
      <dsp:txXfrm rot="-5400000">
        <a:off x="1" y="2623534"/>
        <a:ext cx="867844" cy="371933"/>
      </dsp:txXfrm>
    </dsp:sp>
    <dsp:sp modelId="{5A03668D-3A0D-4F9E-ADC3-7CCBDB64B552}">
      <dsp:nvSpPr>
        <dsp:cNvPr id="0" name=""/>
        <dsp:cNvSpPr/>
      </dsp:nvSpPr>
      <dsp:spPr>
        <a:xfrm rot="5400000">
          <a:off x="4142334" y="-1024851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Draft a few paragraphs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Narrow down to </a:t>
          </a:r>
          <a:r>
            <a:rPr lang="en-US" sz="2300" kern="1200" dirty="0" err="1" smtClean="0"/>
            <a:t>appx</a:t>
          </a:r>
          <a:r>
            <a:rPr lang="en-US" sz="2300" kern="1200" dirty="0" smtClean="0"/>
            <a:t>. one paragraph</a:t>
          </a:r>
          <a:endParaRPr lang="en-US" sz="2300" kern="1200" dirty="0"/>
        </a:p>
      </dsp:txBody>
      <dsp:txXfrm rot="-5400000">
        <a:off x="864385" y="2292437"/>
        <a:ext cx="7322416" cy="727177"/>
      </dsp:txXfrm>
    </dsp:sp>
    <dsp:sp modelId="{2FA703D1-7173-454C-9BC7-D69C1E3FEDCD}">
      <dsp:nvSpPr>
        <dsp:cNvPr id="0" name=""/>
        <dsp:cNvSpPr/>
      </dsp:nvSpPr>
      <dsp:spPr>
        <a:xfrm rot="5400000">
          <a:off x="-185966" y="3468621"/>
          <a:ext cx="1239777" cy="8678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</a:t>
          </a:r>
          <a:endParaRPr lang="en-US" sz="2400" kern="1200" dirty="0"/>
        </a:p>
      </dsp:txBody>
      <dsp:txXfrm rot="-5400000">
        <a:off x="1" y="3716576"/>
        <a:ext cx="867844" cy="371933"/>
      </dsp:txXfrm>
    </dsp:sp>
    <dsp:sp modelId="{4712C90F-4EAB-42C4-B2C7-0E228A2F9474}">
      <dsp:nvSpPr>
        <dsp:cNvPr id="0" name=""/>
        <dsp:cNvSpPr/>
      </dsp:nvSpPr>
      <dsp:spPr>
        <a:xfrm rot="5400000">
          <a:off x="4145794" y="4704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Time and condense until ~45s.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Add about 10s of intro: Greeting, Name, Major</a:t>
          </a:r>
          <a:endParaRPr lang="en-US" sz="2300" kern="1200" dirty="0"/>
        </a:p>
      </dsp:txBody>
      <dsp:txXfrm rot="-5400000">
        <a:off x="867845" y="3321993"/>
        <a:ext cx="7322416" cy="727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7D81-5C1C-4780-AAC0-838A5664ACF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6115-F0A9-4606-9D08-0E6EFDA9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9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7D81-5C1C-4780-AAC0-838A5664ACF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6115-F0A9-4606-9D08-0E6EFDA9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9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7D81-5C1C-4780-AAC0-838A5664ACF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6115-F0A9-4606-9D08-0E6EFDA9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8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7D81-5C1C-4780-AAC0-838A5664ACF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6115-F0A9-4606-9D08-0E6EFDA9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7D81-5C1C-4780-AAC0-838A5664ACF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6115-F0A9-4606-9D08-0E6EFDA9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7D81-5C1C-4780-AAC0-838A5664ACF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6115-F0A9-4606-9D08-0E6EFDA9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9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7D81-5C1C-4780-AAC0-838A5664ACF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6115-F0A9-4606-9D08-0E6EFDA9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0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7D81-5C1C-4780-AAC0-838A5664ACF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6115-F0A9-4606-9D08-0E6EFDA9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7D81-5C1C-4780-AAC0-838A5664ACF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6115-F0A9-4606-9D08-0E6EFDA9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7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7D81-5C1C-4780-AAC0-838A5664ACF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6115-F0A9-4606-9D08-0E6EFDA9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7D81-5C1C-4780-AAC0-838A5664ACF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6115-F0A9-4606-9D08-0E6EFDA9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6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F7D81-5C1C-4780-AAC0-838A5664ACF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6115-F0A9-4606-9D08-0E6EFDA9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zwACso-4IRE?version=3&amp;hl=en_U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gavWIgb84Yg?version=3&amp;hl=en_U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r>
              <a:rPr lang="en-US" dirty="0" smtClean="0"/>
              <a:t>Elevator Pitch Workshop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 smtClean="0"/>
              <a:t>Marketing yourself in the professional world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85800"/>
            <a:ext cx="314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8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How to build an Elevator </a:t>
            </a:r>
            <a:r>
              <a:rPr lang="en-US" dirty="0"/>
              <a:t>P</a:t>
            </a:r>
            <a:r>
              <a:rPr lang="en-US" dirty="0" smtClean="0"/>
              <a:t>itch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2388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0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9" y="374073"/>
            <a:ext cx="8229600" cy="1143000"/>
          </a:xfrm>
        </p:spPr>
        <p:txBody>
          <a:bodyPr/>
          <a:lstStyle/>
          <a:p>
            <a:r>
              <a:rPr lang="en-US" dirty="0" smtClean="0"/>
              <a:t>Other 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1" y="1676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Framing experience</a:t>
            </a:r>
          </a:p>
          <a:p>
            <a:pPr lvl="1"/>
            <a:r>
              <a:rPr lang="en-US" dirty="0" smtClean="0"/>
              <a:t>Situation/Task</a:t>
            </a:r>
          </a:p>
          <a:p>
            <a:pPr lvl="1"/>
            <a:r>
              <a:rPr lang="en-US" dirty="0" smtClean="0"/>
              <a:t>Action </a:t>
            </a:r>
          </a:p>
          <a:p>
            <a:pPr lvl="1"/>
            <a:r>
              <a:rPr lang="en-US" dirty="0" smtClean="0"/>
              <a:t>Result</a:t>
            </a:r>
          </a:p>
          <a:p>
            <a:r>
              <a:rPr lang="en-US" dirty="0" smtClean="0"/>
              <a:t>Strong Action Verbs</a:t>
            </a:r>
          </a:p>
          <a:p>
            <a:pPr lvl="1"/>
            <a:r>
              <a:rPr lang="en-US" dirty="0" smtClean="0"/>
              <a:t>Developed</a:t>
            </a:r>
          </a:p>
          <a:p>
            <a:pPr lvl="1"/>
            <a:r>
              <a:rPr lang="en-US" dirty="0" smtClean="0"/>
              <a:t>Analyzed</a:t>
            </a:r>
          </a:p>
          <a:p>
            <a:pPr lvl="1"/>
            <a:r>
              <a:rPr lang="en-US" dirty="0" smtClean="0"/>
              <a:t>Communicated</a:t>
            </a:r>
          </a:p>
          <a:p>
            <a:pPr lvl="1"/>
            <a:r>
              <a:rPr lang="en-US" dirty="0" smtClean="0"/>
              <a:t>Planned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873" y="2362200"/>
            <a:ext cx="3886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6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You Started:</a:t>
            </a:r>
            <a:br>
              <a:rPr lang="en-US" dirty="0" smtClean="0"/>
            </a:br>
            <a:r>
              <a:rPr lang="en-US" dirty="0" smtClean="0"/>
              <a:t>My Experiences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School</a:t>
            </a:r>
          </a:p>
          <a:p>
            <a:pPr lvl="1"/>
            <a:r>
              <a:rPr lang="en-US" dirty="0" smtClean="0"/>
              <a:t>Wrestling Team Captain</a:t>
            </a:r>
          </a:p>
          <a:p>
            <a:pPr lvl="1"/>
            <a:r>
              <a:rPr lang="en-US" dirty="0" smtClean="0"/>
              <a:t>Camp Councilor</a:t>
            </a:r>
          </a:p>
          <a:p>
            <a:pPr lvl="1"/>
            <a:r>
              <a:rPr lang="en-US" dirty="0" smtClean="0"/>
              <a:t>YMCA Volunteer</a:t>
            </a:r>
          </a:p>
          <a:p>
            <a:pPr lvl="1"/>
            <a:r>
              <a:rPr lang="en-US" dirty="0" smtClean="0"/>
              <a:t>Student Council</a:t>
            </a:r>
          </a:p>
          <a:p>
            <a:r>
              <a:rPr lang="en-US" dirty="0" smtClean="0"/>
              <a:t>Freshman Year</a:t>
            </a:r>
          </a:p>
          <a:p>
            <a:pPr lvl="1"/>
            <a:r>
              <a:rPr lang="en-US" dirty="0" smtClean="0"/>
              <a:t>Rugby Team</a:t>
            </a:r>
          </a:p>
          <a:p>
            <a:pPr lvl="1"/>
            <a:r>
              <a:rPr lang="en-US" dirty="0" err="1" smtClean="0"/>
              <a:t>ChemE</a:t>
            </a:r>
            <a:r>
              <a:rPr lang="en-US" dirty="0" smtClean="0"/>
              <a:t> 112</a:t>
            </a:r>
          </a:p>
          <a:p>
            <a:pPr lvl="1"/>
            <a:r>
              <a:rPr lang="en-US" dirty="0" smtClean="0"/>
              <a:t>Spanish Classes</a:t>
            </a:r>
          </a:p>
          <a:p>
            <a:pPr lvl="1"/>
            <a:r>
              <a:rPr lang="en-US" dirty="0" smtClean="0"/>
              <a:t>Sales Job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Sophomore Year</a:t>
            </a:r>
          </a:p>
          <a:p>
            <a:pPr lvl="1"/>
            <a:r>
              <a:rPr lang="en-US" dirty="0" smtClean="0"/>
              <a:t>Risk Manager</a:t>
            </a:r>
          </a:p>
          <a:p>
            <a:pPr lvl="1"/>
            <a:r>
              <a:rPr lang="en-US" dirty="0" smtClean="0"/>
              <a:t>SEBA treasurer</a:t>
            </a:r>
          </a:p>
          <a:p>
            <a:pPr lvl="1"/>
            <a:r>
              <a:rPr lang="en-US" dirty="0" smtClean="0"/>
              <a:t>P&amp;G intern</a:t>
            </a:r>
          </a:p>
          <a:p>
            <a:r>
              <a:rPr lang="en-US" dirty="0" smtClean="0"/>
              <a:t>Junior Year</a:t>
            </a:r>
          </a:p>
          <a:p>
            <a:pPr lvl="1"/>
            <a:r>
              <a:rPr lang="en-US" dirty="0" smtClean="0"/>
              <a:t>Cornell Consulting Group</a:t>
            </a:r>
          </a:p>
          <a:p>
            <a:pPr lvl="1"/>
            <a:r>
              <a:rPr lang="en-US" dirty="0" smtClean="0"/>
              <a:t>House Manager</a:t>
            </a:r>
          </a:p>
          <a:p>
            <a:pPr lvl="1"/>
            <a:r>
              <a:rPr lang="en-US" dirty="0" smtClean="0"/>
              <a:t>Process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Key Themes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Teamwork/Leadership</a:t>
            </a:r>
          </a:p>
          <a:p>
            <a:pPr lvl="1"/>
            <a:r>
              <a:rPr lang="en-US" dirty="0" smtClean="0"/>
              <a:t>Wrestling Team Captain</a:t>
            </a:r>
          </a:p>
          <a:p>
            <a:pPr lvl="1"/>
            <a:r>
              <a:rPr lang="en-US" dirty="0" err="1" smtClean="0"/>
              <a:t>ChemE</a:t>
            </a:r>
            <a:r>
              <a:rPr lang="en-US" dirty="0" smtClean="0"/>
              <a:t> 112</a:t>
            </a:r>
          </a:p>
          <a:p>
            <a:pPr lvl="1"/>
            <a:r>
              <a:rPr lang="en-US" dirty="0" smtClean="0"/>
              <a:t>Cornell Consulting Group</a:t>
            </a:r>
          </a:p>
          <a:p>
            <a:pPr lvl="1"/>
            <a:r>
              <a:rPr lang="en-US" dirty="0" smtClean="0"/>
              <a:t>House Manager</a:t>
            </a:r>
          </a:p>
          <a:p>
            <a:r>
              <a:rPr lang="en-US" dirty="0" smtClean="0"/>
              <a:t>Technical Experience</a:t>
            </a:r>
          </a:p>
          <a:p>
            <a:pPr lvl="1"/>
            <a:r>
              <a:rPr lang="en-US" dirty="0" smtClean="0"/>
              <a:t>Internship</a:t>
            </a:r>
          </a:p>
          <a:p>
            <a:pPr lvl="1"/>
            <a:r>
              <a:rPr lang="en-US" dirty="0" smtClean="0"/>
              <a:t>Process Control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845" y="1524000"/>
            <a:ext cx="33718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9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Do it Yourself: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2302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6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elevator pitch?</a:t>
            </a:r>
          </a:p>
          <a:p>
            <a:r>
              <a:rPr lang="en-US" dirty="0" smtClean="0"/>
              <a:t>What’s in a good pitch?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How  to construct a pitch</a:t>
            </a:r>
          </a:p>
          <a:p>
            <a:r>
              <a:rPr lang="en-US" dirty="0" smtClean="0"/>
              <a:t>Build your own </a:t>
            </a:r>
          </a:p>
          <a:p>
            <a:r>
              <a:rPr lang="en-US" dirty="0" smtClean="0"/>
              <a:t>Critique others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elevator pitch?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Summarize aptitude and interest towards a particular job</a:t>
            </a:r>
          </a:p>
          <a:p>
            <a:pPr lvl="1"/>
            <a:r>
              <a:rPr lang="en-US" dirty="0" smtClean="0"/>
              <a:t>Answers the question “Tell me about yourself”</a:t>
            </a:r>
          </a:p>
          <a:p>
            <a:r>
              <a:rPr lang="en-US" dirty="0" smtClean="0"/>
              <a:t>Guidelines</a:t>
            </a:r>
          </a:p>
          <a:p>
            <a:pPr lvl="1"/>
            <a:r>
              <a:rPr lang="en-US" dirty="0" smtClean="0"/>
              <a:t>Length: 30 to 60 seconds</a:t>
            </a:r>
          </a:p>
          <a:p>
            <a:pPr lvl="1"/>
            <a:r>
              <a:rPr lang="en-US" dirty="0" smtClean="0"/>
              <a:t>Summarize 2 to 3 important “takeaways”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good pitch?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</a:p>
          <a:p>
            <a:pPr lvl="1"/>
            <a:r>
              <a:rPr lang="en-US" dirty="0" smtClean="0"/>
              <a:t>The story your experiences tell</a:t>
            </a:r>
          </a:p>
          <a:p>
            <a:pPr lvl="2"/>
            <a:r>
              <a:rPr lang="en-US" dirty="0" smtClean="0"/>
              <a:t>What are the key experiences that define you?</a:t>
            </a:r>
          </a:p>
          <a:p>
            <a:pPr lvl="2"/>
            <a:r>
              <a:rPr lang="en-US" dirty="0" smtClean="0"/>
              <a:t>How do they effect you?</a:t>
            </a:r>
          </a:p>
          <a:p>
            <a:r>
              <a:rPr lang="en-US" dirty="0" smtClean="0"/>
              <a:t>Takeaways</a:t>
            </a:r>
          </a:p>
          <a:p>
            <a:pPr lvl="1"/>
            <a:r>
              <a:rPr lang="en-US" dirty="0" smtClean="0"/>
              <a:t>What do you want me to remember from this interview?</a:t>
            </a:r>
          </a:p>
          <a:p>
            <a:pPr lvl="1"/>
            <a:r>
              <a:rPr lang="en-US" dirty="0" smtClean="0"/>
              <a:t>What differentiates you?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5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Billy Mays </a:t>
            </a:r>
            <a:endParaRPr lang="en-US" dirty="0"/>
          </a:p>
        </p:txBody>
      </p:sp>
      <p:pic>
        <p:nvPicPr>
          <p:cNvPr id="6" name="zwACso-4IRE?version=3&amp;hl=en_U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47800" y="1371600"/>
            <a:ext cx="62484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Kitchen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Very well spoken and enthusiastic</a:t>
            </a:r>
          </a:p>
          <a:p>
            <a:r>
              <a:rPr lang="en-US" dirty="0" smtClean="0"/>
              <a:t>Has a clear objective and focus that builds a clear perspective</a:t>
            </a:r>
          </a:p>
          <a:p>
            <a:r>
              <a:rPr lang="en-US" dirty="0" smtClean="0"/>
              <a:t>Summarizes takeaways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Over the top?</a:t>
            </a:r>
          </a:p>
          <a:p>
            <a:r>
              <a:rPr lang="en-US" dirty="0" smtClean="0"/>
              <a:t>Credibility?</a:t>
            </a:r>
          </a:p>
          <a:p>
            <a:pPr lvl="1"/>
            <a:r>
              <a:rPr lang="en-US" dirty="0" smtClean="0"/>
              <a:t>“Infomercial”</a:t>
            </a:r>
          </a:p>
          <a:p>
            <a:r>
              <a:rPr lang="en-US" dirty="0" smtClean="0"/>
              <a:t>I can’t see myself working with this guy…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the Engineer</a:t>
            </a:r>
            <a:endParaRPr lang="en-US" dirty="0"/>
          </a:p>
        </p:txBody>
      </p:sp>
      <p:pic>
        <p:nvPicPr>
          <p:cNvPr id="4" name="gavWIgb84Yg?version=3&amp;hl=en_U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00200" y="1600200"/>
            <a:ext cx="58674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4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the Engineer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Clearly spoken</a:t>
            </a:r>
          </a:p>
          <a:p>
            <a:r>
              <a:rPr lang="en-US" dirty="0" smtClean="0"/>
              <a:t>Outlines intention, future goals</a:t>
            </a:r>
          </a:p>
          <a:p>
            <a:r>
              <a:rPr lang="en-US" dirty="0" smtClean="0"/>
              <a:t>Outlines why he thinks he is a “good fit.”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Way to long about background</a:t>
            </a:r>
          </a:p>
          <a:p>
            <a:pPr lvl="1"/>
            <a:r>
              <a:rPr lang="en-US" dirty="0" smtClean="0"/>
              <a:t>Is it necessary to say 4</a:t>
            </a:r>
            <a:r>
              <a:rPr lang="en-US" baseline="30000" dirty="0" smtClean="0"/>
              <a:t>th</a:t>
            </a:r>
            <a:r>
              <a:rPr lang="en-US" dirty="0" smtClean="0"/>
              <a:t> year and grad date?</a:t>
            </a:r>
          </a:p>
          <a:p>
            <a:r>
              <a:rPr lang="en-US" dirty="0" smtClean="0"/>
              <a:t>Too detailed about future</a:t>
            </a:r>
          </a:p>
          <a:p>
            <a:pPr lvl="1"/>
            <a:r>
              <a:rPr lang="en-US" dirty="0" smtClean="0"/>
              <a:t>What certification is he talking about and why is he getting it?</a:t>
            </a:r>
          </a:p>
          <a:p>
            <a:r>
              <a:rPr lang="en-US" dirty="0" smtClean="0"/>
              <a:t>Differentiation</a:t>
            </a:r>
          </a:p>
          <a:p>
            <a:pPr lvl="1"/>
            <a:r>
              <a:rPr lang="en-US" dirty="0" smtClean="0"/>
              <a:t>“Flexible and can learn”… so??</a:t>
            </a:r>
          </a:p>
          <a:p>
            <a:pPr lvl="1"/>
            <a:r>
              <a:rPr lang="en-US" dirty="0" smtClean="0"/>
              <a:t>No specific past experiences</a:t>
            </a:r>
          </a:p>
        </p:txBody>
      </p:sp>
    </p:spTree>
    <p:extLst>
      <p:ext uri="{BB962C8B-B14F-4D97-AF65-F5344CB8AC3E}">
        <p14:creationId xmlns:p14="http://schemas.microsoft.com/office/powerpoint/2010/main" val="216456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an Elevator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8" y="1752600"/>
            <a:ext cx="5736089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3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441</Words>
  <Application>Microsoft Office PowerPoint</Application>
  <PresentationFormat>On-screen Show (4:3)</PresentationFormat>
  <Paragraphs>117</Paragraphs>
  <Slides>14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Elevator Pitch Workshop</vt:lpstr>
      <vt:lpstr>Contents</vt:lpstr>
      <vt:lpstr>What is an elevator pitch?</vt:lpstr>
      <vt:lpstr>What’s in a good pitch?</vt:lpstr>
      <vt:lpstr>Example 1: Billy Mays </vt:lpstr>
      <vt:lpstr>Example 1: Kitchen </vt:lpstr>
      <vt:lpstr>Example 2: the Engineer</vt:lpstr>
      <vt:lpstr>Example 2: the Engineer</vt:lpstr>
      <vt:lpstr>How to Build an Elevator</vt:lpstr>
      <vt:lpstr>  How to build an Elevator Pitch</vt:lpstr>
      <vt:lpstr>Other Tools </vt:lpstr>
      <vt:lpstr>Getting You Started: My Experiences</vt:lpstr>
      <vt:lpstr>My Key Themes</vt:lpstr>
      <vt:lpstr>  Do it Yourself: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pitches</dc:title>
  <dc:creator>Brettlap</dc:creator>
  <cp:lastModifiedBy>Brettlap</cp:lastModifiedBy>
  <cp:revision>13</cp:revision>
  <dcterms:created xsi:type="dcterms:W3CDTF">2012-02-20T05:40:25Z</dcterms:created>
  <dcterms:modified xsi:type="dcterms:W3CDTF">2012-02-22T20:35:26Z</dcterms:modified>
</cp:coreProperties>
</file>