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60" r:id="rId4"/>
    <p:sldId id="259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CA001D8-3FB6-124C-BC3E-B841DAC17938}">
          <p14:sldIdLst>
            <p14:sldId id="256"/>
            <p14:sldId id="257"/>
            <p14:sldId id="260"/>
            <p14:sldId id="259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4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F14B91-1943-A94A-82DC-9129695AEA1C}" type="datetimeFigureOut">
              <a:rPr lang="en-US" smtClean="0"/>
              <a:t>3/5/14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4AE51-DBDF-374F-BDF0-553C839D6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02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4AE51-DBDF-374F-BDF0-553C839D6A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225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3/5/14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3/5/14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3/5/14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3/5/14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3/5/14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3/5/14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3/5/14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3/5/14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3/5/14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3/5/14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3/5/14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3/5/14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3/5/14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3/5/14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3/5/14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3/5/14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99937"/>
            <a:ext cx="8915400" cy="877824"/>
          </a:xfrm>
        </p:spPr>
        <p:txBody>
          <a:bodyPr/>
          <a:lstStyle/>
          <a:p>
            <a:r>
              <a:rPr lang="en-US" dirty="0" smtClean="0"/>
              <a:t>Current Events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8131"/>
            <a:ext cx="8915400" cy="539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884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Putin drops hints he might invade Ukraine to “protect Russian citizens” that may be living there</a:t>
            </a:r>
          </a:p>
          <a:p>
            <a:r>
              <a:rPr lang="en-US" dirty="0" smtClean="0"/>
              <a:t>China likely to side with Russian in event of conflict</a:t>
            </a:r>
          </a:p>
          <a:p>
            <a:r>
              <a:rPr lang="en-US" dirty="0" smtClean="0"/>
              <a:t>Obama approves $1B aid package to Ukraine and calls out Putin with “I don’t think that</a:t>
            </a:r>
            <a:r>
              <a:rPr lang="fr-FR" dirty="0" smtClean="0"/>
              <a:t>’</a:t>
            </a:r>
            <a:r>
              <a:rPr lang="en-US" dirty="0" smtClean="0"/>
              <a:t>s fooling anybody”</a:t>
            </a:r>
          </a:p>
          <a:p>
            <a:r>
              <a:rPr lang="en-US" dirty="0" smtClean="0"/>
              <a:t>Syria has relinquished 1/3 of chemical weapons</a:t>
            </a:r>
          </a:p>
          <a:p>
            <a:r>
              <a:rPr lang="en-US" dirty="0" smtClean="0"/>
              <a:t>United Nations human rights investigators believe world powers are responsible for failing to stop Syrian war crimes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7886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&amp; ENTERPRISE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Stocks very bull within this past week (beginning of March)</a:t>
            </a:r>
          </a:p>
          <a:p>
            <a:r>
              <a:rPr lang="en-US" dirty="0" smtClean="0"/>
              <a:t>Fannie Mae, Freddie Mac both grew over 50% in past 2 weeks to over $4 mark (was just over $1 last semester)</a:t>
            </a:r>
          </a:p>
          <a:p>
            <a:r>
              <a:rPr lang="en-US" dirty="0" smtClean="0"/>
              <a:t>Facebook, Tesla experiencing steady, fast growth (both have grown &gt;20% within past month)</a:t>
            </a:r>
          </a:p>
          <a:p>
            <a:r>
              <a:rPr lang="en-US" dirty="0" smtClean="0"/>
              <a:t>Twitter stock drops despite beating quarter revenue goals</a:t>
            </a:r>
          </a:p>
          <a:p>
            <a:r>
              <a:rPr lang="en-US" dirty="0" smtClean="0"/>
              <a:t>For unknown reasons many international bankers from JP Morgan are killing themselves this year (12 suicides/missing persons/suspicious deaths and counting)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227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GRUBHUB IPO COMING SOON (Note to self: spend less on grubhub to buy grubhub stock)</a:t>
            </a:r>
          </a:p>
          <a:p>
            <a:r>
              <a:rPr lang="en-US" dirty="0" smtClean="0"/>
              <a:t>Bitcoin makes quick recovery after Mt. </a:t>
            </a:r>
            <a:r>
              <a:rPr lang="en-US" dirty="0" err="1" smtClean="0"/>
              <a:t>Gox</a:t>
            </a:r>
            <a:r>
              <a:rPr lang="en-US" dirty="0" smtClean="0"/>
              <a:t> shutdown</a:t>
            </a:r>
          </a:p>
          <a:p>
            <a:r>
              <a:rPr lang="en-US" dirty="0" err="1" smtClean="0"/>
              <a:t>Radioshack</a:t>
            </a:r>
            <a:r>
              <a:rPr lang="en-US" dirty="0" smtClean="0"/>
              <a:t> announces plans to close 20% of stores</a:t>
            </a:r>
          </a:p>
          <a:p>
            <a:r>
              <a:rPr lang="en-US" dirty="0" smtClean="0"/>
              <a:t>Apple expected to release IOS 7.1 within one week</a:t>
            </a:r>
          </a:p>
          <a:p>
            <a:r>
              <a:rPr lang="en-US" dirty="0" err="1" smtClean="0"/>
              <a:t>Flipboard</a:t>
            </a:r>
            <a:r>
              <a:rPr lang="en-US" dirty="0" smtClean="0"/>
              <a:t> acquires news app </a:t>
            </a:r>
            <a:r>
              <a:rPr lang="en-US" dirty="0" err="1" smtClean="0"/>
              <a:t>Zite</a:t>
            </a:r>
            <a:r>
              <a:rPr lang="en-US" dirty="0" smtClean="0"/>
              <a:t> from CNN around $60M</a:t>
            </a:r>
          </a:p>
          <a:p>
            <a:r>
              <a:rPr lang="en-US" dirty="0" smtClean="0"/>
              <a:t>LinkedIn makes biggest acquisition of a San Francisco job matching site </a:t>
            </a:r>
            <a:r>
              <a:rPr lang="en-US" dirty="0" err="1" smtClean="0"/>
              <a:t>Bright.com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798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ON THE STREET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Wall street generally believes Ukrainian conflict will not negatively affect US stock market</a:t>
            </a:r>
          </a:p>
          <a:p>
            <a:r>
              <a:rPr lang="en-US" dirty="0" smtClean="0"/>
              <a:t>Warren Buffett disses Bitcoin</a:t>
            </a:r>
          </a:p>
          <a:p>
            <a:r>
              <a:rPr lang="en-US" dirty="0" smtClean="0"/>
              <a:t>Another Bitcoin trading site (</a:t>
            </a:r>
            <a:r>
              <a:rPr lang="en-US" dirty="0" err="1" smtClean="0"/>
              <a:t>Flexcoin</a:t>
            </a:r>
            <a:r>
              <a:rPr lang="en-US" dirty="0" smtClean="0"/>
              <a:t>) shuts down after major theft</a:t>
            </a:r>
            <a:endParaRPr lang="en-US" dirty="0"/>
          </a:p>
          <a:p>
            <a:r>
              <a:rPr lang="en-US" dirty="0" smtClean="0"/>
              <a:t>Just now: 28 year old Autumn </a:t>
            </a:r>
            <a:r>
              <a:rPr lang="en-US" dirty="0" err="1" smtClean="0"/>
              <a:t>Radtke</a:t>
            </a:r>
            <a:r>
              <a:rPr lang="en-US" dirty="0" smtClean="0"/>
              <a:t> CEO a Bitcoin exchange firm </a:t>
            </a:r>
            <a:r>
              <a:rPr lang="en-US" dirty="0" err="1" smtClean="0"/>
              <a:t>FirstMeta</a:t>
            </a:r>
            <a:r>
              <a:rPr lang="en-US" dirty="0" smtClean="0"/>
              <a:t> commits apparent suicide</a:t>
            </a:r>
          </a:p>
          <a:p>
            <a:r>
              <a:rPr lang="en-US" dirty="0" smtClean="0"/>
              <a:t>Crisis in Ukraine makes it a good time to buy low on Russian stocks</a:t>
            </a:r>
          </a:p>
          <a:p>
            <a:r>
              <a:rPr lang="en-US" dirty="0" smtClean="0"/>
              <a:t>Fast growers to watch: Priceline, Fannie Mae, Freddie Mac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256145"/>
      </p:ext>
    </p:extLst>
  </p:cSld>
  <p:clrMapOvr>
    <a:masterClrMapping/>
  </p:clrMapOvr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76</TotalTime>
  <Words>319</Words>
  <Application>Microsoft Macintosh PowerPoint</Application>
  <PresentationFormat>On-screen Show (4:3)</PresentationFormat>
  <Paragraphs>31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Perception</vt:lpstr>
      <vt:lpstr>Current Events </vt:lpstr>
      <vt:lpstr>POLITICS</vt:lpstr>
      <vt:lpstr>BUSINESS &amp; ENTERPRISE</vt:lpstr>
      <vt:lpstr>TECHNOLOGY</vt:lpstr>
      <vt:lpstr>WORD ON THE STREET</vt:lpstr>
    </vt:vector>
  </TitlesOfParts>
  <Company>Cornell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Current Events </dc:title>
  <dc:creator>Jessica Shu</dc:creator>
  <cp:lastModifiedBy>Jessica Shu</cp:lastModifiedBy>
  <cp:revision>8</cp:revision>
  <dcterms:created xsi:type="dcterms:W3CDTF">2014-03-05T20:27:35Z</dcterms:created>
  <dcterms:modified xsi:type="dcterms:W3CDTF">2014-03-05T21:44:09Z</dcterms:modified>
</cp:coreProperties>
</file>