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0" r:id="rId4"/>
    <p:sldId id="261" r:id="rId5"/>
    <p:sldId id="257" r:id="rId6"/>
    <p:sldId id="266" r:id="rId7"/>
    <p:sldId id="258" r:id="rId8"/>
    <p:sldId id="268" r:id="rId9"/>
    <p:sldId id="269" r:id="rId10"/>
    <p:sldId id="259" r:id="rId11"/>
    <p:sldId id="262" r:id="rId12"/>
    <p:sldId id="263" r:id="rId13"/>
    <p:sldId id="264" r:id="rId14"/>
    <p:sldId id="273" r:id="rId15"/>
    <p:sldId id="274" r:id="rId16"/>
    <p:sldId id="275"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1024"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585600-EBF7-4DBE-A535-EBA36644F7CE}" type="doc">
      <dgm:prSet loTypeId="urn:microsoft.com/office/officeart/2005/8/layout/chevron2" loCatId="list" qsTypeId="urn:microsoft.com/office/officeart/2005/8/quickstyle/simple2" qsCatId="simple" csTypeId="urn:microsoft.com/office/officeart/2005/8/colors/accent2_2" csCatId="accent2" phldr="1"/>
      <dgm:spPr/>
      <dgm:t>
        <a:bodyPr/>
        <a:lstStyle/>
        <a:p>
          <a:endParaRPr lang="en-US"/>
        </a:p>
      </dgm:t>
    </dgm:pt>
    <dgm:pt modelId="{DFACF3CB-DF36-4358-9138-66E181473026}">
      <dgm:prSet phldrT="[Text]"/>
      <dgm:spPr/>
      <dgm:t>
        <a:bodyPr/>
        <a:lstStyle/>
        <a:p>
          <a:r>
            <a:rPr lang="en-US" dirty="0" smtClean="0"/>
            <a:t>1</a:t>
          </a:r>
          <a:endParaRPr lang="en-US" dirty="0"/>
        </a:p>
      </dgm:t>
    </dgm:pt>
    <dgm:pt modelId="{0D2A21EC-3A3C-472E-8806-B02C3BAA31F1}" type="parTrans" cxnId="{3967CABA-CF2A-4110-A87B-45346D28064D}">
      <dgm:prSet/>
      <dgm:spPr/>
      <dgm:t>
        <a:bodyPr/>
        <a:lstStyle/>
        <a:p>
          <a:endParaRPr lang="en-US"/>
        </a:p>
      </dgm:t>
    </dgm:pt>
    <dgm:pt modelId="{B961FA63-98CA-482F-89FE-6675CA7CADAB}" type="sibTrans" cxnId="{3967CABA-CF2A-4110-A87B-45346D28064D}">
      <dgm:prSet/>
      <dgm:spPr/>
      <dgm:t>
        <a:bodyPr/>
        <a:lstStyle/>
        <a:p>
          <a:endParaRPr lang="en-US"/>
        </a:p>
      </dgm:t>
    </dgm:pt>
    <dgm:pt modelId="{3064158A-0A9A-4A56-BDEB-AA7CE616F978}">
      <dgm:prSet phldrT="[Text]"/>
      <dgm:spPr/>
      <dgm:t>
        <a:bodyPr/>
        <a:lstStyle/>
        <a:p>
          <a:r>
            <a:rPr lang="en-US" dirty="0" smtClean="0"/>
            <a:t>List experiences in any order</a:t>
          </a:r>
          <a:endParaRPr lang="en-US" dirty="0"/>
        </a:p>
      </dgm:t>
    </dgm:pt>
    <dgm:pt modelId="{3661085A-FEC0-4523-B53E-D2A27BFAC1C4}" type="parTrans" cxnId="{23D16196-ADFF-4FCC-BA01-B62D99E50D8C}">
      <dgm:prSet/>
      <dgm:spPr/>
      <dgm:t>
        <a:bodyPr/>
        <a:lstStyle/>
        <a:p>
          <a:endParaRPr lang="en-US"/>
        </a:p>
      </dgm:t>
    </dgm:pt>
    <dgm:pt modelId="{DDF628B1-A45F-4AEC-B569-2F388B59A1E6}" type="sibTrans" cxnId="{23D16196-ADFF-4FCC-BA01-B62D99E50D8C}">
      <dgm:prSet/>
      <dgm:spPr/>
      <dgm:t>
        <a:bodyPr/>
        <a:lstStyle/>
        <a:p>
          <a:endParaRPr lang="en-US"/>
        </a:p>
      </dgm:t>
    </dgm:pt>
    <dgm:pt modelId="{9E3D4D38-15D7-42D0-B1DF-7334379F6574}">
      <dgm:prSet phldrT="[Text]"/>
      <dgm:spPr/>
      <dgm:t>
        <a:bodyPr/>
        <a:lstStyle/>
        <a:p>
          <a:r>
            <a:rPr lang="en-US" dirty="0" smtClean="0"/>
            <a:t>Try to connect experiences to build key themes</a:t>
          </a:r>
          <a:endParaRPr lang="en-US" dirty="0"/>
        </a:p>
      </dgm:t>
    </dgm:pt>
    <dgm:pt modelId="{FA953252-9DEF-44A2-9DE4-5D60D1636FC5}" type="parTrans" cxnId="{46378931-8FFA-42DB-A8AD-E74874AF2C8B}">
      <dgm:prSet/>
      <dgm:spPr/>
      <dgm:t>
        <a:bodyPr/>
        <a:lstStyle/>
        <a:p>
          <a:endParaRPr lang="en-US"/>
        </a:p>
      </dgm:t>
    </dgm:pt>
    <dgm:pt modelId="{DCDE3FEC-46BE-4EBB-8CFB-A515D3C9D0C5}" type="sibTrans" cxnId="{46378931-8FFA-42DB-A8AD-E74874AF2C8B}">
      <dgm:prSet/>
      <dgm:spPr/>
      <dgm:t>
        <a:bodyPr/>
        <a:lstStyle/>
        <a:p>
          <a:endParaRPr lang="en-US"/>
        </a:p>
      </dgm:t>
    </dgm:pt>
    <dgm:pt modelId="{FD877D48-98C7-4F82-9DD9-58AFF7FC1809}">
      <dgm:prSet phldrT="[Text]"/>
      <dgm:spPr/>
      <dgm:t>
        <a:bodyPr/>
        <a:lstStyle/>
        <a:p>
          <a:r>
            <a:rPr lang="en-US" dirty="0" smtClean="0"/>
            <a:t>2</a:t>
          </a:r>
          <a:endParaRPr lang="en-US" dirty="0"/>
        </a:p>
      </dgm:t>
    </dgm:pt>
    <dgm:pt modelId="{FC30F0DF-2E22-4948-9109-A0E2572ACBB1}" type="parTrans" cxnId="{27C17A43-FBD7-4D32-A635-606E020FB675}">
      <dgm:prSet/>
      <dgm:spPr/>
      <dgm:t>
        <a:bodyPr/>
        <a:lstStyle/>
        <a:p>
          <a:endParaRPr lang="en-US"/>
        </a:p>
      </dgm:t>
    </dgm:pt>
    <dgm:pt modelId="{E34DF32F-679F-499D-9821-85481CAE082A}" type="sibTrans" cxnId="{27C17A43-FBD7-4D32-A635-606E020FB675}">
      <dgm:prSet/>
      <dgm:spPr/>
      <dgm:t>
        <a:bodyPr/>
        <a:lstStyle/>
        <a:p>
          <a:endParaRPr lang="en-US"/>
        </a:p>
      </dgm:t>
    </dgm:pt>
    <dgm:pt modelId="{B02BE922-A0E7-4428-8741-62BA179D256E}">
      <dgm:prSet phldrT="[Text]"/>
      <dgm:spPr/>
      <dgm:t>
        <a:bodyPr/>
        <a:lstStyle/>
        <a:p>
          <a:r>
            <a:rPr lang="en-US" dirty="0" smtClean="0"/>
            <a:t>Decide on 2-3 key themes</a:t>
          </a:r>
          <a:endParaRPr lang="en-US" dirty="0"/>
        </a:p>
      </dgm:t>
    </dgm:pt>
    <dgm:pt modelId="{0264E81F-7B2E-431E-BE12-5554336EC304}" type="parTrans" cxnId="{89B3BE32-7655-4422-A10D-CCBFF6E2822F}">
      <dgm:prSet/>
      <dgm:spPr/>
      <dgm:t>
        <a:bodyPr/>
        <a:lstStyle/>
        <a:p>
          <a:endParaRPr lang="en-US"/>
        </a:p>
      </dgm:t>
    </dgm:pt>
    <dgm:pt modelId="{B24E0169-63FE-435C-800E-859CA98DB841}" type="sibTrans" cxnId="{89B3BE32-7655-4422-A10D-CCBFF6E2822F}">
      <dgm:prSet/>
      <dgm:spPr/>
      <dgm:t>
        <a:bodyPr/>
        <a:lstStyle/>
        <a:p>
          <a:endParaRPr lang="en-US"/>
        </a:p>
      </dgm:t>
    </dgm:pt>
    <dgm:pt modelId="{7F0337CF-FBFC-443E-91FF-FAB450D63544}">
      <dgm:prSet phldrT="[Text]"/>
      <dgm:spPr/>
      <dgm:t>
        <a:bodyPr/>
        <a:lstStyle/>
        <a:p>
          <a:r>
            <a:rPr lang="en-US" dirty="0" smtClean="0"/>
            <a:t>Eliminate all other experiences</a:t>
          </a:r>
          <a:endParaRPr lang="en-US" dirty="0"/>
        </a:p>
      </dgm:t>
    </dgm:pt>
    <dgm:pt modelId="{73C65F1E-A060-4F94-B3C0-8D09C1A053FA}" type="parTrans" cxnId="{D0FAECC7-51E8-47DB-8BC2-A63613637090}">
      <dgm:prSet/>
      <dgm:spPr/>
      <dgm:t>
        <a:bodyPr/>
        <a:lstStyle/>
        <a:p>
          <a:endParaRPr lang="en-US"/>
        </a:p>
      </dgm:t>
    </dgm:pt>
    <dgm:pt modelId="{386F168F-F74B-4D27-9CFC-A35B9C51C356}" type="sibTrans" cxnId="{D0FAECC7-51E8-47DB-8BC2-A63613637090}">
      <dgm:prSet/>
      <dgm:spPr/>
      <dgm:t>
        <a:bodyPr/>
        <a:lstStyle/>
        <a:p>
          <a:endParaRPr lang="en-US"/>
        </a:p>
      </dgm:t>
    </dgm:pt>
    <dgm:pt modelId="{920F904A-89F7-4565-90C8-0C7ED403E9E3}">
      <dgm:prSet phldrT="[Text]"/>
      <dgm:spPr/>
      <dgm:t>
        <a:bodyPr/>
        <a:lstStyle/>
        <a:p>
          <a:r>
            <a:rPr lang="en-US" dirty="0" smtClean="0"/>
            <a:t>3</a:t>
          </a:r>
          <a:endParaRPr lang="en-US" dirty="0"/>
        </a:p>
      </dgm:t>
    </dgm:pt>
    <dgm:pt modelId="{8FCFFB79-F0AE-47BF-9FCF-405620F4F477}" type="parTrans" cxnId="{AB693E01-208B-4222-9247-52610FDC71A1}">
      <dgm:prSet/>
      <dgm:spPr/>
      <dgm:t>
        <a:bodyPr/>
        <a:lstStyle/>
        <a:p>
          <a:endParaRPr lang="en-US"/>
        </a:p>
      </dgm:t>
    </dgm:pt>
    <dgm:pt modelId="{EECBBD3A-C669-4719-9F65-27BB1D0A1113}" type="sibTrans" cxnId="{AB693E01-208B-4222-9247-52610FDC71A1}">
      <dgm:prSet/>
      <dgm:spPr/>
      <dgm:t>
        <a:bodyPr/>
        <a:lstStyle/>
        <a:p>
          <a:endParaRPr lang="en-US"/>
        </a:p>
      </dgm:t>
    </dgm:pt>
    <dgm:pt modelId="{76697D46-D4F2-4322-A528-40E157C0F234}">
      <dgm:prSet phldrT="[Text]"/>
      <dgm:spPr/>
      <dgm:t>
        <a:bodyPr/>
        <a:lstStyle/>
        <a:p>
          <a:r>
            <a:rPr lang="en-US" dirty="0" smtClean="0"/>
            <a:t>Draft a few paragraphs</a:t>
          </a:r>
          <a:endParaRPr lang="en-US" dirty="0"/>
        </a:p>
      </dgm:t>
    </dgm:pt>
    <dgm:pt modelId="{B1D4B391-2D6A-4EC9-B0CF-08C0C43AAE97}" type="parTrans" cxnId="{309E8AA0-D061-42F8-97A1-C792729CCB62}">
      <dgm:prSet/>
      <dgm:spPr/>
      <dgm:t>
        <a:bodyPr/>
        <a:lstStyle/>
        <a:p>
          <a:endParaRPr lang="en-US"/>
        </a:p>
      </dgm:t>
    </dgm:pt>
    <dgm:pt modelId="{C83F0EF6-ACD9-4E91-99DD-26EFD5B36475}" type="sibTrans" cxnId="{309E8AA0-D061-42F8-97A1-C792729CCB62}">
      <dgm:prSet/>
      <dgm:spPr/>
      <dgm:t>
        <a:bodyPr/>
        <a:lstStyle/>
        <a:p>
          <a:endParaRPr lang="en-US"/>
        </a:p>
      </dgm:t>
    </dgm:pt>
    <dgm:pt modelId="{ED990087-30B4-4358-A064-23C06DF8BDA4}">
      <dgm:prSet phldrT="[Text]"/>
      <dgm:spPr/>
      <dgm:t>
        <a:bodyPr/>
        <a:lstStyle/>
        <a:p>
          <a:r>
            <a:rPr lang="en-US" dirty="0" smtClean="0"/>
            <a:t>Narrow down to </a:t>
          </a:r>
          <a:r>
            <a:rPr lang="en-US" dirty="0" err="1" smtClean="0"/>
            <a:t>appx</a:t>
          </a:r>
          <a:r>
            <a:rPr lang="en-US" dirty="0" smtClean="0"/>
            <a:t>. one paragraph</a:t>
          </a:r>
          <a:endParaRPr lang="en-US" dirty="0"/>
        </a:p>
      </dgm:t>
    </dgm:pt>
    <dgm:pt modelId="{E2967FCC-E3DB-4626-BE18-F2C162728DDB}" type="parTrans" cxnId="{E4AAA420-5708-49EA-B4ED-4390E47F946D}">
      <dgm:prSet/>
      <dgm:spPr/>
      <dgm:t>
        <a:bodyPr/>
        <a:lstStyle/>
        <a:p>
          <a:endParaRPr lang="en-US"/>
        </a:p>
      </dgm:t>
    </dgm:pt>
    <dgm:pt modelId="{80093916-519B-4984-A588-BE19C8BABFA0}" type="sibTrans" cxnId="{E4AAA420-5708-49EA-B4ED-4390E47F946D}">
      <dgm:prSet/>
      <dgm:spPr/>
      <dgm:t>
        <a:bodyPr/>
        <a:lstStyle/>
        <a:p>
          <a:endParaRPr lang="en-US"/>
        </a:p>
      </dgm:t>
    </dgm:pt>
    <dgm:pt modelId="{E3FC0E82-AAD8-471B-9F63-F060CE7AF8D2}">
      <dgm:prSet/>
      <dgm:spPr/>
      <dgm:t>
        <a:bodyPr/>
        <a:lstStyle/>
        <a:p>
          <a:r>
            <a:rPr lang="en-US" dirty="0" smtClean="0"/>
            <a:t>4</a:t>
          </a:r>
          <a:endParaRPr lang="en-US" dirty="0"/>
        </a:p>
      </dgm:t>
    </dgm:pt>
    <dgm:pt modelId="{47C349DC-449A-468E-A0FA-93FD38C273EA}" type="parTrans" cxnId="{707525B4-2E18-42D4-B10C-ACED4450FA45}">
      <dgm:prSet/>
      <dgm:spPr/>
    </dgm:pt>
    <dgm:pt modelId="{C1B193BD-897C-4810-98A4-DD5EA4A78936}" type="sibTrans" cxnId="{707525B4-2E18-42D4-B10C-ACED4450FA45}">
      <dgm:prSet/>
      <dgm:spPr/>
    </dgm:pt>
    <dgm:pt modelId="{DB69D2BB-5834-4368-BF22-D156E0A6A999}">
      <dgm:prSet/>
      <dgm:spPr/>
      <dgm:t>
        <a:bodyPr/>
        <a:lstStyle/>
        <a:p>
          <a:r>
            <a:rPr lang="en-US" dirty="0" smtClean="0"/>
            <a:t>Time and condense until ~45s.</a:t>
          </a:r>
          <a:endParaRPr lang="en-US" dirty="0"/>
        </a:p>
      </dgm:t>
    </dgm:pt>
    <dgm:pt modelId="{ED3F08A4-1892-4B17-9A8A-F0F60B8B876C}" type="parTrans" cxnId="{F436A66B-E9EE-4525-92DD-B68473B50B93}">
      <dgm:prSet/>
      <dgm:spPr/>
    </dgm:pt>
    <dgm:pt modelId="{088988A4-C509-4263-86DE-76566E5D181D}" type="sibTrans" cxnId="{F436A66B-E9EE-4525-92DD-B68473B50B93}">
      <dgm:prSet/>
      <dgm:spPr/>
    </dgm:pt>
    <dgm:pt modelId="{7C842A56-BE9D-4058-9F3D-2A61CE8790EC}">
      <dgm:prSet/>
      <dgm:spPr/>
      <dgm:t>
        <a:bodyPr/>
        <a:lstStyle/>
        <a:p>
          <a:r>
            <a:rPr lang="en-US" dirty="0" smtClean="0"/>
            <a:t>Add about 10s of intro: Greeting, Name, Major</a:t>
          </a:r>
          <a:endParaRPr lang="en-US" dirty="0"/>
        </a:p>
      </dgm:t>
    </dgm:pt>
    <dgm:pt modelId="{0E53E7E0-FEAB-4EBD-9BE4-FC5B6F591D7B}" type="parTrans" cxnId="{61DD5BA8-C566-4EEE-B429-7BBD62085CDC}">
      <dgm:prSet/>
      <dgm:spPr/>
    </dgm:pt>
    <dgm:pt modelId="{9959A383-976E-4AFE-AA4A-38F98BB83A0C}" type="sibTrans" cxnId="{61DD5BA8-C566-4EEE-B429-7BBD62085CDC}">
      <dgm:prSet/>
      <dgm:spPr/>
    </dgm:pt>
    <dgm:pt modelId="{E8B8D4EC-FEBD-437C-B7B9-C42C02C5DABD}" type="pres">
      <dgm:prSet presAssocID="{56585600-EBF7-4DBE-A535-EBA36644F7CE}" presName="linearFlow" presStyleCnt="0">
        <dgm:presLayoutVars>
          <dgm:dir/>
          <dgm:animLvl val="lvl"/>
          <dgm:resizeHandles val="exact"/>
        </dgm:presLayoutVars>
      </dgm:prSet>
      <dgm:spPr/>
      <dgm:t>
        <a:bodyPr/>
        <a:lstStyle/>
        <a:p>
          <a:endParaRPr lang="en-US"/>
        </a:p>
      </dgm:t>
    </dgm:pt>
    <dgm:pt modelId="{7955CBA5-6B4B-4A33-BBBD-19D6D4E284A0}" type="pres">
      <dgm:prSet presAssocID="{DFACF3CB-DF36-4358-9138-66E181473026}" presName="composite" presStyleCnt="0"/>
      <dgm:spPr/>
    </dgm:pt>
    <dgm:pt modelId="{FB8B8769-7051-4F78-8450-AAD3BEC69971}" type="pres">
      <dgm:prSet presAssocID="{DFACF3CB-DF36-4358-9138-66E181473026}" presName="parentText" presStyleLbl="alignNode1" presStyleIdx="0" presStyleCnt="4">
        <dgm:presLayoutVars>
          <dgm:chMax val="1"/>
          <dgm:bulletEnabled val="1"/>
        </dgm:presLayoutVars>
      </dgm:prSet>
      <dgm:spPr/>
      <dgm:t>
        <a:bodyPr/>
        <a:lstStyle/>
        <a:p>
          <a:endParaRPr lang="en-US"/>
        </a:p>
      </dgm:t>
    </dgm:pt>
    <dgm:pt modelId="{A9F6ABB1-968B-49F8-9A4D-95EE7A2D70F5}" type="pres">
      <dgm:prSet presAssocID="{DFACF3CB-DF36-4358-9138-66E181473026}" presName="descendantText" presStyleLbl="alignAcc1" presStyleIdx="0" presStyleCnt="4">
        <dgm:presLayoutVars>
          <dgm:bulletEnabled val="1"/>
        </dgm:presLayoutVars>
      </dgm:prSet>
      <dgm:spPr/>
      <dgm:t>
        <a:bodyPr/>
        <a:lstStyle/>
        <a:p>
          <a:endParaRPr lang="en-US"/>
        </a:p>
      </dgm:t>
    </dgm:pt>
    <dgm:pt modelId="{195F3A02-CFE3-4914-9C67-4A51E1440B0D}" type="pres">
      <dgm:prSet presAssocID="{B961FA63-98CA-482F-89FE-6675CA7CADAB}" presName="sp" presStyleCnt="0"/>
      <dgm:spPr/>
    </dgm:pt>
    <dgm:pt modelId="{33866E8B-448D-414E-B21A-D30256B1306E}" type="pres">
      <dgm:prSet presAssocID="{FD877D48-98C7-4F82-9DD9-58AFF7FC1809}" presName="composite" presStyleCnt="0"/>
      <dgm:spPr/>
    </dgm:pt>
    <dgm:pt modelId="{9F122E41-DF42-4EE0-844D-4290D63AAC4B}" type="pres">
      <dgm:prSet presAssocID="{FD877D48-98C7-4F82-9DD9-58AFF7FC1809}" presName="parentText" presStyleLbl="alignNode1" presStyleIdx="1" presStyleCnt="4">
        <dgm:presLayoutVars>
          <dgm:chMax val="1"/>
          <dgm:bulletEnabled val="1"/>
        </dgm:presLayoutVars>
      </dgm:prSet>
      <dgm:spPr/>
      <dgm:t>
        <a:bodyPr/>
        <a:lstStyle/>
        <a:p>
          <a:endParaRPr lang="en-US"/>
        </a:p>
      </dgm:t>
    </dgm:pt>
    <dgm:pt modelId="{58E0B24C-9A66-48E3-BEAF-30596C795351}" type="pres">
      <dgm:prSet presAssocID="{FD877D48-98C7-4F82-9DD9-58AFF7FC1809}" presName="descendantText" presStyleLbl="alignAcc1" presStyleIdx="1" presStyleCnt="4">
        <dgm:presLayoutVars>
          <dgm:bulletEnabled val="1"/>
        </dgm:presLayoutVars>
      </dgm:prSet>
      <dgm:spPr/>
      <dgm:t>
        <a:bodyPr/>
        <a:lstStyle/>
        <a:p>
          <a:endParaRPr lang="en-US"/>
        </a:p>
      </dgm:t>
    </dgm:pt>
    <dgm:pt modelId="{8FF56A37-77C7-43CA-8A45-F0B1A09B5893}" type="pres">
      <dgm:prSet presAssocID="{E34DF32F-679F-499D-9821-85481CAE082A}" presName="sp" presStyleCnt="0"/>
      <dgm:spPr/>
    </dgm:pt>
    <dgm:pt modelId="{0715D079-C138-4725-A386-2F3E341C8AC6}" type="pres">
      <dgm:prSet presAssocID="{920F904A-89F7-4565-90C8-0C7ED403E9E3}" presName="composite" presStyleCnt="0"/>
      <dgm:spPr/>
    </dgm:pt>
    <dgm:pt modelId="{8B33845F-60E6-4D1F-8D56-1BFAAFF4D60F}" type="pres">
      <dgm:prSet presAssocID="{920F904A-89F7-4565-90C8-0C7ED403E9E3}" presName="parentText" presStyleLbl="alignNode1" presStyleIdx="2" presStyleCnt="4">
        <dgm:presLayoutVars>
          <dgm:chMax val="1"/>
          <dgm:bulletEnabled val="1"/>
        </dgm:presLayoutVars>
      </dgm:prSet>
      <dgm:spPr/>
      <dgm:t>
        <a:bodyPr/>
        <a:lstStyle/>
        <a:p>
          <a:endParaRPr lang="en-US"/>
        </a:p>
      </dgm:t>
    </dgm:pt>
    <dgm:pt modelId="{5A03668D-3A0D-4F9E-ADC3-7CCBDB64B552}" type="pres">
      <dgm:prSet presAssocID="{920F904A-89F7-4565-90C8-0C7ED403E9E3}" presName="descendantText" presStyleLbl="alignAcc1" presStyleIdx="2" presStyleCnt="4" custLinFactNeighborX="-47" custLinFactNeighborY="7878">
        <dgm:presLayoutVars>
          <dgm:bulletEnabled val="1"/>
        </dgm:presLayoutVars>
      </dgm:prSet>
      <dgm:spPr/>
      <dgm:t>
        <a:bodyPr/>
        <a:lstStyle/>
        <a:p>
          <a:endParaRPr lang="en-US"/>
        </a:p>
      </dgm:t>
    </dgm:pt>
    <dgm:pt modelId="{F120776C-EE13-451D-9B4B-616365CD9731}" type="pres">
      <dgm:prSet presAssocID="{EECBBD3A-C669-4719-9F65-27BB1D0A1113}" presName="sp" presStyleCnt="0"/>
      <dgm:spPr/>
    </dgm:pt>
    <dgm:pt modelId="{0C12BF7F-8D86-4B95-B107-F2D2BF513977}" type="pres">
      <dgm:prSet presAssocID="{E3FC0E82-AAD8-471B-9F63-F060CE7AF8D2}" presName="composite" presStyleCnt="0"/>
      <dgm:spPr/>
    </dgm:pt>
    <dgm:pt modelId="{2FA703D1-7173-454C-9BC7-D69C1E3FEDCD}" type="pres">
      <dgm:prSet presAssocID="{E3FC0E82-AAD8-471B-9F63-F060CE7AF8D2}" presName="parentText" presStyleLbl="alignNode1" presStyleIdx="3" presStyleCnt="4">
        <dgm:presLayoutVars>
          <dgm:chMax val="1"/>
          <dgm:bulletEnabled val="1"/>
        </dgm:presLayoutVars>
      </dgm:prSet>
      <dgm:spPr/>
      <dgm:t>
        <a:bodyPr/>
        <a:lstStyle/>
        <a:p>
          <a:endParaRPr lang="en-US"/>
        </a:p>
      </dgm:t>
    </dgm:pt>
    <dgm:pt modelId="{4712C90F-4EAB-42C4-B2C7-0E228A2F9474}" type="pres">
      <dgm:prSet presAssocID="{E3FC0E82-AAD8-471B-9F63-F060CE7AF8D2}" presName="descendantText" presStyleLbl="alignAcc1" presStyleIdx="3" presStyleCnt="4">
        <dgm:presLayoutVars>
          <dgm:bulletEnabled val="1"/>
        </dgm:presLayoutVars>
      </dgm:prSet>
      <dgm:spPr/>
      <dgm:t>
        <a:bodyPr/>
        <a:lstStyle/>
        <a:p>
          <a:endParaRPr lang="en-US"/>
        </a:p>
      </dgm:t>
    </dgm:pt>
  </dgm:ptLst>
  <dgm:cxnLst>
    <dgm:cxn modelId="{DD51E765-3F19-4F42-98BF-3E84B8B186AF}" type="presOf" srcId="{FD877D48-98C7-4F82-9DD9-58AFF7FC1809}" destId="{9F122E41-DF42-4EE0-844D-4290D63AAC4B}" srcOrd="0" destOrd="0" presId="urn:microsoft.com/office/officeart/2005/8/layout/chevron2"/>
    <dgm:cxn modelId="{E2F8185C-FA5D-4038-9095-429D51676345}" type="presOf" srcId="{56585600-EBF7-4DBE-A535-EBA36644F7CE}" destId="{E8B8D4EC-FEBD-437C-B7B9-C42C02C5DABD}" srcOrd="0" destOrd="0" presId="urn:microsoft.com/office/officeart/2005/8/layout/chevron2"/>
    <dgm:cxn modelId="{309E8AA0-D061-42F8-97A1-C792729CCB62}" srcId="{920F904A-89F7-4565-90C8-0C7ED403E9E3}" destId="{76697D46-D4F2-4322-A528-40E157C0F234}" srcOrd="0" destOrd="0" parTransId="{B1D4B391-2D6A-4EC9-B0CF-08C0C43AAE97}" sibTransId="{C83F0EF6-ACD9-4E91-99DD-26EFD5B36475}"/>
    <dgm:cxn modelId="{427A5B0A-4E93-484C-9033-0C4EA220D7A8}" type="presOf" srcId="{ED990087-30B4-4358-A064-23C06DF8BDA4}" destId="{5A03668D-3A0D-4F9E-ADC3-7CCBDB64B552}" srcOrd="0" destOrd="1" presId="urn:microsoft.com/office/officeart/2005/8/layout/chevron2"/>
    <dgm:cxn modelId="{AB693E01-208B-4222-9247-52610FDC71A1}" srcId="{56585600-EBF7-4DBE-A535-EBA36644F7CE}" destId="{920F904A-89F7-4565-90C8-0C7ED403E9E3}" srcOrd="2" destOrd="0" parTransId="{8FCFFB79-F0AE-47BF-9FCF-405620F4F477}" sibTransId="{EECBBD3A-C669-4719-9F65-27BB1D0A1113}"/>
    <dgm:cxn modelId="{61DD5BA8-C566-4EEE-B429-7BBD62085CDC}" srcId="{E3FC0E82-AAD8-471B-9F63-F060CE7AF8D2}" destId="{7C842A56-BE9D-4058-9F3D-2A61CE8790EC}" srcOrd="1" destOrd="0" parTransId="{0E53E7E0-FEAB-4EBD-9BE4-FC5B6F591D7B}" sibTransId="{9959A383-976E-4AFE-AA4A-38F98BB83A0C}"/>
    <dgm:cxn modelId="{D0FAECC7-51E8-47DB-8BC2-A63613637090}" srcId="{FD877D48-98C7-4F82-9DD9-58AFF7FC1809}" destId="{7F0337CF-FBFC-443E-91FF-FAB450D63544}" srcOrd="1" destOrd="0" parTransId="{73C65F1E-A060-4F94-B3C0-8D09C1A053FA}" sibTransId="{386F168F-F74B-4D27-9CFC-A35B9C51C356}"/>
    <dgm:cxn modelId="{94751E0F-1E52-4BFF-940C-FDDCE4948251}" type="presOf" srcId="{7C842A56-BE9D-4058-9F3D-2A61CE8790EC}" destId="{4712C90F-4EAB-42C4-B2C7-0E228A2F9474}" srcOrd="0" destOrd="1" presId="urn:microsoft.com/office/officeart/2005/8/layout/chevron2"/>
    <dgm:cxn modelId="{AA0367C0-0ECB-45EB-8F74-2C6737039975}" type="presOf" srcId="{E3FC0E82-AAD8-471B-9F63-F060CE7AF8D2}" destId="{2FA703D1-7173-454C-9BC7-D69C1E3FEDCD}" srcOrd="0" destOrd="0" presId="urn:microsoft.com/office/officeart/2005/8/layout/chevron2"/>
    <dgm:cxn modelId="{E930ACB8-904E-421D-B5B1-E705C26E0DDD}" type="presOf" srcId="{7F0337CF-FBFC-443E-91FF-FAB450D63544}" destId="{58E0B24C-9A66-48E3-BEAF-30596C795351}" srcOrd="0" destOrd="1" presId="urn:microsoft.com/office/officeart/2005/8/layout/chevron2"/>
    <dgm:cxn modelId="{F436A66B-E9EE-4525-92DD-B68473B50B93}" srcId="{E3FC0E82-AAD8-471B-9F63-F060CE7AF8D2}" destId="{DB69D2BB-5834-4368-BF22-D156E0A6A999}" srcOrd="0" destOrd="0" parTransId="{ED3F08A4-1892-4B17-9A8A-F0F60B8B876C}" sibTransId="{088988A4-C509-4263-86DE-76566E5D181D}"/>
    <dgm:cxn modelId="{89B3BE32-7655-4422-A10D-CCBFF6E2822F}" srcId="{FD877D48-98C7-4F82-9DD9-58AFF7FC1809}" destId="{B02BE922-A0E7-4428-8741-62BA179D256E}" srcOrd="0" destOrd="0" parTransId="{0264E81F-7B2E-431E-BE12-5554336EC304}" sibTransId="{B24E0169-63FE-435C-800E-859CA98DB841}"/>
    <dgm:cxn modelId="{E4AAA420-5708-49EA-B4ED-4390E47F946D}" srcId="{920F904A-89F7-4565-90C8-0C7ED403E9E3}" destId="{ED990087-30B4-4358-A064-23C06DF8BDA4}" srcOrd="1" destOrd="0" parTransId="{E2967FCC-E3DB-4626-BE18-F2C162728DDB}" sibTransId="{80093916-519B-4984-A588-BE19C8BABFA0}"/>
    <dgm:cxn modelId="{707525B4-2E18-42D4-B10C-ACED4450FA45}" srcId="{56585600-EBF7-4DBE-A535-EBA36644F7CE}" destId="{E3FC0E82-AAD8-471B-9F63-F060CE7AF8D2}" srcOrd="3" destOrd="0" parTransId="{47C349DC-449A-468E-A0FA-93FD38C273EA}" sibTransId="{C1B193BD-897C-4810-98A4-DD5EA4A78936}"/>
    <dgm:cxn modelId="{194A3A02-E27A-45B3-9ECD-C4464F946B7A}" type="presOf" srcId="{9E3D4D38-15D7-42D0-B1DF-7334379F6574}" destId="{A9F6ABB1-968B-49F8-9A4D-95EE7A2D70F5}" srcOrd="0" destOrd="1" presId="urn:microsoft.com/office/officeart/2005/8/layout/chevron2"/>
    <dgm:cxn modelId="{A6B191F7-55E1-45E5-ABE7-8A8DC03A061A}" type="presOf" srcId="{B02BE922-A0E7-4428-8741-62BA179D256E}" destId="{58E0B24C-9A66-48E3-BEAF-30596C795351}" srcOrd="0" destOrd="0" presId="urn:microsoft.com/office/officeart/2005/8/layout/chevron2"/>
    <dgm:cxn modelId="{27C17A43-FBD7-4D32-A635-606E020FB675}" srcId="{56585600-EBF7-4DBE-A535-EBA36644F7CE}" destId="{FD877D48-98C7-4F82-9DD9-58AFF7FC1809}" srcOrd="1" destOrd="0" parTransId="{FC30F0DF-2E22-4948-9109-A0E2572ACBB1}" sibTransId="{E34DF32F-679F-499D-9821-85481CAE082A}"/>
    <dgm:cxn modelId="{36782EF3-5E3A-4017-80AF-29318F8F2185}" type="presOf" srcId="{DFACF3CB-DF36-4358-9138-66E181473026}" destId="{FB8B8769-7051-4F78-8450-AAD3BEC69971}" srcOrd="0" destOrd="0" presId="urn:microsoft.com/office/officeart/2005/8/layout/chevron2"/>
    <dgm:cxn modelId="{5D40D0C8-7E2C-4D66-85BD-38385BF3050A}" type="presOf" srcId="{920F904A-89F7-4565-90C8-0C7ED403E9E3}" destId="{8B33845F-60E6-4D1F-8D56-1BFAAFF4D60F}" srcOrd="0" destOrd="0" presId="urn:microsoft.com/office/officeart/2005/8/layout/chevron2"/>
    <dgm:cxn modelId="{C58C138C-7C35-4A73-9048-00E66F902EC5}" type="presOf" srcId="{76697D46-D4F2-4322-A528-40E157C0F234}" destId="{5A03668D-3A0D-4F9E-ADC3-7CCBDB64B552}" srcOrd="0" destOrd="0" presId="urn:microsoft.com/office/officeart/2005/8/layout/chevron2"/>
    <dgm:cxn modelId="{DF627518-B2B9-4BD6-ACC2-5BB8D572E34B}" type="presOf" srcId="{3064158A-0A9A-4A56-BDEB-AA7CE616F978}" destId="{A9F6ABB1-968B-49F8-9A4D-95EE7A2D70F5}" srcOrd="0" destOrd="0" presId="urn:microsoft.com/office/officeart/2005/8/layout/chevron2"/>
    <dgm:cxn modelId="{46378931-8FFA-42DB-A8AD-E74874AF2C8B}" srcId="{DFACF3CB-DF36-4358-9138-66E181473026}" destId="{9E3D4D38-15D7-42D0-B1DF-7334379F6574}" srcOrd="1" destOrd="0" parTransId="{FA953252-9DEF-44A2-9DE4-5D60D1636FC5}" sibTransId="{DCDE3FEC-46BE-4EBB-8CFB-A515D3C9D0C5}"/>
    <dgm:cxn modelId="{92895AEC-1FD0-4C51-AEDA-DBA7042FDE15}" type="presOf" srcId="{DB69D2BB-5834-4368-BF22-D156E0A6A999}" destId="{4712C90F-4EAB-42C4-B2C7-0E228A2F9474}" srcOrd="0" destOrd="0" presId="urn:microsoft.com/office/officeart/2005/8/layout/chevron2"/>
    <dgm:cxn modelId="{3967CABA-CF2A-4110-A87B-45346D28064D}" srcId="{56585600-EBF7-4DBE-A535-EBA36644F7CE}" destId="{DFACF3CB-DF36-4358-9138-66E181473026}" srcOrd="0" destOrd="0" parTransId="{0D2A21EC-3A3C-472E-8806-B02C3BAA31F1}" sibTransId="{B961FA63-98CA-482F-89FE-6675CA7CADAB}"/>
    <dgm:cxn modelId="{23D16196-ADFF-4FCC-BA01-B62D99E50D8C}" srcId="{DFACF3CB-DF36-4358-9138-66E181473026}" destId="{3064158A-0A9A-4A56-BDEB-AA7CE616F978}" srcOrd="0" destOrd="0" parTransId="{3661085A-FEC0-4523-B53E-D2A27BFAC1C4}" sibTransId="{DDF628B1-A45F-4AEC-B569-2F388B59A1E6}"/>
    <dgm:cxn modelId="{47244044-DDD6-4C74-BE68-B6B41CBEB992}" type="presParOf" srcId="{E8B8D4EC-FEBD-437C-B7B9-C42C02C5DABD}" destId="{7955CBA5-6B4B-4A33-BBBD-19D6D4E284A0}" srcOrd="0" destOrd="0" presId="urn:microsoft.com/office/officeart/2005/8/layout/chevron2"/>
    <dgm:cxn modelId="{39F674FE-84FD-43CB-AC1C-EF962DBBE380}" type="presParOf" srcId="{7955CBA5-6B4B-4A33-BBBD-19D6D4E284A0}" destId="{FB8B8769-7051-4F78-8450-AAD3BEC69971}" srcOrd="0" destOrd="0" presId="urn:microsoft.com/office/officeart/2005/8/layout/chevron2"/>
    <dgm:cxn modelId="{63589D85-2247-4E53-A49C-FE50E05B5FCA}" type="presParOf" srcId="{7955CBA5-6B4B-4A33-BBBD-19D6D4E284A0}" destId="{A9F6ABB1-968B-49F8-9A4D-95EE7A2D70F5}" srcOrd="1" destOrd="0" presId="urn:microsoft.com/office/officeart/2005/8/layout/chevron2"/>
    <dgm:cxn modelId="{21EDF874-9824-43AA-BB1A-8489B59BD910}" type="presParOf" srcId="{E8B8D4EC-FEBD-437C-B7B9-C42C02C5DABD}" destId="{195F3A02-CFE3-4914-9C67-4A51E1440B0D}" srcOrd="1" destOrd="0" presId="urn:microsoft.com/office/officeart/2005/8/layout/chevron2"/>
    <dgm:cxn modelId="{C9BFDF00-DCBF-4B57-8914-8A93917125AA}" type="presParOf" srcId="{E8B8D4EC-FEBD-437C-B7B9-C42C02C5DABD}" destId="{33866E8B-448D-414E-B21A-D30256B1306E}" srcOrd="2" destOrd="0" presId="urn:microsoft.com/office/officeart/2005/8/layout/chevron2"/>
    <dgm:cxn modelId="{0F0F3B17-12D8-4D28-BAD0-499AF7BA2909}" type="presParOf" srcId="{33866E8B-448D-414E-B21A-D30256B1306E}" destId="{9F122E41-DF42-4EE0-844D-4290D63AAC4B}" srcOrd="0" destOrd="0" presId="urn:microsoft.com/office/officeart/2005/8/layout/chevron2"/>
    <dgm:cxn modelId="{B4C71F3B-DD0F-4EF6-B6BC-F795522241E8}" type="presParOf" srcId="{33866E8B-448D-414E-B21A-D30256B1306E}" destId="{58E0B24C-9A66-48E3-BEAF-30596C795351}" srcOrd="1" destOrd="0" presId="urn:microsoft.com/office/officeart/2005/8/layout/chevron2"/>
    <dgm:cxn modelId="{443855CC-D9F0-4BB1-9540-F27660E1E577}" type="presParOf" srcId="{E8B8D4EC-FEBD-437C-B7B9-C42C02C5DABD}" destId="{8FF56A37-77C7-43CA-8A45-F0B1A09B5893}" srcOrd="3" destOrd="0" presId="urn:microsoft.com/office/officeart/2005/8/layout/chevron2"/>
    <dgm:cxn modelId="{4491144B-C301-4F2B-B274-7DBA23FF76A8}" type="presParOf" srcId="{E8B8D4EC-FEBD-437C-B7B9-C42C02C5DABD}" destId="{0715D079-C138-4725-A386-2F3E341C8AC6}" srcOrd="4" destOrd="0" presId="urn:microsoft.com/office/officeart/2005/8/layout/chevron2"/>
    <dgm:cxn modelId="{D111733F-5F44-44DD-8106-DDA425B1BE2F}" type="presParOf" srcId="{0715D079-C138-4725-A386-2F3E341C8AC6}" destId="{8B33845F-60E6-4D1F-8D56-1BFAAFF4D60F}" srcOrd="0" destOrd="0" presId="urn:microsoft.com/office/officeart/2005/8/layout/chevron2"/>
    <dgm:cxn modelId="{3DF1B109-4EA9-4111-B91F-1A35E726CB5E}" type="presParOf" srcId="{0715D079-C138-4725-A386-2F3E341C8AC6}" destId="{5A03668D-3A0D-4F9E-ADC3-7CCBDB64B552}" srcOrd="1" destOrd="0" presId="urn:microsoft.com/office/officeart/2005/8/layout/chevron2"/>
    <dgm:cxn modelId="{24DE34CA-37E8-423C-82A0-1D448BD02485}" type="presParOf" srcId="{E8B8D4EC-FEBD-437C-B7B9-C42C02C5DABD}" destId="{F120776C-EE13-451D-9B4B-616365CD9731}" srcOrd="5" destOrd="0" presId="urn:microsoft.com/office/officeart/2005/8/layout/chevron2"/>
    <dgm:cxn modelId="{5900CE73-ED9C-4539-95C9-71769146AC62}" type="presParOf" srcId="{E8B8D4EC-FEBD-437C-B7B9-C42C02C5DABD}" destId="{0C12BF7F-8D86-4B95-B107-F2D2BF513977}" srcOrd="6" destOrd="0" presId="urn:microsoft.com/office/officeart/2005/8/layout/chevron2"/>
    <dgm:cxn modelId="{5CA65365-C109-4F18-82C4-91F8D8798636}" type="presParOf" srcId="{0C12BF7F-8D86-4B95-B107-F2D2BF513977}" destId="{2FA703D1-7173-454C-9BC7-D69C1E3FEDCD}" srcOrd="0" destOrd="0" presId="urn:microsoft.com/office/officeart/2005/8/layout/chevron2"/>
    <dgm:cxn modelId="{8C0416AA-CB1C-4EB1-BE9E-EF0A251645C7}" type="presParOf" srcId="{0C12BF7F-8D86-4B95-B107-F2D2BF513977}" destId="{4712C90F-4EAB-42C4-B2C7-0E228A2F947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585600-EBF7-4DBE-A535-EBA36644F7CE}" type="doc">
      <dgm:prSet loTypeId="urn:microsoft.com/office/officeart/2005/8/layout/chevron2" loCatId="list" qsTypeId="urn:microsoft.com/office/officeart/2005/8/quickstyle/simple2" qsCatId="simple" csTypeId="urn:microsoft.com/office/officeart/2005/8/colors/accent2_2" csCatId="accent2" phldr="1"/>
      <dgm:spPr/>
      <dgm:t>
        <a:bodyPr/>
        <a:lstStyle/>
        <a:p>
          <a:endParaRPr lang="en-US"/>
        </a:p>
      </dgm:t>
    </dgm:pt>
    <dgm:pt modelId="{DFACF3CB-DF36-4358-9138-66E181473026}">
      <dgm:prSet phldrT="[Text]"/>
      <dgm:spPr/>
      <dgm:t>
        <a:bodyPr/>
        <a:lstStyle/>
        <a:p>
          <a:r>
            <a:rPr lang="en-US" dirty="0" smtClean="0"/>
            <a:t>1</a:t>
          </a:r>
          <a:endParaRPr lang="en-US" dirty="0"/>
        </a:p>
      </dgm:t>
    </dgm:pt>
    <dgm:pt modelId="{0D2A21EC-3A3C-472E-8806-B02C3BAA31F1}" type="parTrans" cxnId="{3967CABA-CF2A-4110-A87B-45346D28064D}">
      <dgm:prSet/>
      <dgm:spPr/>
      <dgm:t>
        <a:bodyPr/>
        <a:lstStyle/>
        <a:p>
          <a:endParaRPr lang="en-US"/>
        </a:p>
      </dgm:t>
    </dgm:pt>
    <dgm:pt modelId="{B961FA63-98CA-482F-89FE-6675CA7CADAB}" type="sibTrans" cxnId="{3967CABA-CF2A-4110-A87B-45346D28064D}">
      <dgm:prSet/>
      <dgm:spPr/>
      <dgm:t>
        <a:bodyPr/>
        <a:lstStyle/>
        <a:p>
          <a:endParaRPr lang="en-US"/>
        </a:p>
      </dgm:t>
    </dgm:pt>
    <dgm:pt modelId="{3064158A-0A9A-4A56-BDEB-AA7CE616F978}">
      <dgm:prSet phldrT="[Text]"/>
      <dgm:spPr/>
      <dgm:t>
        <a:bodyPr/>
        <a:lstStyle/>
        <a:p>
          <a:r>
            <a:rPr lang="en-US" dirty="0" smtClean="0"/>
            <a:t>List experiences in any order</a:t>
          </a:r>
          <a:endParaRPr lang="en-US" dirty="0"/>
        </a:p>
      </dgm:t>
    </dgm:pt>
    <dgm:pt modelId="{3661085A-FEC0-4523-B53E-D2A27BFAC1C4}" type="parTrans" cxnId="{23D16196-ADFF-4FCC-BA01-B62D99E50D8C}">
      <dgm:prSet/>
      <dgm:spPr/>
      <dgm:t>
        <a:bodyPr/>
        <a:lstStyle/>
        <a:p>
          <a:endParaRPr lang="en-US"/>
        </a:p>
      </dgm:t>
    </dgm:pt>
    <dgm:pt modelId="{DDF628B1-A45F-4AEC-B569-2F388B59A1E6}" type="sibTrans" cxnId="{23D16196-ADFF-4FCC-BA01-B62D99E50D8C}">
      <dgm:prSet/>
      <dgm:spPr/>
      <dgm:t>
        <a:bodyPr/>
        <a:lstStyle/>
        <a:p>
          <a:endParaRPr lang="en-US"/>
        </a:p>
      </dgm:t>
    </dgm:pt>
    <dgm:pt modelId="{9E3D4D38-15D7-42D0-B1DF-7334379F6574}">
      <dgm:prSet phldrT="[Text]"/>
      <dgm:spPr/>
      <dgm:t>
        <a:bodyPr/>
        <a:lstStyle/>
        <a:p>
          <a:r>
            <a:rPr lang="en-US" dirty="0" smtClean="0"/>
            <a:t>Try to connect experiences to build key themes</a:t>
          </a:r>
          <a:endParaRPr lang="en-US" dirty="0"/>
        </a:p>
      </dgm:t>
    </dgm:pt>
    <dgm:pt modelId="{FA953252-9DEF-44A2-9DE4-5D60D1636FC5}" type="parTrans" cxnId="{46378931-8FFA-42DB-A8AD-E74874AF2C8B}">
      <dgm:prSet/>
      <dgm:spPr/>
      <dgm:t>
        <a:bodyPr/>
        <a:lstStyle/>
        <a:p>
          <a:endParaRPr lang="en-US"/>
        </a:p>
      </dgm:t>
    </dgm:pt>
    <dgm:pt modelId="{DCDE3FEC-46BE-4EBB-8CFB-A515D3C9D0C5}" type="sibTrans" cxnId="{46378931-8FFA-42DB-A8AD-E74874AF2C8B}">
      <dgm:prSet/>
      <dgm:spPr/>
      <dgm:t>
        <a:bodyPr/>
        <a:lstStyle/>
        <a:p>
          <a:endParaRPr lang="en-US"/>
        </a:p>
      </dgm:t>
    </dgm:pt>
    <dgm:pt modelId="{FD877D48-98C7-4F82-9DD9-58AFF7FC1809}">
      <dgm:prSet phldrT="[Text]"/>
      <dgm:spPr/>
      <dgm:t>
        <a:bodyPr/>
        <a:lstStyle/>
        <a:p>
          <a:r>
            <a:rPr lang="en-US" dirty="0" smtClean="0"/>
            <a:t>2</a:t>
          </a:r>
          <a:endParaRPr lang="en-US" dirty="0"/>
        </a:p>
      </dgm:t>
    </dgm:pt>
    <dgm:pt modelId="{FC30F0DF-2E22-4948-9109-A0E2572ACBB1}" type="parTrans" cxnId="{27C17A43-FBD7-4D32-A635-606E020FB675}">
      <dgm:prSet/>
      <dgm:spPr/>
      <dgm:t>
        <a:bodyPr/>
        <a:lstStyle/>
        <a:p>
          <a:endParaRPr lang="en-US"/>
        </a:p>
      </dgm:t>
    </dgm:pt>
    <dgm:pt modelId="{E34DF32F-679F-499D-9821-85481CAE082A}" type="sibTrans" cxnId="{27C17A43-FBD7-4D32-A635-606E020FB675}">
      <dgm:prSet/>
      <dgm:spPr/>
      <dgm:t>
        <a:bodyPr/>
        <a:lstStyle/>
        <a:p>
          <a:endParaRPr lang="en-US"/>
        </a:p>
      </dgm:t>
    </dgm:pt>
    <dgm:pt modelId="{B02BE922-A0E7-4428-8741-62BA179D256E}">
      <dgm:prSet phldrT="[Text]"/>
      <dgm:spPr/>
      <dgm:t>
        <a:bodyPr/>
        <a:lstStyle/>
        <a:p>
          <a:r>
            <a:rPr lang="en-US" dirty="0" smtClean="0"/>
            <a:t>Decide on 2-3 key themes</a:t>
          </a:r>
          <a:endParaRPr lang="en-US" dirty="0"/>
        </a:p>
      </dgm:t>
    </dgm:pt>
    <dgm:pt modelId="{0264E81F-7B2E-431E-BE12-5554336EC304}" type="parTrans" cxnId="{89B3BE32-7655-4422-A10D-CCBFF6E2822F}">
      <dgm:prSet/>
      <dgm:spPr/>
      <dgm:t>
        <a:bodyPr/>
        <a:lstStyle/>
        <a:p>
          <a:endParaRPr lang="en-US"/>
        </a:p>
      </dgm:t>
    </dgm:pt>
    <dgm:pt modelId="{B24E0169-63FE-435C-800E-859CA98DB841}" type="sibTrans" cxnId="{89B3BE32-7655-4422-A10D-CCBFF6E2822F}">
      <dgm:prSet/>
      <dgm:spPr/>
      <dgm:t>
        <a:bodyPr/>
        <a:lstStyle/>
        <a:p>
          <a:endParaRPr lang="en-US"/>
        </a:p>
      </dgm:t>
    </dgm:pt>
    <dgm:pt modelId="{7F0337CF-FBFC-443E-91FF-FAB450D63544}">
      <dgm:prSet phldrT="[Text]"/>
      <dgm:spPr/>
      <dgm:t>
        <a:bodyPr/>
        <a:lstStyle/>
        <a:p>
          <a:r>
            <a:rPr lang="en-US" dirty="0" smtClean="0"/>
            <a:t>Eliminate all other experiences</a:t>
          </a:r>
          <a:endParaRPr lang="en-US" dirty="0"/>
        </a:p>
      </dgm:t>
    </dgm:pt>
    <dgm:pt modelId="{73C65F1E-A060-4F94-B3C0-8D09C1A053FA}" type="parTrans" cxnId="{D0FAECC7-51E8-47DB-8BC2-A63613637090}">
      <dgm:prSet/>
      <dgm:spPr/>
      <dgm:t>
        <a:bodyPr/>
        <a:lstStyle/>
        <a:p>
          <a:endParaRPr lang="en-US"/>
        </a:p>
      </dgm:t>
    </dgm:pt>
    <dgm:pt modelId="{386F168F-F74B-4D27-9CFC-A35B9C51C356}" type="sibTrans" cxnId="{D0FAECC7-51E8-47DB-8BC2-A63613637090}">
      <dgm:prSet/>
      <dgm:spPr/>
      <dgm:t>
        <a:bodyPr/>
        <a:lstStyle/>
        <a:p>
          <a:endParaRPr lang="en-US"/>
        </a:p>
      </dgm:t>
    </dgm:pt>
    <dgm:pt modelId="{920F904A-89F7-4565-90C8-0C7ED403E9E3}">
      <dgm:prSet phldrT="[Text]"/>
      <dgm:spPr/>
      <dgm:t>
        <a:bodyPr/>
        <a:lstStyle/>
        <a:p>
          <a:r>
            <a:rPr lang="en-US" dirty="0" smtClean="0"/>
            <a:t>3</a:t>
          </a:r>
          <a:endParaRPr lang="en-US" dirty="0"/>
        </a:p>
      </dgm:t>
    </dgm:pt>
    <dgm:pt modelId="{8FCFFB79-F0AE-47BF-9FCF-405620F4F477}" type="parTrans" cxnId="{AB693E01-208B-4222-9247-52610FDC71A1}">
      <dgm:prSet/>
      <dgm:spPr/>
      <dgm:t>
        <a:bodyPr/>
        <a:lstStyle/>
        <a:p>
          <a:endParaRPr lang="en-US"/>
        </a:p>
      </dgm:t>
    </dgm:pt>
    <dgm:pt modelId="{EECBBD3A-C669-4719-9F65-27BB1D0A1113}" type="sibTrans" cxnId="{AB693E01-208B-4222-9247-52610FDC71A1}">
      <dgm:prSet/>
      <dgm:spPr/>
      <dgm:t>
        <a:bodyPr/>
        <a:lstStyle/>
        <a:p>
          <a:endParaRPr lang="en-US"/>
        </a:p>
      </dgm:t>
    </dgm:pt>
    <dgm:pt modelId="{76697D46-D4F2-4322-A528-40E157C0F234}">
      <dgm:prSet phldrT="[Text]"/>
      <dgm:spPr/>
      <dgm:t>
        <a:bodyPr/>
        <a:lstStyle/>
        <a:p>
          <a:r>
            <a:rPr lang="en-US" dirty="0" smtClean="0"/>
            <a:t>Draft a few paragraphs</a:t>
          </a:r>
          <a:endParaRPr lang="en-US" dirty="0"/>
        </a:p>
      </dgm:t>
    </dgm:pt>
    <dgm:pt modelId="{B1D4B391-2D6A-4EC9-B0CF-08C0C43AAE97}" type="parTrans" cxnId="{309E8AA0-D061-42F8-97A1-C792729CCB62}">
      <dgm:prSet/>
      <dgm:spPr/>
      <dgm:t>
        <a:bodyPr/>
        <a:lstStyle/>
        <a:p>
          <a:endParaRPr lang="en-US"/>
        </a:p>
      </dgm:t>
    </dgm:pt>
    <dgm:pt modelId="{C83F0EF6-ACD9-4E91-99DD-26EFD5B36475}" type="sibTrans" cxnId="{309E8AA0-D061-42F8-97A1-C792729CCB62}">
      <dgm:prSet/>
      <dgm:spPr/>
      <dgm:t>
        <a:bodyPr/>
        <a:lstStyle/>
        <a:p>
          <a:endParaRPr lang="en-US"/>
        </a:p>
      </dgm:t>
    </dgm:pt>
    <dgm:pt modelId="{ED990087-30B4-4358-A064-23C06DF8BDA4}">
      <dgm:prSet phldrT="[Text]"/>
      <dgm:spPr/>
      <dgm:t>
        <a:bodyPr/>
        <a:lstStyle/>
        <a:p>
          <a:r>
            <a:rPr lang="en-US" dirty="0" smtClean="0"/>
            <a:t>Narrow down to </a:t>
          </a:r>
          <a:r>
            <a:rPr lang="en-US" dirty="0" err="1" smtClean="0"/>
            <a:t>appx</a:t>
          </a:r>
          <a:r>
            <a:rPr lang="en-US" dirty="0" smtClean="0"/>
            <a:t>. one paragraph</a:t>
          </a:r>
          <a:endParaRPr lang="en-US" dirty="0"/>
        </a:p>
      </dgm:t>
    </dgm:pt>
    <dgm:pt modelId="{E2967FCC-E3DB-4626-BE18-F2C162728DDB}" type="parTrans" cxnId="{E4AAA420-5708-49EA-B4ED-4390E47F946D}">
      <dgm:prSet/>
      <dgm:spPr/>
      <dgm:t>
        <a:bodyPr/>
        <a:lstStyle/>
        <a:p>
          <a:endParaRPr lang="en-US"/>
        </a:p>
      </dgm:t>
    </dgm:pt>
    <dgm:pt modelId="{80093916-519B-4984-A588-BE19C8BABFA0}" type="sibTrans" cxnId="{E4AAA420-5708-49EA-B4ED-4390E47F946D}">
      <dgm:prSet/>
      <dgm:spPr/>
      <dgm:t>
        <a:bodyPr/>
        <a:lstStyle/>
        <a:p>
          <a:endParaRPr lang="en-US"/>
        </a:p>
      </dgm:t>
    </dgm:pt>
    <dgm:pt modelId="{E3FC0E82-AAD8-471B-9F63-F060CE7AF8D2}">
      <dgm:prSet/>
      <dgm:spPr/>
      <dgm:t>
        <a:bodyPr/>
        <a:lstStyle/>
        <a:p>
          <a:r>
            <a:rPr lang="en-US" dirty="0" smtClean="0"/>
            <a:t>4</a:t>
          </a:r>
          <a:endParaRPr lang="en-US" dirty="0"/>
        </a:p>
      </dgm:t>
    </dgm:pt>
    <dgm:pt modelId="{47C349DC-449A-468E-A0FA-93FD38C273EA}" type="parTrans" cxnId="{707525B4-2E18-42D4-B10C-ACED4450FA45}">
      <dgm:prSet/>
      <dgm:spPr/>
    </dgm:pt>
    <dgm:pt modelId="{C1B193BD-897C-4810-98A4-DD5EA4A78936}" type="sibTrans" cxnId="{707525B4-2E18-42D4-B10C-ACED4450FA45}">
      <dgm:prSet/>
      <dgm:spPr/>
    </dgm:pt>
    <dgm:pt modelId="{DB69D2BB-5834-4368-BF22-D156E0A6A999}">
      <dgm:prSet/>
      <dgm:spPr/>
      <dgm:t>
        <a:bodyPr/>
        <a:lstStyle/>
        <a:p>
          <a:r>
            <a:rPr lang="en-US" dirty="0" smtClean="0"/>
            <a:t>Time and condense until ~45s.</a:t>
          </a:r>
          <a:endParaRPr lang="en-US" dirty="0"/>
        </a:p>
      </dgm:t>
    </dgm:pt>
    <dgm:pt modelId="{ED3F08A4-1892-4B17-9A8A-F0F60B8B876C}" type="parTrans" cxnId="{F436A66B-E9EE-4525-92DD-B68473B50B93}">
      <dgm:prSet/>
      <dgm:spPr/>
    </dgm:pt>
    <dgm:pt modelId="{088988A4-C509-4263-86DE-76566E5D181D}" type="sibTrans" cxnId="{F436A66B-E9EE-4525-92DD-B68473B50B93}">
      <dgm:prSet/>
      <dgm:spPr/>
    </dgm:pt>
    <dgm:pt modelId="{7C842A56-BE9D-4058-9F3D-2A61CE8790EC}">
      <dgm:prSet/>
      <dgm:spPr/>
      <dgm:t>
        <a:bodyPr/>
        <a:lstStyle/>
        <a:p>
          <a:r>
            <a:rPr lang="en-US" dirty="0" smtClean="0"/>
            <a:t>Add about 10s of intro: Greeting, Name, Major</a:t>
          </a:r>
          <a:endParaRPr lang="en-US" dirty="0"/>
        </a:p>
      </dgm:t>
    </dgm:pt>
    <dgm:pt modelId="{0E53E7E0-FEAB-4EBD-9BE4-FC5B6F591D7B}" type="parTrans" cxnId="{61DD5BA8-C566-4EEE-B429-7BBD62085CDC}">
      <dgm:prSet/>
      <dgm:spPr/>
    </dgm:pt>
    <dgm:pt modelId="{9959A383-976E-4AFE-AA4A-38F98BB83A0C}" type="sibTrans" cxnId="{61DD5BA8-C566-4EEE-B429-7BBD62085CDC}">
      <dgm:prSet/>
      <dgm:spPr/>
    </dgm:pt>
    <dgm:pt modelId="{E8B8D4EC-FEBD-437C-B7B9-C42C02C5DABD}" type="pres">
      <dgm:prSet presAssocID="{56585600-EBF7-4DBE-A535-EBA36644F7CE}" presName="linearFlow" presStyleCnt="0">
        <dgm:presLayoutVars>
          <dgm:dir/>
          <dgm:animLvl val="lvl"/>
          <dgm:resizeHandles val="exact"/>
        </dgm:presLayoutVars>
      </dgm:prSet>
      <dgm:spPr/>
      <dgm:t>
        <a:bodyPr/>
        <a:lstStyle/>
        <a:p>
          <a:endParaRPr lang="en-US"/>
        </a:p>
      </dgm:t>
    </dgm:pt>
    <dgm:pt modelId="{7955CBA5-6B4B-4A33-BBBD-19D6D4E284A0}" type="pres">
      <dgm:prSet presAssocID="{DFACF3CB-DF36-4358-9138-66E181473026}" presName="composite" presStyleCnt="0"/>
      <dgm:spPr/>
    </dgm:pt>
    <dgm:pt modelId="{FB8B8769-7051-4F78-8450-AAD3BEC69971}" type="pres">
      <dgm:prSet presAssocID="{DFACF3CB-DF36-4358-9138-66E181473026}" presName="parentText" presStyleLbl="alignNode1" presStyleIdx="0" presStyleCnt="4">
        <dgm:presLayoutVars>
          <dgm:chMax val="1"/>
          <dgm:bulletEnabled val="1"/>
        </dgm:presLayoutVars>
      </dgm:prSet>
      <dgm:spPr/>
      <dgm:t>
        <a:bodyPr/>
        <a:lstStyle/>
        <a:p>
          <a:endParaRPr lang="en-US"/>
        </a:p>
      </dgm:t>
    </dgm:pt>
    <dgm:pt modelId="{A9F6ABB1-968B-49F8-9A4D-95EE7A2D70F5}" type="pres">
      <dgm:prSet presAssocID="{DFACF3CB-DF36-4358-9138-66E181473026}" presName="descendantText" presStyleLbl="alignAcc1" presStyleIdx="0" presStyleCnt="4">
        <dgm:presLayoutVars>
          <dgm:bulletEnabled val="1"/>
        </dgm:presLayoutVars>
      </dgm:prSet>
      <dgm:spPr/>
      <dgm:t>
        <a:bodyPr/>
        <a:lstStyle/>
        <a:p>
          <a:endParaRPr lang="en-US"/>
        </a:p>
      </dgm:t>
    </dgm:pt>
    <dgm:pt modelId="{195F3A02-CFE3-4914-9C67-4A51E1440B0D}" type="pres">
      <dgm:prSet presAssocID="{B961FA63-98CA-482F-89FE-6675CA7CADAB}" presName="sp" presStyleCnt="0"/>
      <dgm:spPr/>
    </dgm:pt>
    <dgm:pt modelId="{33866E8B-448D-414E-B21A-D30256B1306E}" type="pres">
      <dgm:prSet presAssocID="{FD877D48-98C7-4F82-9DD9-58AFF7FC1809}" presName="composite" presStyleCnt="0"/>
      <dgm:spPr/>
    </dgm:pt>
    <dgm:pt modelId="{9F122E41-DF42-4EE0-844D-4290D63AAC4B}" type="pres">
      <dgm:prSet presAssocID="{FD877D48-98C7-4F82-9DD9-58AFF7FC1809}" presName="parentText" presStyleLbl="alignNode1" presStyleIdx="1" presStyleCnt="4">
        <dgm:presLayoutVars>
          <dgm:chMax val="1"/>
          <dgm:bulletEnabled val="1"/>
        </dgm:presLayoutVars>
      </dgm:prSet>
      <dgm:spPr/>
      <dgm:t>
        <a:bodyPr/>
        <a:lstStyle/>
        <a:p>
          <a:endParaRPr lang="en-US"/>
        </a:p>
      </dgm:t>
    </dgm:pt>
    <dgm:pt modelId="{58E0B24C-9A66-48E3-BEAF-30596C795351}" type="pres">
      <dgm:prSet presAssocID="{FD877D48-98C7-4F82-9DD9-58AFF7FC1809}" presName="descendantText" presStyleLbl="alignAcc1" presStyleIdx="1" presStyleCnt="4">
        <dgm:presLayoutVars>
          <dgm:bulletEnabled val="1"/>
        </dgm:presLayoutVars>
      </dgm:prSet>
      <dgm:spPr/>
      <dgm:t>
        <a:bodyPr/>
        <a:lstStyle/>
        <a:p>
          <a:endParaRPr lang="en-US"/>
        </a:p>
      </dgm:t>
    </dgm:pt>
    <dgm:pt modelId="{8FF56A37-77C7-43CA-8A45-F0B1A09B5893}" type="pres">
      <dgm:prSet presAssocID="{E34DF32F-679F-499D-9821-85481CAE082A}" presName="sp" presStyleCnt="0"/>
      <dgm:spPr/>
    </dgm:pt>
    <dgm:pt modelId="{0715D079-C138-4725-A386-2F3E341C8AC6}" type="pres">
      <dgm:prSet presAssocID="{920F904A-89F7-4565-90C8-0C7ED403E9E3}" presName="composite" presStyleCnt="0"/>
      <dgm:spPr/>
    </dgm:pt>
    <dgm:pt modelId="{8B33845F-60E6-4D1F-8D56-1BFAAFF4D60F}" type="pres">
      <dgm:prSet presAssocID="{920F904A-89F7-4565-90C8-0C7ED403E9E3}" presName="parentText" presStyleLbl="alignNode1" presStyleIdx="2" presStyleCnt="4">
        <dgm:presLayoutVars>
          <dgm:chMax val="1"/>
          <dgm:bulletEnabled val="1"/>
        </dgm:presLayoutVars>
      </dgm:prSet>
      <dgm:spPr/>
      <dgm:t>
        <a:bodyPr/>
        <a:lstStyle/>
        <a:p>
          <a:endParaRPr lang="en-US"/>
        </a:p>
      </dgm:t>
    </dgm:pt>
    <dgm:pt modelId="{5A03668D-3A0D-4F9E-ADC3-7CCBDB64B552}" type="pres">
      <dgm:prSet presAssocID="{920F904A-89F7-4565-90C8-0C7ED403E9E3}" presName="descendantText" presStyleLbl="alignAcc1" presStyleIdx="2" presStyleCnt="4" custLinFactNeighborX="-47" custLinFactNeighborY="7878">
        <dgm:presLayoutVars>
          <dgm:bulletEnabled val="1"/>
        </dgm:presLayoutVars>
      </dgm:prSet>
      <dgm:spPr/>
      <dgm:t>
        <a:bodyPr/>
        <a:lstStyle/>
        <a:p>
          <a:endParaRPr lang="en-US"/>
        </a:p>
      </dgm:t>
    </dgm:pt>
    <dgm:pt modelId="{F120776C-EE13-451D-9B4B-616365CD9731}" type="pres">
      <dgm:prSet presAssocID="{EECBBD3A-C669-4719-9F65-27BB1D0A1113}" presName="sp" presStyleCnt="0"/>
      <dgm:spPr/>
    </dgm:pt>
    <dgm:pt modelId="{0C12BF7F-8D86-4B95-B107-F2D2BF513977}" type="pres">
      <dgm:prSet presAssocID="{E3FC0E82-AAD8-471B-9F63-F060CE7AF8D2}" presName="composite" presStyleCnt="0"/>
      <dgm:spPr/>
    </dgm:pt>
    <dgm:pt modelId="{2FA703D1-7173-454C-9BC7-D69C1E3FEDCD}" type="pres">
      <dgm:prSet presAssocID="{E3FC0E82-AAD8-471B-9F63-F060CE7AF8D2}" presName="parentText" presStyleLbl="alignNode1" presStyleIdx="3" presStyleCnt="4">
        <dgm:presLayoutVars>
          <dgm:chMax val="1"/>
          <dgm:bulletEnabled val="1"/>
        </dgm:presLayoutVars>
      </dgm:prSet>
      <dgm:spPr/>
      <dgm:t>
        <a:bodyPr/>
        <a:lstStyle/>
        <a:p>
          <a:endParaRPr lang="en-US"/>
        </a:p>
      </dgm:t>
    </dgm:pt>
    <dgm:pt modelId="{4712C90F-4EAB-42C4-B2C7-0E228A2F9474}" type="pres">
      <dgm:prSet presAssocID="{E3FC0E82-AAD8-471B-9F63-F060CE7AF8D2}" presName="descendantText" presStyleLbl="alignAcc1" presStyleIdx="3" presStyleCnt="4">
        <dgm:presLayoutVars>
          <dgm:bulletEnabled val="1"/>
        </dgm:presLayoutVars>
      </dgm:prSet>
      <dgm:spPr/>
      <dgm:t>
        <a:bodyPr/>
        <a:lstStyle/>
        <a:p>
          <a:endParaRPr lang="en-US"/>
        </a:p>
      </dgm:t>
    </dgm:pt>
  </dgm:ptLst>
  <dgm:cxnLst>
    <dgm:cxn modelId="{309E8AA0-D061-42F8-97A1-C792729CCB62}" srcId="{920F904A-89F7-4565-90C8-0C7ED403E9E3}" destId="{76697D46-D4F2-4322-A528-40E157C0F234}" srcOrd="0" destOrd="0" parTransId="{B1D4B391-2D6A-4EC9-B0CF-08C0C43AAE97}" sibTransId="{C83F0EF6-ACD9-4E91-99DD-26EFD5B36475}"/>
    <dgm:cxn modelId="{9C4C860B-A700-4BD3-9B32-070CD74E5118}" type="presOf" srcId="{3064158A-0A9A-4A56-BDEB-AA7CE616F978}" destId="{A9F6ABB1-968B-49F8-9A4D-95EE7A2D70F5}" srcOrd="0" destOrd="0" presId="urn:microsoft.com/office/officeart/2005/8/layout/chevron2"/>
    <dgm:cxn modelId="{AB693E01-208B-4222-9247-52610FDC71A1}" srcId="{56585600-EBF7-4DBE-A535-EBA36644F7CE}" destId="{920F904A-89F7-4565-90C8-0C7ED403E9E3}" srcOrd="2" destOrd="0" parTransId="{8FCFFB79-F0AE-47BF-9FCF-405620F4F477}" sibTransId="{EECBBD3A-C669-4719-9F65-27BB1D0A1113}"/>
    <dgm:cxn modelId="{61DD5BA8-C566-4EEE-B429-7BBD62085CDC}" srcId="{E3FC0E82-AAD8-471B-9F63-F060CE7AF8D2}" destId="{7C842A56-BE9D-4058-9F3D-2A61CE8790EC}" srcOrd="1" destOrd="0" parTransId="{0E53E7E0-FEAB-4EBD-9BE4-FC5B6F591D7B}" sibTransId="{9959A383-976E-4AFE-AA4A-38F98BB83A0C}"/>
    <dgm:cxn modelId="{D0FAECC7-51E8-47DB-8BC2-A63613637090}" srcId="{FD877D48-98C7-4F82-9DD9-58AFF7FC1809}" destId="{7F0337CF-FBFC-443E-91FF-FAB450D63544}" srcOrd="1" destOrd="0" parTransId="{73C65F1E-A060-4F94-B3C0-8D09C1A053FA}" sibTransId="{386F168F-F74B-4D27-9CFC-A35B9C51C356}"/>
    <dgm:cxn modelId="{9ABF3CA8-D1FF-4E37-A8E9-814BC9C1A484}" type="presOf" srcId="{7C842A56-BE9D-4058-9F3D-2A61CE8790EC}" destId="{4712C90F-4EAB-42C4-B2C7-0E228A2F9474}" srcOrd="0" destOrd="1" presId="urn:microsoft.com/office/officeart/2005/8/layout/chevron2"/>
    <dgm:cxn modelId="{10F1D0C1-5D06-4E5D-A655-A5C094191731}" type="presOf" srcId="{DB69D2BB-5834-4368-BF22-D156E0A6A999}" destId="{4712C90F-4EAB-42C4-B2C7-0E228A2F9474}" srcOrd="0" destOrd="0" presId="urn:microsoft.com/office/officeart/2005/8/layout/chevron2"/>
    <dgm:cxn modelId="{1D6FF3C8-F346-4241-B0D2-2A70D2CE4BEE}" type="presOf" srcId="{9E3D4D38-15D7-42D0-B1DF-7334379F6574}" destId="{A9F6ABB1-968B-49F8-9A4D-95EE7A2D70F5}" srcOrd="0" destOrd="1" presId="urn:microsoft.com/office/officeart/2005/8/layout/chevron2"/>
    <dgm:cxn modelId="{31519AD9-FED6-4506-978C-1F3A194093AC}" type="presOf" srcId="{ED990087-30B4-4358-A064-23C06DF8BDA4}" destId="{5A03668D-3A0D-4F9E-ADC3-7CCBDB64B552}" srcOrd="0" destOrd="1" presId="urn:microsoft.com/office/officeart/2005/8/layout/chevron2"/>
    <dgm:cxn modelId="{5A5A444F-89DB-4D79-83A6-85BB33207188}" type="presOf" srcId="{920F904A-89F7-4565-90C8-0C7ED403E9E3}" destId="{8B33845F-60E6-4D1F-8D56-1BFAAFF4D60F}" srcOrd="0" destOrd="0" presId="urn:microsoft.com/office/officeart/2005/8/layout/chevron2"/>
    <dgm:cxn modelId="{D8F7C4F3-C79E-4925-B969-2806D73C7C80}" type="presOf" srcId="{FD877D48-98C7-4F82-9DD9-58AFF7FC1809}" destId="{9F122E41-DF42-4EE0-844D-4290D63AAC4B}" srcOrd="0" destOrd="0" presId="urn:microsoft.com/office/officeart/2005/8/layout/chevron2"/>
    <dgm:cxn modelId="{078F3E09-C789-4F1A-94D0-EA3CE0B9EBD1}" type="presOf" srcId="{B02BE922-A0E7-4428-8741-62BA179D256E}" destId="{58E0B24C-9A66-48E3-BEAF-30596C795351}" srcOrd="0" destOrd="0" presId="urn:microsoft.com/office/officeart/2005/8/layout/chevron2"/>
    <dgm:cxn modelId="{F436A66B-E9EE-4525-92DD-B68473B50B93}" srcId="{E3FC0E82-AAD8-471B-9F63-F060CE7AF8D2}" destId="{DB69D2BB-5834-4368-BF22-D156E0A6A999}" srcOrd="0" destOrd="0" parTransId="{ED3F08A4-1892-4B17-9A8A-F0F60B8B876C}" sibTransId="{088988A4-C509-4263-86DE-76566E5D181D}"/>
    <dgm:cxn modelId="{479D2E88-EDCB-4F9F-8297-275722AD376B}" type="presOf" srcId="{56585600-EBF7-4DBE-A535-EBA36644F7CE}" destId="{E8B8D4EC-FEBD-437C-B7B9-C42C02C5DABD}" srcOrd="0" destOrd="0" presId="urn:microsoft.com/office/officeart/2005/8/layout/chevron2"/>
    <dgm:cxn modelId="{89B3BE32-7655-4422-A10D-CCBFF6E2822F}" srcId="{FD877D48-98C7-4F82-9DD9-58AFF7FC1809}" destId="{B02BE922-A0E7-4428-8741-62BA179D256E}" srcOrd="0" destOrd="0" parTransId="{0264E81F-7B2E-431E-BE12-5554336EC304}" sibTransId="{B24E0169-63FE-435C-800E-859CA98DB841}"/>
    <dgm:cxn modelId="{E4AAA420-5708-49EA-B4ED-4390E47F946D}" srcId="{920F904A-89F7-4565-90C8-0C7ED403E9E3}" destId="{ED990087-30B4-4358-A064-23C06DF8BDA4}" srcOrd="1" destOrd="0" parTransId="{E2967FCC-E3DB-4626-BE18-F2C162728DDB}" sibTransId="{80093916-519B-4984-A588-BE19C8BABFA0}"/>
    <dgm:cxn modelId="{AE3C10AE-6160-4C01-B301-945B206A9A34}" type="presOf" srcId="{76697D46-D4F2-4322-A528-40E157C0F234}" destId="{5A03668D-3A0D-4F9E-ADC3-7CCBDB64B552}" srcOrd="0" destOrd="0" presId="urn:microsoft.com/office/officeart/2005/8/layout/chevron2"/>
    <dgm:cxn modelId="{707525B4-2E18-42D4-B10C-ACED4450FA45}" srcId="{56585600-EBF7-4DBE-A535-EBA36644F7CE}" destId="{E3FC0E82-AAD8-471B-9F63-F060CE7AF8D2}" srcOrd="3" destOrd="0" parTransId="{47C349DC-449A-468E-A0FA-93FD38C273EA}" sibTransId="{C1B193BD-897C-4810-98A4-DD5EA4A78936}"/>
    <dgm:cxn modelId="{27C17A43-FBD7-4D32-A635-606E020FB675}" srcId="{56585600-EBF7-4DBE-A535-EBA36644F7CE}" destId="{FD877D48-98C7-4F82-9DD9-58AFF7FC1809}" srcOrd="1" destOrd="0" parTransId="{FC30F0DF-2E22-4948-9109-A0E2572ACBB1}" sibTransId="{E34DF32F-679F-499D-9821-85481CAE082A}"/>
    <dgm:cxn modelId="{A85DC464-6295-4A13-8B52-7204E0D7D709}" type="presOf" srcId="{DFACF3CB-DF36-4358-9138-66E181473026}" destId="{FB8B8769-7051-4F78-8450-AAD3BEC69971}" srcOrd="0" destOrd="0" presId="urn:microsoft.com/office/officeart/2005/8/layout/chevron2"/>
    <dgm:cxn modelId="{46378931-8FFA-42DB-A8AD-E74874AF2C8B}" srcId="{DFACF3CB-DF36-4358-9138-66E181473026}" destId="{9E3D4D38-15D7-42D0-B1DF-7334379F6574}" srcOrd="1" destOrd="0" parTransId="{FA953252-9DEF-44A2-9DE4-5D60D1636FC5}" sibTransId="{DCDE3FEC-46BE-4EBB-8CFB-A515D3C9D0C5}"/>
    <dgm:cxn modelId="{3967CABA-CF2A-4110-A87B-45346D28064D}" srcId="{56585600-EBF7-4DBE-A535-EBA36644F7CE}" destId="{DFACF3CB-DF36-4358-9138-66E181473026}" srcOrd="0" destOrd="0" parTransId="{0D2A21EC-3A3C-472E-8806-B02C3BAA31F1}" sibTransId="{B961FA63-98CA-482F-89FE-6675CA7CADAB}"/>
    <dgm:cxn modelId="{23D16196-ADFF-4FCC-BA01-B62D99E50D8C}" srcId="{DFACF3CB-DF36-4358-9138-66E181473026}" destId="{3064158A-0A9A-4A56-BDEB-AA7CE616F978}" srcOrd="0" destOrd="0" parTransId="{3661085A-FEC0-4523-B53E-D2A27BFAC1C4}" sibTransId="{DDF628B1-A45F-4AEC-B569-2F388B59A1E6}"/>
    <dgm:cxn modelId="{E08F3449-F5C0-4FB0-8A7B-B4409466E552}" type="presOf" srcId="{E3FC0E82-AAD8-471B-9F63-F060CE7AF8D2}" destId="{2FA703D1-7173-454C-9BC7-D69C1E3FEDCD}" srcOrd="0" destOrd="0" presId="urn:microsoft.com/office/officeart/2005/8/layout/chevron2"/>
    <dgm:cxn modelId="{955EAD56-FDD2-41D4-B5E6-7B29FE4C7CB2}" type="presOf" srcId="{7F0337CF-FBFC-443E-91FF-FAB450D63544}" destId="{58E0B24C-9A66-48E3-BEAF-30596C795351}" srcOrd="0" destOrd="1" presId="urn:microsoft.com/office/officeart/2005/8/layout/chevron2"/>
    <dgm:cxn modelId="{7B14083E-5510-45DA-A635-11193C620B7A}" type="presParOf" srcId="{E8B8D4EC-FEBD-437C-B7B9-C42C02C5DABD}" destId="{7955CBA5-6B4B-4A33-BBBD-19D6D4E284A0}" srcOrd="0" destOrd="0" presId="urn:microsoft.com/office/officeart/2005/8/layout/chevron2"/>
    <dgm:cxn modelId="{A540C948-F7B5-48FE-9820-3ED9AC15497C}" type="presParOf" srcId="{7955CBA5-6B4B-4A33-BBBD-19D6D4E284A0}" destId="{FB8B8769-7051-4F78-8450-AAD3BEC69971}" srcOrd="0" destOrd="0" presId="urn:microsoft.com/office/officeart/2005/8/layout/chevron2"/>
    <dgm:cxn modelId="{4C72B3A6-7D62-4153-B0B4-A19FFC7FC634}" type="presParOf" srcId="{7955CBA5-6B4B-4A33-BBBD-19D6D4E284A0}" destId="{A9F6ABB1-968B-49F8-9A4D-95EE7A2D70F5}" srcOrd="1" destOrd="0" presId="urn:microsoft.com/office/officeart/2005/8/layout/chevron2"/>
    <dgm:cxn modelId="{0D1C1CB8-70D4-465A-BA9D-93C67012D3D3}" type="presParOf" srcId="{E8B8D4EC-FEBD-437C-B7B9-C42C02C5DABD}" destId="{195F3A02-CFE3-4914-9C67-4A51E1440B0D}" srcOrd="1" destOrd="0" presId="urn:microsoft.com/office/officeart/2005/8/layout/chevron2"/>
    <dgm:cxn modelId="{E9BCF6F7-CB27-4061-AB63-3710F0F87251}" type="presParOf" srcId="{E8B8D4EC-FEBD-437C-B7B9-C42C02C5DABD}" destId="{33866E8B-448D-414E-B21A-D30256B1306E}" srcOrd="2" destOrd="0" presId="urn:microsoft.com/office/officeart/2005/8/layout/chevron2"/>
    <dgm:cxn modelId="{37939E46-6D9E-4777-84EA-D1600E94F86B}" type="presParOf" srcId="{33866E8B-448D-414E-B21A-D30256B1306E}" destId="{9F122E41-DF42-4EE0-844D-4290D63AAC4B}" srcOrd="0" destOrd="0" presId="urn:microsoft.com/office/officeart/2005/8/layout/chevron2"/>
    <dgm:cxn modelId="{E15EC185-067E-4448-A600-45695272C4D3}" type="presParOf" srcId="{33866E8B-448D-414E-B21A-D30256B1306E}" destId="{58E0B24C-9A66-48E3-BEAF-30596C795351}" srcOrd="1" destOrd="0" presId="urn:microsoft.com/office/officeart/2005/8/layout/chevron2"/>
    <dgm:cxn modelId="{AB639E0E-CF17-4ADC-ADC9-B7EF9D1C4D17}" type="presParOf" srcId="{E8B8D4EC-FEBD-437C-B7B9-C42C02C5DABD}" destId="{8FF56A37-77C7-43CA-8A45-F0B1A09B5893}" srcOrd="3" destOrd="0" presId="urn:microsoft.com/office/officeart/2005/8/layout/chevron2"/>
    <dgm:cxn modelId="{366DA8A9-B32E-4564-8CC1-FE0878CE6421}" type="presParOf" srcId="{E8B8D4EC-FEBD-437C-B7B9-C42C02C5DABD}" destId="{0715D079-C138-4725-A386-2F3E341C8AC6}" srcOrd="4" destOrd="0" presId="urn:microsoft.com/office/officeart/2005/8/layout/chevron2"/>
    <dgm:cxn modelId="{B4418E1A-41BC-4B1F-9560-8F845F5A7FB9}" type="presParOf" srcId="{0715D079-C138-4725-A386-2F3E341C8AC6}" destId="{8B33845F-60E6-4D1F-8D56-1BFAAFF4D60F}" srcOrd="0" destOrd="0" presId="urn:microsoft.com/office/officeart/2005/8/layout/chevron2"/>
    <dgm:cxn modelId="{9C40CB68-B6E5-456B-B8FC-DA5A707FFD9B}" type="presParOf" srcId="{0715D079-C138-4725-A386-2F3E341C8AC6}" destId="{5A03668D-3A0D-4F9E-ADC3-7CCBDB64B552}" srcOrd="1" destOrd="0" presId="urn:microsoft.com/office/officeart/2005/8/layout/chevron2"/>
    <dgm:cxn modelId="{1A882B42-9C18-4C93-8E3B-48F77BFAA372}" type="presParOf" srcId="{E8B8D4EC-FEBD-437C-B7B9-C42C02C5DABD}" destId="{F120776C-EE13-451D-9B4B-616365CD9731}" srcOrd="5" destOrd="0" presId="urn:microsoft.com/office/officeart/2005/8/layout/chevron2"/>
    <dgm:cxn modelId="{BEAA4AAA-F1DC-429F-AADE-39FF7328FA87}" type="presParOf" srcId="{E8B8D4EC-FEBD-437C-B7B9-C42C02C5DABD}" destId="{0C12BF7F-8D86-4B95-B107-F2D2BF513977}" srcOrd="6" destOrd="0" presId="urn:microsoft.com/office/officeart/2005/8/layout/chevron2"/>
    <dgm:cxn modelId="{F5DB535B-5BC8-44FA-A9FA-10E486070A89}" type="presParOf" srcId="{0C12BF7F-8D86-4B95-B107-F2D2BF513977}" destId="{2FA703D1-7173-454C-9BC7-D69C1E3FEDCD}" srcOrd="0" destOrd="0" presId="urn:microsoft.com/office/officeart/2005/8/layout/chevron2"/>
    <dgm:cxn modelId="{819D835E-BFBE-4F72-9FF4-132390A45494}" type="presParOf" srcId="{0C12BF7F-8D86-4B95-B107-F2D2BF513977}" destId="{4712C90F-4EAB-42C4-B2C7-0E228A2F947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B8769-7051-4F78-8450-AAD3BEC69971}">
      <dsp:nvSpPr>
        <dsp:cNvPr id="0" name=""/>
        <dsp:cNvSpPr/>
      </dsp:nvSpPr>
      <dsp:spPr>
        <a:xfrm rot="5400000">
          <a:off x="-185966" y="189497"/>
          <a:ext cx="1239777" cy="86784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1</a:t>
          </a:r>
          <a:endParaRPr lang="en-US" sz="2400" kern="1200" dirty="0"/>
        </a:p>
      </dsp:txBody>
      <dsp:txXfrm rot="-5400000">
        <a:off x="1" y="437452"/>
        <a:ext cx="867844" cy="371933"/>
      </dsp:txXfrm>
    </dsp:sp>
    <dsp:sp modelId="{A9F6ABB1-968B-49F8-9A4D-95EE7A2D70F5}">
      <dsp:nvSpPr>
        <dsp:cNvPr id="0" name=""/>
        <dsp:cNvSpPr/>
      </dsp:nvSpPr>
      <dsp:spPr>
        <a:xfrm rot="5400000">
          <a:off x="4145794" y="-3274419"/>
          <a:ext cx="805855" cy="736175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smtClean="0"/>
            <a:t>List experiences in any order</a:t>
          </a:r>
          <a:endParaRPr lang="en-US" sz="2300" kern="1200" dirty="0"/>
        </a:p>
        <a:p>
          <a:pPr marL="228600" lvl="1" indent="-228600" algn="l" defTabSz="1022350">
            <a:lnSpc>
              <a:spcPct val="90000"/>
            </a:lnSpc>
            <a:spcBef>
              <a:spcPct val="0"/>
            </a:spcBef>
            <a:spcAft>
              <a:spcPct val="15000"/>
            </a:spcAft>
            <a:buChar char="••"/>
          </a:pPr>
          <a:r>
            <a:rPr lang="en-US" sz="2300" kern="1200" dirty="0" smtClean="0"/>
            <a:t>Try to connect experiences to build key themes</a:t>
          </a:r>
          <a:endParaRPr lang="en-US" sz="2300" kern="1200" dirty="0"/>
        </a:p>
      </dsp:txBody>
      <dsp:txXfrm rot="-5400000">
        <a:off x="867845" y="42869"/>
        <a:ext cx="7322416" cy="727177"/>
      </dsp:txXfrm>
    </dsp:sp>
    <dsp:sp modelId="{9F122E41-DF42-4EE0-844D-4290D63AAC4B}">
      <dsp:nvSpPr>
        <dsp:cNvPr id="0" name=""/>
        <dsp:cNvSpPr/>
      </dsp:nvSpPr>
      <dsp:spPr>
        <a:xfrm rot="5400000">
          <a:off x="-185966" y="1282538"/>
          <a:ext cx="1239777" cy="86784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2</a:t>
          </a:r>
          <a:endParaRPr lang="en-US" sz="2400" kern="1200" dirty="0"/>
        </a:p>
      </dsp:txBody>
      <dsp:txXfrm rot="-5400000">
        <a:off x="1" y="1530493"/>
        <a:ext cx="867844" cy="371933"/>
      </dsp:txXfrm>
    </dsp:sp>
    <dsp:sp modelId="{58E0B24C-9A66-48E3-BEAF-30596C795351}">
      <dsp:nvSpPr>
        <dsp:cNvPr id="0" name=""/>
        <dsp:cNvSpPr/>
      </dsp:nvSpPr>
      <dsp:spPr>
        <a:xfrm rot="5400000">
          <a:off x="4145794" y="-2181378"/>
          <a:ext cx="805855" cy="736175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smtClean="0"/>
            <a:t>Decide on 2-3 key themes</a:t>
          </a:r>
          <a:endParaRPr lang="en-US" sz="2300" kern="1200" dirty="0"/>
        </a:p>
        <a:p>
          <a:pPr marL="228600" lvl="1" indent="-228600" algn="l" defTabSz="1022350">
            <a:lnSpc>
              <a:spcPct val="90000"/>
            </a:lnSpc>
            <a:spcBef>
              <a:spcPct val="0"/>
            </a:spcBef>
            <a:spcAft>
              <a:spcPct val="15000"/>
            </a:spcAft>
            <a:buChar char="••"/>
          </a:pPr>
          <a:r>
            <a:rPr lang="en-US" sz="2300" kern="1200" dirty="0" smtClean="0"/>
            <a:t>Eliminate all other experiences</a:t>
          </a:r>
          <a:endParaRPr lang="en-US" sz="2300" kern="1200" dirty="0"/>
        </a:p>
      </dsp:txBody>
      <dsp:txXfrm rot="-5400000">
        <a:off x="867845" y="1135910"/>
        <a:ext cx="7322416" cy="727177"/>
      </dsp:txXfrm>
    </dsp:sp>
    <dsp:sp modelId="{8B33845F-60E6-4D1F-8D56-1BFAAFF4D60F}">
      <dsp:nvSpPr>
        <dsp:cNvPr id="0" name=""/>
        <dsp:cNvSpPr/>
      </dsp:nvSpPr>
      <dsp:spPr>
        <a:xfrm rot="5400000">
          <a:off x="-185966" y="2375579"/>
          <a:ext cx="1239777" cy="86784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3</a:t>
          </a:r>
          <a:endParaRPr lang="en-US" sz="2400" kern="1200" dirty="0"/>
        </a:p>
      </dsp:txBody>
      <dsp:txXfrm rot="-5400000">
        <a:off x="1" y="2623534"/>
        <a:ext cx="867844" cy="371933"/>
      </dsp:txXfrm>
    </dsp:sp>
    <dsp:sp modelId="{5A03668D-3A0D-4F9E-ADC3-7CCBDB64B552}">
      <dsp:nvSpPr>
        <dsp:cNvPr id="0" name=""/>
        <dsp:cNvSpPr/>
      </dsp:nvSpPr>
      <dsp:spPr>
        <a:xfrm rot="5400000">
          <a:off x="4142334" y="-1024851"/>
          <a:ext cx="805855" cy="736175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smtClean="0"/>
            <a:t>Draft a few paragraphs</a:t>
          </a:r>
          <a:endParaRPr lang="en-US" sz="2300" kern="1200" dirty="0"/>
        </a:p>
        <a:p>
          <a:pPr marL="228600" lvl="1" indent="-228600" algn="l" defTabSz="1022350">
            <a:lnSpc>
              <a:spcPct val="90000"/>
            </a:lnSpc>
            <a:spcBef>
              <a:spcPct val="0"/>
            </a:spcBef>
            <a:spcAft>
              <a:spcPct val="15000"/>
            </a:spcAft>
            <a:buChar char="••"/>
          </a:pPr>
          <a:r>
            <a:rPr lang="en-US" sz="2300" kern="1200" dirty="0" smtClean="0"/>
            <a:t>Narrow down to </a:t>
          </a:r>
          <a:r>
            <a:rPr lang="en-US" sz="2300" kern="1200" dirty="0" err="1" smtClean="0"/>
            <a:t>appx</a:t>
          </a:r>
          <a:r>
            <a:rPr lang="en-US" sz="2300" kern="1200" dirty="0" smtClean="0"/>
            <a:t>. one paragraph</a:t>
          </a:r>
          <a:endParaRPr lang="en-US" sz="2300" kern="1200" dirty="0"/>
        </a:p>
      </dsp:txBody>
      <dsp:txXfrm rot="-5400000">
        <a:off x="864385" y="2292437"/>
        <a:ext cx="7322416" cy="727177"/>
      </dsp:txXfrm>
    </dsp:sp>
    <dsp:sp modelId="{2FA703D1-7173-454C-9BC7-D69C1E3FEDCD}">
      <dsp:nvSpPr>
        <dsp:cNvPr id="0" name=""/>
        <dsp:cNvSpPr/>
      </dsp:nvSpPr>
      <dsp:spPr>
        <a:xfrm rot="5400000">
          <a:off x="-185966" y="3468621"/>
          <a:ext cx="1239777" cy="86784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4</a:t>
          </a:r>
          <a:endParaRPr lang="en-US" sz="2400" kern="1200" dirty="0"/>
        </a:p>
      </dsp:txBody>
      <dsp:txXfrm rot="-5400000">
        <a:off x="1" y="3716576"/>
        <a:ext cx="867844" cy="371933"/>
      </dsp:txXfrm>
    </dsp:sp>
    <dsp:sp modelId="{4712C90F-4EAB-42C4-B2C7-0E228A2F9474}">
      <dsp:nvSpPr>
        <dsp:cNvPr id="0" name=""/>
        <dsp:cNvSpPr/>
      </dsp:nvSpPr>
      <dsp:spPr>
        <a:xfrm rot="5400000">
          <a:off x="4145794" y="4704"/>
          <a:ext cx="805855" cy="736175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smtClean="0"/>
            <a:t>Time and condense until ~45s.</a:t>
          </a:r>
          <a:endParaRPr lang="en-US" sz="2300" kern="1200" dirty="0"/>
        </a:p>
        <a:p>
          <a:pPr marL="228600" lvl="1" indent="-228600" algn="l" defTabSz="1022350">
            <a:lnSpc>
              <a:spcPct val="90000"/>
            </a:lnSpc>
            <a:spcBef>
              <a:spcPct val="0"/>
            </a:spcBef>
            <a:spcAft>
              <a:spcPct val="15000"/>
            </a:spcAft>
            <a:buChar char="••"/>
          </a:pPr>
          <a:r>
            <a:rPr lang="en-US" sz="2300" kern="1200" dirty="0" smtClean="0"/>
            <a:t>Add about 10s of intro: Greeting, Name, Major</a:t>
          </a:r>
          <a:endParaRPr lang="en-US" sz="2300" kern="1200" dirty="0"/>
        </a:p>
      </dsp:txBody>
      <dsp:txXfrm rot="-5400000">
        <a:off x="867845" y="3321993"/>
        <a:ext cx="7322416" cy="7271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B8769-7051-4F78-8450-AAD3BEC69971}">
      <dsp:nvSpPr>
        <dsp:cNvPr id="0" name=""/>
        <dsp:cNvSpPr/>
      </dsp:nvSpPr>
      <dsp:spPr>
        <a:xfrm rot="5400000">
          <a:off x="-185966" y="189497"/>
          <a:ext cx="1239777" cy="86784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1</a:t>
          </a:r>
          <a:endParaRPr lang="en-US" sz="2400" kern="1200" dirty="0"/>
        </a:p>
      </dsp:txBody>
      <dsp:txXfrm rot="-5400000">
        <a:off x="1" y="437452"/>
        <a:ext cx="867844" cy="371933"/>
      </dsp:txXfrm>
    </dsp:sp>
    <dsp:sp modelId="{A9F6ABB1-968B-49F8-9A4D-95EE7A2D70F5}">
      <dsp:nvSpPr>
        <dsp:cNvPr id="0" name=""/>
        <dsp:cNvSpPr/>
      </dsp:nvSpPr>
      <dsp:spPr>
        <a:xfrm rot="5400000">
          <a:off x="4145794" y="-3274419"/>
          <a:ext cx="805855" cy="736175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smtClean="0"/>
            <a:t>List experiences in any order</a:t>
          </a:r>
          <a:endParaRPr lang="en-US" sz="2300" kern="1200" dirty="0"/>
        </a:p>
        <a:p>
          <a:pPr marL="228600" lvl="1" indent="-228600" algn="l" defTabSz="1022350">
            <a:lnSpc>
              <a:spcPct val="90000"/>
            </a:lnSpc>
            <a:spcBef>
              <a:spcPct val="0"/>
            </a:spcBef>
            <a:spcAft>
              <a:spcPct val="15000"/>
            </a:spcAft>
            <a:buChar char="••"/>
          </a:pPr>
          <a:r>
            <a:rPr lang="en-US" sz="2300" kern="1200" dirty="0" smtClean="0"/>
            <a:t>Try to connect experiences to build key themes</a:t>
          </a:r>
          <a:endParaRPr lang="en-US" sz="2300" kern="1200" dirty="0"/>
        </a:p>
      </dsp:txBody>
      <dsp:txXfrm rot="-5400000">
        <a:off x="867845" y="42869"/>
        <a:ext cx="7322416" cy="727177"/>
      </dsp:txXfrm>
    </dsp:sp>
    <dsp:sp modelId="{9F122E41-DF42-4EE0-844D-4290D63AAC4B}">
      <dsp:nvSpPr>
        <dsp:cNvPr id="0" name=""/>
        <dsp:cNvSpPr/>
      </dsp:nvSpPr>
      <dsp:spPr>
        <a:xfrm rot="5400000">
          <a:off x="-185966" y="1282538"/>
          <a:ext cx="1239777" cy="86784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2</a:t>
          </a:r>
          <a:endParaRPr lang="en-US" sz="2400" kern="1200" dirty="0"/>
        </a:p>
      </dsp:txBody>
      <dsp:txXfrm rot="-5400000">
        <a:off x="1" y="1530493"/>
        <a:ext cx="867844" cy="371933"/>
      </dsp:txXfrm>
    </dsp:sp>
    <dsp:sp modelId="{58E0B24C-9A66-48E3-BEAF-30596C795351}">
      <dsp:nvSpPr>
        <dsp:cNvPr id="0" name=""/>
        <dsp:cNvSpPr/>
      </dsp:nvSpPr>
      <dsp:spPr>
        <a:xfrm rot="5400000">
          <a:off x="4145794" y="-2181378"/>
          <a:ext cx="805855" cy="736175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smtClean="0"/>
            <a:t>Decide on 2-3 key themes</a:t>
          </a:r>
          <a:endParaRPr lang="en-US" sz="2300" kern="1200" dirty="0"/>
        </a:p>
        <a:p>
          <a:pPr marL="228600" lvl="1" indent="-228600" algn="l" defTabSz="1022350">
            <a:lnSpc>
              <a:spcPct val="90000"/>
            </a:lnSpc>
            <a:spcBef>
              <a:spcPct val="0"/>
            </a:spcBef>
            <a:spcAft>
              <a:spcPct val="15000"/>
            </a:spcAft>
            <a:buChar char="••"/>
          </a:pPr>
          <a:r>
            <a:rPr lang="en-US" sz="2300" kern="1200" dirty="0" smtClean="0"/>
            <a:t>Eliminate all other experiences</a:t>
          </a:r>
          <a:endParaRPr lang="en-US" sz="2300" kern="1200" dirty="0"/>
        </a:p>
      </dsp:txBody>
      <dsp:txXfrm rot="-5400000">
        <a:off x="867845" y="1135910"/>
        <a:ext cx="7322416" cy="727177"/>
      </dsp:txXfrm>
    </dsp:sp>
    <dsp:sp modelId="{8B33845F-60E6-4D1F-8D56-1BFAAFF4D60F}">
      <dsp:nvSpPr>
        <dsp:cNvPr id="0" name=""/>
        <dsp:cNvSpPr/>
      </dsp:nvSpPr>
      <dsp:spPr>
        <a:xfrm rot="5400000">
          <a:off x="-185966" y="2375579"/>
          <a:ext cx="1239777" cy="86784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3</a:t>
          </a:r>
          <a:endParaRPr lang="en-US" sz="2400" kern="1200" dirty="0"/>
        </a:p>
      </dsp:txBody>
      <dsp:txXfrm rot="-5400000">
        <a:off x="1" y="2623534"/>
        <a:ext cx="867844" cy="371933"/>
      </dsp:txXfrm>
    </dsp:sp>
    <dsp:sp modelId="{5A03668D-3A0D-4F9E-ADC3-7CCBDB64B552}">
      <dsp:nvSpPr>
        <dsp:cNvPr id="0" name=""/>
        <dsp:cNvSpPr/>
      </dsp:nvSpPr>
      <dsp:spPr>
        <a:xfrm rot="5400000">
          <a:off x="4142334" y="-1024851"/>
          <a:ext cx="805855" cy="736175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smtClean="0"/>
            <a:t>Draft a few paragraphs</a:t>
          </a:r>
          <a:endParaRPr lang="en-US" sz="2300" kern="1200" dirty="0"/>
        </a:p>
        <a:p>
          <a:pPr marL="228600" lvl="1" indent="-228600" algn="l" defTabSz="1022350">
            <a:lnSpc>
              <a:spcPct val="90000"/>
            </a:lnSpc>
            <a:spcBef>
              <a:spcPct val="0"/>
            </a:spcBef>
            <a:spcAft>
              <a:spcPct val="15000"/>
            </a:spcAft>
            <a:buChar char="••"/>
          </a:pPr>
          <a:r>
            <a:rPr lang="en-US" sz="2300" kern="1200" dirty="0" smtClean="0"/>
            <a:t>Narrow down to </a:t>
          </a:r>
          <a:r>
            <a:rPr lang="en-US" sz="2300" kern="1200" dirty="0" err="1" smtClean="0"/>
            <a:t>appx</a:t>
          </a:r>
          <a:r>
            <a:rPr lang="en-US" sz="2300" kern="1200" dirty="0" smtClean="0"/>
            <a:t>. one paragraph</a:t>
          </a:r>
          <a:endParaRPr lang="en-US" sz="2300" kern="1200" dirty="0"/>
        </a:p>
      </dsp:txBody>
      <dsp:txXfrm rot="-5400000">
        <a:off x="864385" y="2292437"/>
        <a:ext cx="7322416" cy="727177"/>
      </dsp:txXfrm>
    </dsp:sp>
    <dsp:sp modelId="{2FA703D1-7173-454C-9BC7-D69C1E3FEDCD}">
      <dsp:nvSpPr>
        <dsp:cNvPr id="0" name=""/>
        <dsp:cNvSpPr/>
      </dsp:nvSpPr>
      <dsp:spPr>
        <a:xfrm rot="5400000">
          <a:off x="-185966" y="3468621"/>
          <a:ext cx="1239777" cy="86784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4</a:t>
          </a:r>
          <a:endParaRPr lang="en-US" sz="2400" kern="1200" dirty="0"/>
        </a:p>
      </dsp:txBody>
      <dsp:txXfrm rot="-5400000">
        <a:off x="1" y="3716576"/>
        <a:ext cx="867844" cy="371933"/>
      </dsp:txXfrm>
    </dsp:sp>
    <dsp:sp modelId="{4712C90F-4EAB-42C4-B2C7-0E228A2F9474}">
      <dsp:nvSpPr>
        <dsp:cNvPr id="0" name=""/>
        <dsp:cNvSpPr/>
      </dsp:nvSpPr>
      <dsp:spPr>
        <a:xfrm rot="5400000">
          <a:off x="4145794" y="4704"/>
          <a:ext cx="805855" cy="736175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smtClean="0"/>
            <a:t>Time and condense until ~45s.</a:t>
          </a:r>
          <a:endParaRPr lang="en-US" sz="2300" kern="1200" dirty="0"/>
        </a:p>
        <a:p>
          <a:pPr marL="228600" lvl="1" indent="-228600" algn="l" defTabSz="1022350">
            <a:lnSpc>
              <a:spcPct val="90000"/>
            </a:lnSpc>
            <a:spcBef>
              <a:spcPct val="0"/>
            </a:spcBef>
            <a:spcAft>
              <a:spcPct val="15000"/>
            </a:spcAft>
            <a:buChar char="••"/>
          </a:pPr>
          <a:r>
            <a:rPr lang="en-US" sz="2300" kern="1200" dirty="0" smtClean="0"/>
            <a:t>Add about 10s of intro: Greeting, Name, Major</a:t>
          </a:r>
          <a:endParaRPr lang="en-US" sz="2300" kern="1200" dirty="0"/>
        </a:p>
      </dsp:txBody>
      <dsp:txXfrm rot="-5400000">
        <a:off x="867845" y="3321993"/>
        <a:ext cx="7322416" cy="72717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DF7D81-5C1C-4780-AAC0-838A5664ACF8}" type="datetimeFigureOut">
              <a:rPr lang="en-US" smtClean="0"/>
              <a:t>3/2/14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A6115-F0A9-4606-9D08-0E6EFDA920CC}" type="slidenum">
              <a:rPr lang="en-US" smtClean="0"/>
              <a:t>‹#›</a:t>
            </a:fld>
            <a:endParaRPr lang="en-US"/>
          </a:p>
        </p:txBody>
      </p:sp>
    </p:spTree>
    <p:extLst>
      <p:ext uri="{BB962C8B-B14F-4D97-AF65-F5344CB8AC3E}">
        <p14:creationId xmlns:p14="http://schemas.microsoft.com/office/powerpoint/2010/main" val="97929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DF7D81-5C1C-4780-AAC0-838A5664ACF8}" type="datetimeFigureOut">
              <a:rPr lang="en-US" smtClean="0"/>
              <a:t>3/2/14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A6115-F0A9-4606-9D08-0E6EFDA920CC}" type="slidenum">
              <a:rPr lang="en-US" smtClean="0"/>
              <a:t>‹#›</a:t>
            </a:fld>
            <a:endParaRPr lang="en-US"/>
          </a:p>
        </p:txBody>
      </p:sp>
    </p:spTree>
    <p:extLst>
      <p:ext uri="{BB962C8B-B14F-4D97-AF65-F5344CB8AC3E}">
        <p14:creationId xmlns:p14="http://schemas.microsoft.com/office/powerpoint/2010/main" val="386269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DF7D81-5C1C-4780-AAC0-838A5664ACF8}" type="datetimeFigureOut">
              <a:rPr lang="en-US" smtClean="0"/>
              <a:t>3/2/14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A6115-F0A9-4606-9D08-0E6EFDA920CC}" type="slidenum">
              <a:rPr lang="en-US" smtClean="0"/>
              <a:t>‹#›</a:t>
            </a:fld>
            <a:endParaRPr lang="en-US"/>
          </a:p>
        </p:txBody>
      </p:sp>
    </p:spTree>
    <p:extLst>
      <p:ext uri="{BB962C8B-B14F-4D97-AF65-F5344CB8AC3E}">
        <p14:creationId xmlns:p14="http://schemas.microsoft.com/office/powerpoint/2010/main" val="4281382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DF7D81-5C1C-4780-AAC0-838A5664ACF8}" type="datetimeFigureOut">
              <a:rPr lang="en-US" smtClean="0"/>
              <a:t>3/2/14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A6115-F0A9-4606-9D08-0E6EFDA920CC}" type="slidenum">
              <a:rPr lang="en-US" smtClean="0"/>
              <a:t>‹#›</a:t>
            </a:fld>
            <a:endParaRPr lang="en-US"/>
          </a:p>
        </p:txBody>
      </p:sp>
    </p:spTree>
    <p:extLst>
      <p:ext uri="{BB962C8B-B14F-4D97-AF65-F5344CB8AC3E}">
        <p14:creationId xmlns:p14="http://schemas.microsoft.com/office/powerpoint/2010/main" val="347887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DF7D81-5C1C-4780-AAC0-838A5664ACF8}" type="datetimeFigureOut">
              <a:rPr lang="en-US" smtClean="0"/>
              <a:t>3/2/14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A6115-F0A9-4606-9D08-0E6EFDA920CC}" type="slidenum">
              <a:rPr lang="en-US" smtClean="0"/>
              <a:t>‹#›</a:t>
            </a:fld>
            <a:endParaRPr lang="en-US"/>
          </a:p>
        </p:txBody>
      </p:sp>
    </p:spTree>
    <p:extLst>
      <p:ext uri="{BB962C8B-B14F-4D97-AF65-F5344CB8AC3E}">
        <p14:creationId xmlns:p14="http://schemas.microsoft.com/office/powerpoint/2010/main" val="313192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DF7D81-5C1C-4780-AAC0-838A5664ACF8}" type="datetimeFigureOut">
              <a:rPr lang="en-US" smtClean="0"/>
              <a:t>3/2/14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A6115-F0A9-4606-9D08-0E6EFDA920CC}" type="slidenum">
              <a:rPr lang="en-US" smtClean="0"/>
              <a:t>‹#›</a:t>
            </a:fld>
            <a:endParaRPr lang="en-US"/>
          </a:p>
        </p:txBody>
      </p:sp>
    </p:spTree>
    <p:extLst>
      <p:ext uri="{BB962C8B-B14F-4D97-AF65-F5344CB8AC3E}">
        <p14:creationId xmlns:p14="http://schemas.microsoft.com/office/powerpoint/2010/main" val="361179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DF7D81-5C1C-4780-AAC0-838A5664ACF8}" type="datetimeFigureOut">
              <a:rPr lang="en-US" smtClean="0"/>
              <a:t>3/2/14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3A6115-F0A9-4606-9D08-0E6EFDA920CC}" type="slidenum">
              <a:rPr lang="en-US" smtClean="0"/>
              <a:t>‹#›</a:t>
            </a:fld>
            <a:endParaRPr lang="en-US"/>
          </a:p>
        </p:txBody>
      </p:sp>
    </p:spTree>
    <p:extLst>
      <p:ext uri="{BB962C8B-B14F-4D97-AF65-F5344CB8AC3E}">
        <p14:creationId xmlns:p14="http://schemas.microsoft.com/office/powerpoint/2010/main" val="251360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DF7D81-5C1C-4780-AAC0-838A5664ACF8}" type="datetimeFigureOut">
              <a:rPr lang="en-US" smtClean="0"/>
              <a:t>3/2/14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3A6115-F0A9-4606-9D08-0E6EFDA920CC}" type="slidenum">
              <a:rPr lang="en-US" smtClean="0"/>
              <a:t>‹#›</a:t>
            </a:fld>
            <a:endParaRPr lang="en-US"/>
          </a:p>
        </p:txBody>
      </p:sp>
    </p:spTree>
    <p:extLst>
      <p:ext uri="{BB962C8B-B14F-4D97-AF65-F5344CB8AC3E}">
        <p14:creationId xmlns:p14="http://schemas.microsoft.com/office/powerpoint/2010/main" val="363817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DF7D81-5C1C-4780-AAC0-838A5664ACF8}" type="datetimeFigureOut">
              <a:rPr lang="en-US" smtClean="0"/>
              <a:t>3/2/14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3A6115-F0A9-4606-9D08-0E6EFDA920CC}" type="slidenum">
              <a:rPr lang="en-US" smtClean="0"/>
              <a:t>‹#›</a:t>
            </a:fld>
            <a:endParaRPr lang="en-US"/>
          </a:p>
        </p:txBody>
      </p:sp>
    </p:spTree>
    <p:extLst>
      <p:ext uri="{BB962C8B-B14F-4D97-AF65-F5344CB8AC3E}">
        <p14:creationId xmlns:p14="http://schemas.microsoft.com/office/powerpoint/2010/main" val="101227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DF7D81-5C1C-4780-AAC0-838A5664ACF8}" type="datetimeFigureOut">
              <a:rPr lang="en-US" smtClean="0"/>
              <a:t>3/2/14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A6115-F0A9-4606-9D08-0E6EFDA920CC}" type="slidenum">
              <a:rPr lang="en-US" smtClean="0"/>
              <a:t>‹#›</a:t>
            </a:fld>
            <a:endParaRPr lang="en-US"/>
          </a:p>
        </p:txBody>
      </p:sp>
    </p:spTree>
    <p:extLst>
      <p:ext uri="{BB962C8B-B14F-4D97-AF65-F5344CB8AC3E}">
        <p14:creationId xmlns:p14="http://schemas.microsoft.com/office/powerpoint/2010/main" val="1780597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DF7D81-5C1C-4780-AAC0-838A5664ACF8}" type="datetimeFigureOut">
              <a:rPr lang="en-US" smtClean="0"/>
              <a:t>3/2/14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A6115-F0A9-4606-9D08-0E6EFDA920CC}" type="slidenum">
              <a:rPr lang="en-US" smtClean="0"/>
              <a:t>‹#›</a:t>
            </a:fld>
            <a:endParaRPr lang="en-US"/>
          </a:p>
        </p:txBody>
      </p:sp>
    </p:spTree>
    <p:extLst>
      <p:ext uri="{BB962C8B-B14F-4D97-AF65-F5344CB8AC3E}">
        <p14:creationId xmlns:p14="http://schemas.microsoft.com/office/powerpoint/2010/main" val="22222679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F7D81-5C1C-4780-AAC0-838A5664ACF8}" type="datetimeFigureOut">
              <a:rPr lang="en-US" smtClean="0"/>
              <a:t>3/2/14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A6115-F0A9-4606-9D08-0E6EFDA920CC}" type="slidenum">
              <a:rPr lang="en-US" smtClean="0"/>
              <a:t>‹#›</a:t>
            </a:fld>
            <a:endParaRPr lang="en-US"/>
          </a:p>
        </p:txBody>
      </p:sp>
    </p:spTree>
    <p:extLst>
      <p:ext uri="{BB962C8B-B14F-4D97-AF65-F5344CB8AC3E}">
        <p14:creationId xmlns:p14="http://schemas.microsoft.com/office/powerpoint/2010/main" val="2491547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5600"/>
            <a:ext cx="7772400" cy="1470025"/>
          </a:xfrm>
        </p:spPr>
        <p:txBody>
          <a:bodyPr/>
          <a:lstStyle/>
          <a:p>
            <a:r>
              <a:rPr lang="en-US" dirty="0" smtClean="0"/>
              <a:t>Elevator Pitch Workshop</a:t>
            </a:r>
            <a:endParaRPr lang="en-US" dirty="0"/>
          </a:p>
        </p:txBody>
      </p:sp>
      <p:sp>
        <p:nvSpPr>
          <p:cNvPr id="5" name="Subtitle 4"/>
          <p:cNvSpPr>
            <a:spLocks noGrp="1"/>
          </p:cNvSpPr>
          <p:nvPr>
            <p:ph type="subTitle" idx="1"/>
          </p:nvPr>
        </p:nvSpPr>
        <p:spPr>
          <a:xfrm>
            <a:off x="1371600" y="4648200"/>
            <a:ext cx="6400800" cy="1752600"/>
          </a:xfrm>
        </p:spPr>
        <p:txBody>
          <a:bodyPr/>
          <a:lstStyle/>
          <a:p>
            <a:r>
              <a:rPr lang="en-US" dirty="0" smtClean="0"/>
              <a:t>Marketing yourself in the professional world</a:t>
            </a:r>
            <a:endParaRPr lang="en-US" dirty="0"/>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685800"/>
            <a:ext cx="3149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880596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How to build an Elevator </a:t>
            </a:r>
            <a:r>
              <a:rPr lang="en-US" dirty="0"/>
              <a:t>P</a:t>
            </a:r>
            <a:r>
              <a:rPr lang="en-US" dirty="0" smtClean="0"/>
              <a:t>itch</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0123880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50244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619" y="374073"/>
            <a:ext cx="8229600" cy="1143000"/>
          </a:xfrm>
        </p:spPr>
        <p:txBody>
          <a:bodyPr/>
          <a:lstStyle/>
          <a:p>
            <a:r>
              <a:rPr lang="en-US" dirty="0" smtClean="0"/>
              <a:t>Other Tools </a:t>
            </a:r>
            <a:endParaRPr lang="en-US" dirty="0"/>
          </a:p>
        </p:txBody>
      </p:sp>
      <p:sp>
        <p:nvSpPr>
          <p:cNvPr id="3" name="Content Placeholder 2"/>
          <p:cNvSpPr>
            <a:spLocks noGrp="1"/>
          </p:cNvSpPr>
          <p:nvPr>
            <p:ph idx="1"/>
          </p:nvPr>
        </p:nvSpPr>
        <p:spPr>
          <a:xfrm>
            <a:off x="505691" y="1676400"/>
            <a:ext cx="8229600" cy="4525963"/>
          </a:xfrm>
        </p:spPr>
        <p:txBody>
          <a:bodyPr>
            <a:normAutofit lnSpcReduction="10000"/>
          </a:bodyPr>
          <a:lstStyle/>
          <a:p>
            <a:r>
              <a:rPr lang="en-US" dirty="0" smtClean="0"/>
              <a:t>Framing experience</a:t>
            </a:r>
          </a:p>
          <a:p>
            <a:pPr lvl="1"/>
            <a:r>
              <a:rPr lang="en-US" dirty="0" smtClean="0"/>
              <a:t>Situation/Task</a:t>
            </a:r>
          </a:p>
          <a:p>
            <a:pPr lvl="1"/>
            <a:r>
              <a:rPr lang="en-US" dirty="0" smtClean="0"/>
              <a:t>Action </a:t>
            </a:r>
          </a:p>
          <a:p>
            <a:pPr lvl="1"/>
            <a:r>
              <a:rPr lang="en-US" dirty="0" smtClean="0"/>
              <a:t>Result</a:t>
            </a:r>
          </a:p>
          <a:p>
            <a:r>
              <a:rPr lang="en-US" dirty="0" smtClean="0"/>
              <a:t>Strong Action Verbs</a:t>
            </a:r>
          </a:p>
          <a:p>
            <a:pPr lvl="1"/>
            <a:r>
              <a:rPr lang="en-US" dirty="0" smtClean="0"/>
              <a:t>Developed</a:t>
            </a:r>
          </a:p>
          <a:p>
            <a:pPr lvl="1"/>
            <a:r>
              <a:rPr lang="en-US" dirty="0" smtClean="0"/>
              <a:t>Analyzed</a:t>
            </a:r>
          </a:p>
          <a:p>
            <a:pPr lvl="1"/>
            <a:r>
              <a:rPr lang="en-US" dirty="0" smtClean="0"/>
              <a:t>Communicated</a:t>
            </a:r>
          </a:p>
          <a:p>
            <a:pPr lvl="1"/>
            <a:r>
              <a:rPr lang="en-US" dirty="0" smtClean="0"/>
              <a:t>Planned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9873" y="2362200"/>
            <a:ext cx="3886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467464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Getting You Started:</a:t>
            </a:r>
            <a:br>
              <a:rPr lang="en-US" dirty="0" smtClean="0"/>
            </a:br>
            <a:r>
              <a:rPr lang="en-US" dirty="0" smtClean="0"/>
              <a:t>My Experiences</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High School</a:t>
            </a:r>
          </a:p>
          <a:p>
            <a:pPr lvl="1"/>
            <a:r>
              <a:rPr lang="en-US" dirty="0" smtClean="0"/>
              <a:t>Wrestling Team Captain</a:t>
            </a:r>
          </a:p>
          <a:p>
            <a:pPr lvl="1"/>
            <a:r>
              <a:rPr lang="en-US" dirty="0" smtClean="0"/>
              <a:t>Camp Councilor</a:t>
            </a:r>
          </a:p>
          <a:p>
            <a:pPr lvl="1"/>
            <a:r>
              <a:rPr lang="en-US" dirty="0" smtClean="0"/>
              <a:t>YMCA Volunteer</a:t>
            </a:r>
          </a:p>
          <a:p>
            <a:pPr lvl="1"/>
            <a:r>
              <a:rPr lang="en-US" dirty="0" smtClean="0"/>
              <a:t>Student Council</a:t>
            </a:r>
          </a:p>
          <a:p>
            <a:r>
              <a:rPr lang="en-US" dirty="0" smtClean="0"/>
              <a:t>Freshman Year</a:t>
            </a:r>
          </a:p>
          <a:p>
            <a:pPr lvl="1"/>
            <a:r>
              <a:rPr lang="en-US" dirty="0" smtClean="0"/>
              <a:t>Rugby Team</a:t>
            </a:r>
          </a:p>
          <a:p>
            <a:pPr lvl="1"/>
            <a:r>
              <a:rPr lang="en-US" dirty="0" err="1" smtClean="0"/>
              <a:t>ChemE</a:t>
            </a:r>
            <a:r>
              <a:rPr lang="en-US" dirty="0" smtClean="0"/>
              <a:t> 112</a:t>
            </a:r>
          </a:p>
          <a:p>
            <a:pPr lvl="1"/>
            <a:r>
              <a:rPr lang="en-US" dirty="0" smtClean="0"/>
              <a:t>Spanish Classes</a:t>
            </a:r>
          </a:p>
          <a:p>
            <a:pPr lvl="1"/>
            <a:r>
              <a:rPr lang="en-US" dirty="0" smtClean="0"/>
              <a:t>Sales Job</a:t>
            </a:r>
          </a:p>
          <a:p>
            <a:pPr lvl="1"/>
            <a:endParaRPr lang="en-US" dirty="0" smtClean="0"/>
          </a:p>
          <a:p>
            <a:pPr lvl="2"/>
            <a:endParaRPr lang="en-US" dirty="0" smtClean="0"/>
          </a:p>
          <a:p>
            <a:pPr lvl="2"/>
            <a:endParaRPr lang="en-US" dirty="0" smtClean="0"/>
          </a:p>
          <a:p>
            <a:pPr lvl="2"/>
            <a:endParaRPr lang="en-US" dirty="0"/>
          </a:p>
        </p:txBody>
      </p:sp>
      <p:sp>
        <p:nvSpPr>
          <p:cNvPr id="5" name="Content Placeholder 4"/>
          <p:cNvSpPr>
            <a:spLocks noGrp="1"/>
          </p:cNvSpPr>
          <p:nvPr>
            <p:ph sz="half" idx="2"/>
          </p:nvPr>
        </p:nvSpPr>
        <p:spPr/>
        <p:txBody>
          <a:bodyPr>
            <a:normAutofit lnSpcReduction="10000"/>
          </a:bodyPr>
          <a:lstStyle/>
          <a:p>
            <a:r>
              <a:rPr lang="en-US" dirty="0" smtClean="0"/>
              <a:t>Sophomore Year</a:t>
            </a:r>
          </a:p>
          <a:p>
            <a:pPr lvl="1"/>
            <a:r>
              <a:rPr lang="en-US" dirty="0" smtClean="0"/>
              <a:t>Risk Manager</a:t>
            </a:r>
          </a:p>
          <a:p>
            <a:pPr lvl="1"/>
            <a:r>
              <a:rPr lang="en-US" dirty="0" smtClean="0"/>
              <a:t>SEBA treasurer</a:t>
            </a:r>
          </a:p>
          <a:p>
            <a:pPr lvl="1"/>
            <a:r>
              <a:rPr lang="en-US" dirty="0" smtClean="0"/>
              <a:t>P&amp;G intern</a:t>
            </a:r>
          </a:p>
          <a:p>
            <a:r>
              <a:rPr lang="en-US" dirty="0" smtClean="0"/>
              <a:t>Junior Year</a:t>
            </a:r>
          </a:p>
          <a:p>
            <a:pPr lvl="1"/>
            <a:r>
              <a:rPr lang="en-US" dirty="0" smtClean="0"/>
              <a:t>Cornell Consulting Group</a:t>
            </a:r>
          </a:p>
          <a:p>
            <a:pPr lvl="1"/>
            <a:r>
              <a:rPr lang="en-US" dirty="0" smtClean="0"/>
              <a:t>House Manager</a:t>
            </a:r>
          </a:p>
          <a:p>
            <a:pPr lvl="1"/>
            <a:r>
              <a:rPr lang="en-US" dirty="0" smtClean="0"/>
              <a:t>Process Control</a:t>
            </a:r>
            <a:endParaRPr lang="en-US" dirty="0"/>
          </a:p>
        </p:txBody>
      </p:sp>
    </p:spTree>
    <p:extLst>
      <p:ext uri="{BB962C8B-B14F-4D97-AF65-F5344CB8AC3E}">
        <p14:creationId xmlns:p14="http://schemas.microsoft.com/office/powerpoint/2010/main" val="27307250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Key Themes</a:t>
            </a:r>
            <a:endParaRPr lang="en-US" dirty="0"/>
          </a:p>
        </p:txBody>
      </p:sp>
      <p:sp>
        <p:nvSpPr>
          <p:cNvPr id="5" name="Content Placeholder 4"/>
          <p:cNvSpPr>
            <a:spLocks noGrp="1"/>
          </p:cNvSpPr>
          <p:nvPr>
            <p:ph idx="1"/>
          </p:nvPr>
        </p:nvSpPr>
        <p:spPr/>
        <p:txBody>
          <a:bodyPr/>
          <a:lstStyle/>
          <a:p>
            <a:r>
              <a:rPr lang="en-US" dirty="0" smtClean="0"/>
              <a:t>Teamwork/Leadership</a:t>
            </a:r>
          </a:p>
          <a:p>
            <a:pPr lvl="1"/>
            <a:r>
              <a:rPr lang="en-US" dirty="0" smtClean="0"/>
              <a:t>Wrestling Team Captain</a:t>
            </a:r>
          </a:p>
          <a:p>
            <a:pPr lvl="1"/>
            <a:r>
              <a:rPr lang="en-US" dirty="0" err="1" smtClean="0"/>
              <a:t>ChemE</a:t>
            </a:r>
            <a:r>
              <a:rPr lang="en-US" dirty="0" smtClean="0"/>
              <a:t> 112</a:t>
            </a:r>
          </a:p>
          <a:p>
            <a:pPr lvl="1"/>
            <a:r>
              <a:rPr lang="en-US" dirty="0" smtClean="0"/>
              <a:t>Cornell Consulting Group</a:t>
            </a:r>
          </a:p>
          <a:p>
            <a:pPr lvl="1"/>
            <a:r>
              <a:rPr lang="en-US" dirty="0" smtClean="0"/>
              <a:t>House Manager</a:t>
            </a:r>
          </a:p>
          <a:p>
            <a:r>
              <a:rPr lang="en-US" dirty="0" smtClean="0"/>
              <a:t>Technical Experience</a:t>
            </a:r>
          </a:p>
          <a:p>
            <a:pPr lvl="1"/>
            <a:r>
              <a:rPr lang="en-US" dirty="0" smtClean="0"/>
              <a:t>Internship</a:t>
            </a:r>
          </a:p>
          <a:p>
            <a:pPr lvl="1"/>
            <a:r>
              <a:rPr lang="en-US" dirty="0" smtClean="0"/>
              <a:t>Process Control</a:t>
            </a:r>
          </a:p>
          <a:p>
            <a:pPr lvl="1"/>
            <a:endParaRPr lang="en-US" dirty="0" smtClean="0"/>
          </a:p>
          <a:p>
            <a:pPr lvl="1"/>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6845" y="1524000"/>
            <a:ext cx="33718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9907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Getting You Started:</a:t>
            </a:r>
            <a:br>
              <a:rPr lang="en-US" dirty="0" smtClean="0"/>
            </a:br>
            <a:r>
              <a:rPr lang="en-US" dirty="0" smtClean="0"/>
              <a:t>My Experiences</a:t>
            </a:r>
            <a:endParaRPr lang="en-US" dirty="0"/>
          </a:p>
        </p:txBody>
      </p:sp>
      <p:sp>
        <p:nvSpPr>
          <p:cNvPr id="3" name="Content Placeholder 2"/>
          <p:cNvSpPr>
            <a:spLocks noGrp="1"/>
          </p:cNvSpPr>
          <p:nvPr>
            <p:ph sz="half" idx="1"/>
          </p:nvPr>
        </p:nvSpPr>
        <p:spPr/>
        <p:txBody>
          <a:bodyPr>
            <a:normAutofit/>
          </a:bodyPr>
          <a:lstStyle/>
          <a:p>
            <a:r>
              <a:rPr lang="en-US" dirty="0" smtClean="0"/>
              <a:t>High School</a:t>
            </a:r>
          </a:p>
          <a:p>
            <a:pPr lvl="1"/>
            <a:r>
              <a:rPr lang="en-US" dirty="0" smtClean="0"/>
              <a:t>Tennis team captain</a:t>
            </a:r>
            <a:endParaRPr lang="en-US" dirty="0" smtClean="0"/>
          </a:p>
          <a:p>
            <a:pPr lvl="1"/>
            <a:r>
              <a:rPr lang="en-US" dirty="0" smtClean="0"/>
              <a:t>Eagle scout</a:t>
            </a:r>
            <a:endParaRPr lang="en-US" dirty="0" smtClean="0"/>
          </a:p>
          <a:p>
            <a:pPr lvl="1"/>
            <a:r>
              <a:rPr lang="en-US" dirty="0" smtClean="0"/>
              <a:t>Youth soccer volunteer coach</a:t>
            </a:r>
            <a:endParaRPr lang="en-US" dirty="0" smtClean="0"/>
          </a:p>
          <a:p>
            <a:r>
              <a:rPr lang="en-US" dirty="0" smtClean="0"/>
              <a:t>Freshman </a:t>
            </a:r>
            <a:r>
              <a:rPr lang="en-US" dirty="0" smtClean="0"/>
              <a:t>Year</a:t>
            </a:r>
          </a:p>
          <a:p>
            <a:pPr lvl="1"/>
            <a:r>
              <a:rPr lang="en-US" dirty="0" smtClean="0"/>
              <a:t>General engineering requirements</a:t>
            </a:r>
            <a:endParaRPr lang="en-US" dirty="0" smtClean="0"/>
          </a:p>
          <a:p>
            <a:pPr lvl="1"/>
            <a:r>
              <a:rPr lang="en-US" dirty="0" smtClean="0"/>
              <a:t>Real estate resear</a:t>
            </a:r>
            <a:r>
              <a:rPr lang="en-US" dirty="0" smtClean="0"/>
              <a:t>ch</a:t>
            </a:r>
            <a:endParaRPr lang="en-US" dirty="0" smtClean="0"/>
          </a:p>
          <a:p>
            <a:pPr lvl="1"/>
            <a:endParaRPr lang="en-US" dirty="0" smtClean="0"/>
          </a:p>
          <a:p>
            <a:pPr lvl="2"/>
            <a:endParaRPr lang="en-US" dirty="0" smtClean="0"/>
          </a:p>
          <a:p>
            <a:pPr lvl="2"/>
            <a:endParaRPr lang="en-US" dirty="0" smtClean="0"/>
          </a:p>
          <a:p>
            <a:pPr lvl="2"/>
            <a:endParaRPr lang="en-US" dirty="0"/>
          </a:p>
        </p:txBody>
      </p:sp>
      <p:sp>
        <p:nvSpPr>
          <p:cNvPr id="5" name="Content Placeholder 4"/>
          <p:cNvSpPr>
            <a:spLocks noGrp="1"/>
          </p:cNvSpPr>
          <p:nvPr>
            <p:ph sz="half" idx="2"/>
          </p:nvPr>
        </p:nvSpPr>
        <p:spPr/>
        <p:txBody>
          <a:bodyPr>
            <a:normAutofit/>
          </a:bodyPr>
          <a:lstStyle/>
          <a:p>
            <a:r>
              <a:rPr lang="en-US" dirty="0" smtClean="0"/>
              <a:t>Sophomore Year</a:t>
            </a:r>
          </a:p>
          <a:p>
            <a:pPr lvl="1"/>
            <a:r>
              <a:rPr lang="en-US" dirty="0" smtClean="0"/>
              <a:t>SEBA marketing chair</a:t>
            </a:r>
            <a:endParaRPr lang="en-US" dirty="0" smtClean="0"/>
          </a:p>
          <a:p>
            <a:pPr lvl="1"/>
            <a:r>
              <a:rPr lang="en-US" dirty="0" smtClean="0"/>
              <a:t>Citi Intern</a:t>
            </a:r>
            <a:endParaRPr lang="en-US" dirty="0" smtClean="0"/>
          </a:p>
          <a:p>
            <a:r>
              <a:rPr lang="en-US" dirty="0" smtClean="0"/>
              <a:t>Junior Year</a:t>
            </a:r>
          </a:p>
          <a:p>
            <a:pPr lvl="1"/>
            <a:r>
              <a:rPr lang="en-US" dirty="0" smtClean="0"/>
              <a:t>OR courses</a:t>
            </a:r>
          </a:p>
          <a:p>
            <a:pPr lvl="1"/>
            <a:r>
              <a:rPr lang="en-US" dirty="0" smtClean="0"/>
              <a:t>SEBA president</a:t>
            </a:r>
            <a:endParaRPr lang="en-US" dirty="0" smtClean="0"/>
          </a:p>
        </p:txBody>
      </p:sp>
    </p:spTree>
    <p:extLst>
      <p:ext uri="{BB962C8B-B14F-4D97-AF65-F5344CB8AC3E}">
        <p14:creationId xmlns:p14="http://schemas.microsoft.com/office/powerpoint/2010/main" val="25390888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Key Themes</a:t>
            </a:r>
            <a:endParaRPr lang="en-US" dirty="0"/>
          </a:p>
        </p:txBody>
      </p:sp>
      <p:sp>
        <p:nvSpPr>
          <p:cNvPr id="5" name="Content Placeholder 4"/>
          <p:cNvSpPr>
            <a:spLocks noGrp="1"/>
          </p:cNvSpPr>
          <p:nvPr>
            <p:ph idx="1"/>
          </p:nvPr>
        </p:nvSpPr>
        <p:spPr/>
        <p:txBody>
          <a:bodyPr/>
          <a:lstStyle/>
          <a:p>
            <a:r>
              <a:rPr lang="en-US" dirty="0" smtClean="0"/>
              <a:t>OR/Problem Solving</a:t>
            </a:r>
            <a:endParaRPr lang="en-US" dirty="0" smtClean="0"/>
          </a:p>
          <a:p>
            <a:pPr lvl="1"/>
            <a:r>
              <a:rPr lang="en-US" dirty="0" smtClean="0"/>
              <a:t>Study Operations Research</a:t>
            </a:r>
          </a:p>
          <a:p>
            <a:pPr lvl="2"/>
            <a:r>
              <a:rPr lang="en-US" dirty="0" smtClean="0"/>
              <a:t>Technical problem solving</a:t>
            </a:r>
            <a:endParaRPr lang="en-US" dirty="0" smtClean="0"/>
          </a:p>
          <a:p>
            <a:pPr lvl="1"/>
            <a:r>
              <a:rPr lang="en-US" dirty="0" smtClean="0"/>
              <a:t>Interned at Citi</a:t>
            </a:r>
          </a:p>
          <a:p>
            <a:pPr lvl="2"/>
            <a:r>
              <a:rPr lang="en-US" dirty="0" smtClean="0"/>
              <a:t>Built a tool for new system</a:t>
            </a:r>
            <a:endParaRPr lang="en-US" dirty="0" smtClean="0"/>
          </a:p>
          <a:p>
            <a:r>
              <a:rPr lang="en-US" dirty="0" smtClean="0"/>
              <a:t>Other interests</a:t>
            </a:r>
            <a:endParaRPr lang="en-US" dirty="0" smtClean="0"/>
          </a:p>
          <a:p>
            <a:pPr lvl="1"/>
            <a:r>
              <a:rPr lang="en-US" dirty="0" smtClean="0"/>
              <a:t>SEBA</a:t>
            </a:r>
            <a:endParaRPr lang="en-US" dirty="0" smtClean="0"/>
          </a:p>
          <a:p>
            <a:pPr lvl="1"/>
            <a:r>
              <a:rPr lang="en-US" dirty="0" smtClean="0"/>
              <a:t>Sports</a:t>
            </a:r>
            <a:endParaRPr lang="en-US" dirty="0" smtClean="0"/>
          </a:p>
          <a:p>
            <a:pPr lvl="1"/>
            <a:endParaRPr lang="en-US" dirty="0" smtClean="0"/>
          </a:p>
          <a:p>
            <a:pPr lvl="1"/>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6845" y="1524000"/>
            <a:ext cx="33718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39132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My name is William Sanders. I am a Junior here at Cornell studying operations research and engineering. I have always been a curious person striving for the best answer or more information and operations research fits these interests perfectly. At school my classes teach various methods to solve problems to ultimately make better decisions. This past summer I had the opportunity to work at Citi in their franchise risk architecture and build a tool to impose structure and consistency to a data set enabling global business users to avoid data entry errors at the point of entry. </a:t>
            </a:r>
          </a:p>
          <a:p>
            <a:endParaRPr lang="en-US" dirty="0"/>
          </a:p>
          <a:p>
            <a:r>
              <a:rPr lang="en-US" dirty="0"/>
              <a:t>Custom closing line depending on the situation. </a:t>
            </a:r>
            <a:endParaRPr lang="en-US" dirty="0"/>
          </a:p>
        </p:txBody>
      </p:sp>
    </p:spTree>
    <p:extLst>
      <p:ext uri="{BB962C8B-B14F-4D97-AF65-F5344CB8AC3E}">
        <p14:creationId xmlns:p14="http://schemas.microsoft.com/office/powerpoint/2010/main" val="91268353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 it Yourself:</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1423023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767591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What is an elevator pitch?</a:t>
            </a:r>
          </a:p>
          <a:p>
            <a:r>
              <a:rPr lang="en-US" dirty="0" smtClean="0"/>
              <a:t>What’s in a good pitch?</a:t>
            </a:r>
          </a:p>
          <a:p>
            <a:pPr lvl="1"/>
            <a:r>
              <a:rPr lang="en-US" dirty="0" smtClean="0"/>
              <a:t>Examples</a:t>
            </a:r>
          </a:p>
          <a:p>
            <a:r>
              <a:rPr lang="en-US" dirty="0" smtClean="0"/>
              <a:t>How  to construct a pitch</a:t>
            </a:r>
          </a:p>
          <a:p>
            <a:r>
              <a:rPr lang="en-US" dirty="0" smtClean="0"/>
              <a:t>Build your own </a:t>
            </a:r>
          </a:p>
          <a:p>
            <a:r>
              <a:rPr lang="en-US" dirty="0" smtClean="0"/>
              <a:t>Critique others</a:t>
            </a:r>
          </a:p>
          <a:p>
            <a:endParaRPr lang="en-US" dirty="0" smtClean="0"/>
          </a:p>
          <a:p>
            <a:endParaRPr lang="en-US" dirty="0"/>
          </a:p>
        </p:txBody>
      </p:sp>
    </p:spTree>
    <p:extLst>
      <p:ext uri="{BB962C8B-B14F-4D97-AF65-F5344CB8AC3E}">
        <p14:creationId xmlns:p14="http://schemas.microsoft.com/office/powerpoint/2010/main" val="12729082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elevator pitch?</a:t>
            </a:r>
            <a:endParaRPr lang="en-US" dirty="0"/>
          </a:p>
        </p:txBody>
      </p:sp>
      <p:sp>
        <p:nvSpPr>
          <p:cNvPr id="3" name="Content Placeholder 2"/>
          <p:cNvSpPr>
            <a:spLocks noGrp="1"/>
          </p:cNvSpPr>
          <p:nvPr>
            <p:ph idx="1"/>
          </p:nvPr>
        </p:nvSpPr>
        <p:spPr/>
        <p:txBody>
          <a:bodyPr/>
          <a:lstStyle/>
          <a:p>
            <a:r>
              <a:rPr lang="en-US" dirty="0" smtClean="0"/>
              <a:t>Purpose</a:t>
            </a:r>
          </a:p>
          <a:p>
            <a:pPr lvl="1"/>
            <a:r>
              <a:rPr lang="en-US" dirty="0"/>
              <a:t> </a:t>
            </a:r>
            <a:r>
              <a:rPr lang="en-US" dirty="0" smtClean="0"/>
              <a:t>Summarize aptitude and interest towards a particular job</a:t>
            </a:r>
          </a:p>
          <a:p>
            <a:pPr lvl="1"/>
            <a:r>
              <a:rPr lang="en-US" dirty="0" smtClean="0"/>
              <a:t>Answers the question “Tell me about yourself”</a:t>
            </a:r>
          </a:p>
          <a:p>
            <a:r>
              <a:rPr lang="en-US" dirty="0" smtClean="0"/>
              <a:t>Guidelines</a:t>
            </a:r>
          </a:p>
          <a:p>
            <a:pPr lvl="1"/>
            <a:r>
              <a:rPr lang="en-US" dirty="0" smtClean="0"/>
              <a:t>Length: 30 to 60 seconds</a:t>
            </a:r>
          </a:p>
          <a:p>
            <a:pPr lvl="1"/>
            <a:r>
              <a:rPr lang="en-US" dirty="0" smtClean="0"/>
              <a:t>Summarize 2 to 3 important “takeaways”</a:t>
            </a:r>
          </a:p>
          <a:p>
            <a:pPr marL="457200" lvl="1" indent="0">
              <a:buNone/>
            </a:pPr>
            <a:endParaRPr lang="en-US" dirty="0"/>
          </a:p>
          <a:p>
            <a:endParaRPr lang="en-US" dirty="0" smtClean="0"/>
          </a:p>
          <a:p>
            <a:pPr lvl="1"/>
            <a:endParaRPr lang="en-US" dirty="0"/>
          </a:p>
        </p:txBody>
      </p:sp>
    </p:spTree>
    <p:extLst>
      <p:ext uri="{BB962C8B-B14F-4D97-AF65-F5344CB8AC3E}">
        <p14:creationId xmlns:p14="http://schemas.microsoft.com/office/powerpoint/2010/main" val="21352335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good pitch?</a:t>
            </a:r>
            <a:endParaRPr lang="en-US" dirty="0"/>
          </a:p>
        </p:txBody>
      </p:sp>
      <p:sp>
        <p:nvSpPr>
          <p:cNvPr id="3" name="Content Placeholder 2"/>
          <p:cNvSpPr>
            <a:spLocks noGrp="1"/>
          </p:cNvSpPr>
          <p:nvPr>
            <p:ph idx="1"/>
          </p:nvPr>
        </p:nvSpPr>
        <p:spPr/>
        <p:txBody>
          <a:bodyPr/>
          <a:lstStyle/>
          <a:p>
            <a:r>
              <a:rPr lang="en-US" dirty="0" smtClean="0"/>
              <a:t>Narrative</a:t>
            </a:r>
          </a:p>
          <a:p>
            <a:pPr lvl="1"/>
            <a:r>
              <a:rPr lang="en-US" dirty="0" smtClean="0"/>
              <a:t>The story your experiences tell</a:t>
            </a:r>
          </a:p>
          <a:p>
            <a:pPr lvl="2"/>
            <a:r>
              <a:rPr lang="en-US" dirty="0" smtClean="0"/>
              <a:t>What are the key experiences that define you?</a:t>
            </a:r>
          </a:p>
          <a:p>
            <a:pPr lvl="2"/>
            <a:r>
              <a:rPr lang="en-US" dirty="0" smtClean="0"/>
              <a:t>How do they effect you?</a:t>
            </a:r>
          </a:p>
          <a:p>
            <a:r>
              <a:rPr lang="en-US" dirty="0" smtClean="0"/>
              <a:t>Takeaways</a:t>
            </a:r>
          </a:p>
          <a:p>
            <a:pPr lvl="1"/>
            <a:r>
              <a:rPr lang="en-US" dirty="0" smtClean="0"/>
              <a:t>What do you want me to remember from this interview?</a:t>
            </a:r>
          </a:p>
          <a:p>
            <a:pPr lvl="1"/>
            <a:r>
              <a:rPr lang="en-US" dirty="0" smtClean="0"/>
              <a:t>What differentiates you?</a:t>
            </a:r>
          </a:p>
          <a:p>
            <a:pPr lvl="1"/>
            <a:endParaRPr lang="en-US" dirty="0" smtClean="0"/>
          </a:p>
        </p:txBody>
      </p:sp>
    </p:spTree>
    <p:extLst>
      <p:ext uri="{BB962C8B-B14F-4D97-AF65-F5344CB8AC3E}">
        <p14:creationId xmlns:p14="http://schemas.microsoft.com/office/powerpoint/2010/main" val="196151140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Billy Mays </a:t>
            </a:r>
            <a:endParaRPr lang="en-US" dirty="0"/>
          </a:p>
        </p:txBody>
      </p:sp>
      <p:sp>
        <p:nvSpPr>
          <p:cNvPr id="3" name="Content Placeholder 2"/>
          <p:cNvSpPr>
            <a:spLocks noGrp="1"/>
          </p:cNvSpPr>
          <p:nvPr>
            <p:ph idx="1"/>
          </p:nvPr>
        </p:nvSpPr>
        <p:spPr/>
        <p:txBody>
          <a:bodyPr/>
          <a:lstStyle/>
          <a:p>
            <a:r>
              <a:rPr lang="en-US" dirty="0"/>
              <a:t>http://</a:t>
            </a:r>
            <a:r>
              <a:rPr lang="en-US" dirty="0" err="1"/>
              <a:t>www.youtube.com</a:t>
            </a:r>
            <a:r>
              <a:rPr lang="en-US" dirty="0"/>
              <a:t>/</a:t>
            </a:r>
            <a:r>
              <a:rPr lang="en-US" dirty="0" err="1"/>
              <a:t>watch?v</a:t>
            </a:r>
            <a:r>
              <a:rPr lang="en-US" dirty="0"/>
              <a:t>=JpqiyFPdHZ4</a:t>
            </a:r>
          </a:p>
        </p:txBody>
      </p:sp>
    </p:spTree>
    <p:extLst>
      <p:ext uri="{BB962C8B-B14F-4D97-AF65-F5344CB8AC3E}">
        <p14:creationId xmlns:p14="http://schemas.microsoft.com/office/powerpoint/2010/main" val="1635794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Example 1: Kitchen </a:t>
            </a:r>
            <a:endParaRPr lang="en-US" dirty="0"/>
          </a:p>
        </p:txBody>
      </p:sp>
      <p:sp>
        <p:nvSpPr>
          <p:cNvPr id="8" name="Text Placeholder 7"/>
          <p:cNvSpPr>
            <a:spLocks noGrp="1"/>
          </p:cNvSpPr>
          <p:nvPr>
            <p:ph type="body" idx="1"/>
          </p:nvPr>
        </p:nvSpPr>
        <p:spPr/>
        <p:txBody>
          <a:bodyPr/>
          <a:lstStyle/>
          <a:p>
            <a:r>
              <a:rPr lang="en-US" dirty="0" smtClean="0"/>
              <a:t>Strengths </a:t>
            </a:r>
            <a:endParaRPr lang="en-US" dirty="0"/>
          </a:p>
        </p:txBody>
      </p:sp>
      <p:sp>
        <p:nvSpPr>
          <p:cNvPr id="9" name="Content Placeholder 8"/>
          <p:cNvSpPr>
            <a:spLocks noGrp="1"/>
          </p:cNvSpPr>
          <p:nvPr>
            <p:ph sz="half" idx="2"/>
          </p:nvPr>
        </p:nvSpPr>
        <p:spPr/>
        <p:txBody>
          <a:bodyPr/>
          <a:lstStyle/>
          <a:p>
            <a:r>
              <a:rPr lang="en-US" dirty="0" smtClean="0"/>
              <a:t>Very well spoken and enthusiastic</a:t>
            </a:r>
          </a:p>
          <a:p>
            <a:r>
              <a:rPr lang="en-US" dirty="0" smtClean="0"/>
              <a:t>Has a clear objective and focus that builds a clear perspective</a:t>
            </a:r>
          </a:p>
          <a:p>
            <a:r>
              <a:rPr lang="en-US" dirty="0" smtClean="0"/>
              <a:t>Summarizes takeaways</a:t>
            </a:r>
            <a:endParaRPr lang="en-US" dirty="0"/>
          </a:p>
        </p:txBody>
      </p:sp>
      <p:sp>
        <p:nvSpPr>
          <p:cNvPr id="10" name="Text Placeholder 9"/>
          <p:cNvSpPr>
            <a:spLocks noGrp="1"/>
          </p:cNvSpPr>
          <p:nvPr>
            <p:ph type="body" sz="quarter" idx="3"/>
          </p:nvPr>
        </p:nvSpPr>
        <p:spPr/>
        <p:txBody>
          <a:bodyPr/>
          <a:lstStyle/>
          <a:p>
            <a:r>
              <a:rPr lang="en-US" dirty="0" smtClean="0"/>
              <a:t>Weaknesses</a:t>
            </a:r>
            <a:endParaRPr lang="en-US" dirty="0"/>
          </a:p>
        </p:txBody>
      </p:sp>
      <p:sp>
        <p:nvSpPr>
          <p:cNvPr id="11" name="Content Placeholder 10"/>
          <p:cNvSpPr>
            <a:spLocks noGrp="1"/>
          </p:cNvSpPr>
          <p:nvPr>
            <p:ph sz="quarter" idx="4"/>
          </p:nvPr>
        </p:nvSpPr>
        <p:spPr/>
        <p:txBody>
          <a:bodyPr/>
          <a:lstStyle/>
          <a:p>
            <a:r>
              <a:rPr lang="en-US" dirty="0" smtClean="0"/>
              <a:t>Over the top?</a:t>
            </a:r>
          </a:p>
          <a:p>
            <a:r>
              <a:rPr lang="en-US" dirty="0" smtClean="0"/>
              <a:t>Credibility?</a:t>
            </a:r>
          </a:p>
          <a:p>
            <a:pPr lvl="1"/>
            <a:r>
              <a:rPr lang="en-US" dirty="0" smtClean="0"/>
              <a:t>“Infomercial”</a:t>
            </a:r>
          </a:p>
          <a:p>
            <a:r>
              <a:rPr lang="en-US" dirty="0" smtClean="0"/>
              <a:t>I can’t see myself working with this guy…</a:t>
            </a:r>
            <a:endParaRPr lang="en-US" dirty="0"/>
          </a:p>
        </p:txBody>
      </p:sp>
    </p:spTree>
    <p:extLst>
      <p:ext uri="{BB962C8B-B14F-4D97-AF65-F5344CB8AC3E}">
        <p14:creationId xmlns:p14="http://schemas.microsoft.com/office/powerpoint/2010/main" val="39224667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a:t>
            </a:r>
            <a:r>
              <a:rPr lang="en-US" dirty="0" smtClean="0"/>
              <a:t>Student</a:t>
            </a:r>
            <a:endParaRPr lang="en-US" dirty="0"/>
          </a:p>
        </p:txBody>
      </p:sp>
      <p:sp>
        <p:nvSpPr>
          <p:cNvPr id="5" name="Content Placeholder 4"/>
          <p:cNvSpPr>
            <a:spLocks noGrp="1"/>
          </p:cNvSpPr>
          <p:nvPr>
            <p:ph idx="1"/>
          </p:nvPr>
        </p:nvSpPr>
        <p:spPr/>
        <p:txBody>
          <a:bodyPr/>
          <a:lstStyle/>
          <a:p>
            <a:r>
              <a:rPr lang="en-US" dirty="0"/>
              <a:t>http://</a:t>
            </a:r>
            <a:r>
              <a:rPr lang="en-US" dirty="0" err="1"/>
              <a:t>www.youtube.com</a:t>
            </a:r>
            <a:r>
              <a:rPr lang="en-US" dirty="0"/>
              <a:t>/</a:t>
            </a:r>
            <a:r>
              <a:rPr lang="en-US" dirty="0" err="1"/>
              <a:t>watch?v</a:t>
            </a:r>
            <a:r>
              <a:rPr lang="en-US" dirty="0"/>
              <a:t>=OwEj3g-8R8c</a:t>
            </a:r>
          </a:p>
        </p:txBody>
      </p:sp>
    </p:spTree>
    <p:extLst>
      <p:ext uri="{BB962C8B-B14F-4D97-AF65-F5344CB8AC3E}">
        <p14:creationId xmlns:p14="http://schemas.microsoft.com/office/powerpoint/2010/main" val="11871455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Example 2: the Engineer</a:t>
            </a:r>
            <a:endParaRPr lang="en-US" dirty="0"/>
          </a:p>
        </p:txBody>
      </p:sp>
      <p:sp>
        <p:nvSpPr>
          <p:cNvPr id="8" name="Text Placeholder 7"/>
          <p:cNvSpPr>
            <a:spLocks noGrp="1"/>
          </p:cNvSpPr>
          <p:nvPr>
            <p:ph type="body" idx="1"/>
          </p:nvPr>
        </p:nvSpPr>
        <p:spPr/>
        <p:txBody>
          <a:bodyPr/>
          <a:lstStyle/>
          <a:p>
            <a:r>
              <a:rPr lang="en-US" dirty="0" smtClean="0"/>
              <a:t>Strengths </a:t>
            </a:r>
            <a:endParaRPr lang="en-US" dirty="0"/>
          </a:p>
        </p:txBody>
      </p:sp>
      <p:sp>
        <p:nvSpPr>
          <p:cNvPr id="9" name="Content Placeholder 8"/>
          <p:cNvSpPr>
            <a:spLocks noGrp="1"/>
          </p:cNvSpPr>
          <p:nvPr>
            <p:ph sz="half" idx="2"/>
          </p:nvPr>
        </p:nvSpPr>
        <p:spPr/>
        <p:txBody>
          <a:bodyPr/>
          <a:lstStyle/>
          <a:p>
            <a:r>
              <a:rPr lang="en-US" dirty="0" smtClean="0"/>
              <a:t>Tells a good story</a:t>
            </a:r>
            <a:endParaRPr lang="en-US" dirty="0" smtClean="0"/>
          </a:p>
          <a:p>
            <a:r>
              <a:rPr lang="en-US" dirty="0" smtClean="0"/>
              <a:t>Identifies interests and personal strengths</a:t>
            </a:r>
            <a:endParaRPr lang="en-US" dirty="0" smtClean="0"/>
          </a:p>
          <a:p>
            <a:r>
              <a:rPr lang="en-US" dirty="0" smtClean="0"/>
              <a:t>Outlines why he thinks he is a </a:t>
            </a:r>
            <a:r>
              <a:rPr lang="en-US" dirty="0" smtClean="0"/>
              <a:t>good fit and apply to consulting firm</a:t>
            </a:r>
            <a:endParaRPr lang="en-US" dirty="0"/>
          </a:p>
        </p:txBody>
      </p:sp>
      <p:sp>
        <p:nvSpPr>
          <p:cNvPr id="10" name="Text Placeholder 9"/>
          <p:cNvSpPr>
            <a:spLocks noGrp="1"/>
          </p:cNvSpPr>
          <p:nvPr>
            <p:ph type="body" sz="quarter" idx="3"/>
          </p:nvPr>
        </p:nvSpPr>
        <p:spPr/>
        <p:txBody>
          <a:bodyPr/>
          <a:lstStyle/>
          <a:p>
            <a:r>
              <a:rPr lang="en-US" dirty="0" smtClean="0"/>
              <a:t>Weaknesses</a:t>
            </a:r>
            <a:endParaRPr lang="en-US" dirty="0"/>
          </a:p>
        </p:txBody>
      </p:sp>
      <p:sp>
        <p:nvSpPr>
          <p:cNvPr id="11" name="Content Placeholder 10"/>
          <p:cNvSpPr>
            <a:spLocks noGrp="1"/>
          </p:cNvSpPr>
          <p:nvPr>
            <p:ph sz="quarter" idx="4"/>
          </p:nvPr>
        </p:nvSpPr>
        <p:spPr/>
        <p:txBody>
          <a:bodyPr>
            <a:normAutofit/>
          </a:bodyPr>
          <a:lstStyle/>
          <a:p>
            <a:r>
              <a:rPr lang="en-US" dirty="0" smtClean="0"/>
              <a:t>Way to long about background</a:t>
            </a:r>
          </a:p>
          <a:p>
            <a:pPr lvl="1"/>
            <a:r>
              <a:rPr lang="en-US" dirty="0" smtClean="0"/>
              <a:t>Don</a:t>
            </a:r>
            <a:r>
              <a:rPr lang="fr-FR" dirty="0" smtClean="0"/>
              <a:t>’</a:t>
            </a:r>
            <a:r>
              <a:rPr lang="en-US" dirty="0" smtClean="0"/>
              <a:t>t need all those details for it to be a good story</a:t>
            </a:r>
            <a:endParaRPr lang="en-US" dirty="0" smtClean="0"/>
          </a:p>
          <a:p>
            <a:r>
              <a:rPr lang="en-US" dirty="0" smtClean="0"/>
              <a:t>Differentiation</a:t>
            </a:r>
            <a:endParaRPr lang="en-US" dirty="0" smtClean="0"/>
          </a:p>
          <a:p>
            <a:pPr lvl="1"/>
            <a:r>
              <a:rPr lang="en-US" dirty="0" smtClean="0"/>
              <a:t>What makes him different then other economics majors?</a:t>
            </a:r>
            <a:endParaRPr lang="en-US" dirty="0" smtClean="0"/>
          </a:p>
        </p:txBody>
      </p:sp>
    </p:spTree>
    <p:extLst>
      <p:ext uri="{BB962C8B-B14F-4D97-AF65-F5344CB8AC3E}">
        <p14:creationId xmlns:p14="http://schemas.microsoft.com/office/powerpoint/2010/main" val="216456309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Build an Elevator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8" y="1752600"/>
            <a:ext cx="5736089"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63347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7830</TotalTime>
  <Words>632</Words>
  <Application>Microsoft Macintosh PowerPoint</Application>
  <PresentationFormat>On-screen Show (4:3)</PresentationFormat>
  <Paragraphs>144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Elevator Pitch Workshop</vt:lpstr>
      <vt:lpstr>Contents</vt:lpstr>
      <vt:lpstr>What is an elevator pitch?</vt:lpstr>
      <vt:lpstr>What’s in a good pitch?</vt:lpstr>
      <vt:lpstr>Example 1: Billy Mays </vt:lpstr>
      <vt:lpstr>Example 1: Kitchen </vt:lpstr>
      <vt:lpstr>Example 2: Student</vt:lpstr>
      <vt:lpstr>Example 2: the Engineer</vt:lpstr>
      <vt:lpstr>How to Build an Elevator</vt:lpstr>
      <vt:lpstr>  How to build an Elevator Pitch</vt:lpstr>
      <vt:lpstr>Other Tools </vt:lpstr>
      <vt:lpstr>Getting You Started: My Experiences</vt:lpstr>
      <vt:lpstr>My Key Themes</vt:lpstr>
      <vt:lpstr>Getting You Started: My Experiences</vt:lpstr>
      <vt:lpstr>My Key Themes</vt:lpstr>
      <vt:lpstr>PowerPoint Presentation</vt:lpstr>
      <vt:lpstr>  Do it Yourself: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Elevator pitches</dc:title>
  <dc:creator>Brettlap</dc:creator>
  <cp:lastModifiedBy>William Sanders</cp:lastModifiedBy>
  <cp:revision>18</cp:revision>
  <dcterms:created xsi:type="dcterms:W3CDTF">2012-02-20T05:40:25Z</dcterms:created>
  <dcterms:modified xsi:type="dcterms:W3CDTF">2014-03-06T00:30:33Z</dcterms:modified>
</cp:coreProperties>
</file>