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8F4F0-564B-4DCB-A424-BFAAE5B30C2B}" v="2" dt="2022-09-19T13:04:52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D52-70BA-45AF-EA6F-6E76C519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D312-1459-A129-BB95-80A0A50C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9747-DA9A-09E3-44BB-D316CB77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48FE-5B16-7E83-316B-3A306036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B9D3-D3F3-B914-AE74-3FEBC50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18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F470-05E0-6168-4C1D-5D2EAA87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5E32E-7718-0041-ACB1-7FFBDF438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D9BB-7C7D-EA7B-B0F0-69E2E265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EC11-6975-FED0-BB51-050FD8AE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2136-BB53-A4DB-8C57-25C17888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8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FCF2E-8B70-608A-B277-C6ECC90C2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8E05A-4BF8-C09B-DBA3-BDC8A0ACF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D264-3005-C0FF-8393-F1333274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9A7D-6427-FD98-CDE7-1D2473B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5DE7-7BB8-1CB8-47BF-4D20626B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2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B46-8FE0-A5F8-E246-0A6F9DDB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8B6A-10F1-94E8-8DAD-24B00723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D767-D432-4FF4-5AE6-8D91D2E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52F1-CE3C-7895-3DAD-E278F87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3132-8EA0-DEE8-DD3C-4B343F42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90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D8EF-7BCD-A90B-7904-C2C2DAE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B5D0-2269-3DF5-50E7-10AB1A2C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5DE0-75FC-1B2C-DB77-FA3FC8F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EDC9-19F3-5FF7-C841-DA9E80BB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E557-9F66-9906-0781-CC3F90EB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226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FB5D-3699-FDDA-552D-9C60B68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8A24-B5D7-8DF4-C1F3-BE6E317E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A1047-C2F2-AD3E-A0F3-12D96783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021A-7EB8-B579-8303-B21E965C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1386C-3409-AAB3-C535-D7D0B703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CCCE-25FD-3202-A4EB-6DF69FAC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576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7D8-2724-7ABA-47AD-7935577C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694F-034F-3F2B-F3F8-4EF4A262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45634-5EAA-3C60-20DA-F61B963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B16E9-27BE-E9A1-4E2E-856B56D18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5165C-3721-A279-6778-EBD41C709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0B57A-AEDB-B364-9010-3222EB17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96550-DF6F-3574-653D-5ECF106E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DBC47-1FC5-E310-C0C3-2C7C3F00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0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A441-B726-4FD0-22E7-656D1C40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D953B-228F-BA4B-5453-501664E9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2D96F-9D28-06D0-87E0-DE008312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E9AF7-72EC-071D-532B-B2F6483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165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E9D92-27DB-A010-77C2-9C5B38A6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90D4B-FE20-7B91-16AB-4AC6224E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5A1B-5C41-7925-FF4B-22C805F6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57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63D9-0D20-175F-2C15-326B5E1C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1DFE-2F90-C794-1004-E8099F91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A369-88D9-9889-C34F-7C31D4D78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C5788-CD74-A7BD-A808-27AB238D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E39D3-E728-29C8-2F4F-61027D47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A1A69-8A6D-B7CC-B427-614AC235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22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BDD4-63A3-46A5-8F26-34126D6A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FDED-85B1-A3C2-1376-B5F4A2D51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46A2-AFB7-2654-6CA0-C6C24806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CDA88-8989-B0FC-D973-CDF7A5B8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323CF-F064-056D-F7D0-A4770143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B353-6334-B32E-D357-FB4401B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07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F15DB-0F14-BBB4-2AA5-E584BB60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6ECC0-60A5-1C96-2B51-E38CD587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41F9-37E1-9C48-EECB-F531BF2F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4A0D-9659-40E0-96A8-C80239922AE0}" type="datetimeFigureOut">
              <a:rPr lang="en-NZ" smtClean="0"/>
              <a:t>19/09/2022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CAB0-9CE7-7461-2323-D6E5487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FBBE-6C0C-169D-1DA4-D8999D859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1ABC-9CAA-4537-ADA6-272C197024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119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9EF4-D798-5729-D3FF-F1D565CC9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BCDE222 – Assessment 2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BE12-5EF4-0D30-DFC8-1663C3A6C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Player – Sam Moulson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876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5/6 – Correct Rook Movement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72337-726C-BCAF-4F1A-C25DD0EF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1035050"/>
            <a:ext cx="5716255" cy="566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6BC56-1BC2-5C64-5BFF-B4A42429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71" y="1763712"/>
            <a:ext cx="6114205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4 – Correct Bishop Movement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EFA78-81FF-FFD2-AF2B-26781980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15496"/>
            <a:ext cx="5740400" cy="564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C8B73-155E-BD7F-FA81-53719E32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15495"/>
            <a:ext cx="5947477" cy="56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0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7/8 – Correct Bishop Movement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7B0E8-D9DB-6B73-D9A2-C11E3268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60524"/>
            <a:ext cx="6218767" cy="425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DB000-9D56-8292-BEE2-836C0A42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332" y="1939923"/>
            <a:ext cx="5438268" cy="36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5 – Correct Knight Movement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D5EE9-0F0A-C4EC-1DAB-9A20F234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87" y="1495424"/>
            <a:ext cx="8932455" cy="47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3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9/10 – Correct Knight Movement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17661-2B28-831E-E0FF-A5703B7B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206500"/>
            <a:ext cx="5477003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0F8CB-05EE-1A16-1978-3D600ABC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068" y="1912937"/>
            <a:ext cx="5336309" cy="3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6 – Correct Queen Movement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03C5F-6AD9-F0AA-54D9-BFE0B94A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4" y="1931987"/>
            <a:ext cx="6371285" cy="29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11/12 – Correct Queen Movement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C5F33-B25E-32CB-7876-F909A9EC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498600"/>
            <a:ext cx="4541744" cy="480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72D32-BF97-094D-09F9-0ABABCF3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1897062"/>
            <a:ext cx="5761038" cy="37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7 – Correct King Movement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DA22-859E-9E35-25A9-504980E2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1441423"/>
            <a:ext cx="8865349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13/14 – Correct King Movement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E42C9-FFF1-F5D2-4B48-A5EEA8ED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476374"/>
            <a:ext cx="5049224" cy="479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17157-2C34-5025-8D19-0AE3DD5B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5010"/>
            <a:ext cx="5894478" cy="37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8 – No incorrect directions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D5506-E52A-00A1-F3F5-8E28B1F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1416049"/>
            <a:ext cx="3881438" cy="499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69536-5C22-30E3-659E-000E04F5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05" y="1644649"/>
            <a:ext cx="6473793" cy="44132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470B69-ADD3-6EC3-CCC3-104C1447F4E6}"/>
              </a:ext>
            </a:extLst>
          </p:cNvPr>
          <p:cNvSpPr/>
          <p:nvPr/>
        </p:nvSpPr>
        <p:spPr>
          <a:xfrm>
            <a:off x="5410200" y="3098800"/>
            <a:ext cx="18034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377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12F6-27AD-4CE2-7A91-A8FD348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Marks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340BB-E77E-ACCB-801C-45397F55025C}"/>
              </a:ext>
            </a:extLst>
          </p:cNvPr>
          <p:cNvSpPr txBox="1"/>
          <p:nvPr/>
        </p:nvSpPr>
        <p:spPr>
          <a:xfrm>
            <a:off x="1409700" y="1914673"/>
            <a:ext cx="614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MoSCoW</a:t>
            </a:r>
            <a:r>
              <a:rPr lang="en-US" sz="2400" dirty="0"/>
              <a:t> - 5/5 marks</a:t>
            </a:r>
          </a:p>
          <a:p>
            <a:r>
              <a:rPr lang="en-US" sz="2400" dirty="0"/>
              <a:t>Class Diagram - 5/5 Marks</a:t>
            </a:r>
          </a:p>
          <a:p>
            <a:r>
              <a:rPr lang="en-US" sz="2400" dirty="0"/>
              <a:t>Implemented Requirements – (5/5)*3</a:t>
            </a:r>
          </a:p>
          <a:p>
            <a:r>
              <a:rPr lang="en-US" sz="2400" dirty="0"/>
              <a:t>Unit Tests – 5/5</a:t>
            </a:r>
          </a:p>
          <a:p>
            <a:r>
              <a:rPr lang="en-US" sz="2400" dirty="0"/>
              <a:t>All Tests Pass – 5/5</a:t>
            </a:r>
          </a:p>
          <a:p>
            <a:endParaRPr lang="en-US" sz="2400" dirty="0"/>
          </a:p>
          <a:p>
            <a:r>
              <a:rPr lang="en-US" sz="2400" dirty="0"/>
              <a:t>Total = 25/25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5844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15/16 – No incorrect directions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22459-D98A-27E1-AE16-69CF6E6E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736724"/>
            <a:ext cx="5574815" cy="442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69301-2125-FAD5-4EBD-9779896A1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230" y="1952623"/>
            <a:ext cx="5960883" cy="42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9 – Must not move to empty cells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69536-5C22-30E3-659E-000E04F5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05" y="1644649"/>
            <a:ext cx="6473793" cy="44132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9E365-4DBA-CAE8-86F9-FDB062E54839}"/>
              </a:ext>
            </a:extLst>
          </p:cNvPr>
          <p:cNvSpPr/>
          <p:nvPr/>
        </p:nvSpPr>
        <p:spPr>
          <a:xfrm>
            <a:off x="7366000" y="3098800"/>
            <a:ext cx="1917700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52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17/18 – Must not move to empty cells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EB8E8-3DA0-8216-633A-7CF22ACA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447800"/>
            <a:ext cx="5660307" cy="509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7B75A-9B4A-890C-4DD1-36B55109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47800"/>
            <a:ext cx="5801393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10 – Must Count moves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C71F9-3EFD-60F5-D784-3EDB249D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14450"/>
            <a:ext cx="4921936" cy="459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5B4C2-235D-B01C-DD66-B528DFD5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0" y="1428750"/>
            <a:ext cx="6372598" cy="447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69E89-AE1E-CCF8-35F6-2FE4E7B506EB}"/>
              </a:ext>
            </a:extLst>
          </p:cNvPr>
          <p:cNvSpPr txBox="1"/>
          <p:nvPr/>
        </p:nvSpPr>
        <p:spPr>
          <a:xfrm>
            <a:off x="5892800" y="908050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990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19/20 – Must Count moves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98CC6-B3DF-1B3E-3267-FFCACCFA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35162"/>
            <a:ext cx="5589424" cy="3462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6C732-9C78-3A0E-08EE-B8A33518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1950"/>
            <a:ext cx="571951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11 – Must have start co-ordinates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B24C-A7EC-932F-D98C-A92339AF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593850"/>
            <a:ext cx="5586866" cy="454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93FD8-B610-5A00-2D6C-EDEB2557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2274"/>
            <a:ext cx="571971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2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21/22 – Must have start co-ordinates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F45DA-7FF4-D7E3-0A5F-62DF891F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835150"/>
            <a:ext cx="5162096" cy="380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26291-6727-8E6A-37FF-B4597B76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599" y="1835150"/>
            <a:ext cx="5906089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12 – Must have end co-ordinates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EB24C-A7EC-932F-D98C-A92339AF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593850"/>
            <a:ext cx="5586866" cy="454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70AAC-B2BF-58AD-C4CE-03992D57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3850"/>
            <a:ext cx="6000873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23/24 – Must have end co-ordinates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5AC2-50FE-8382-47A0-6F162111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1644650"/>
            <a:ext cx="5817054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5E35F-02EF-4C54-111F-9A76F448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49" y="1644650"/>
            <a:ext cx="5162831" cy="41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13 – Must have undo 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74D8A-B0BC-6D0C-FF96-078AD9C9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529794"/>
            <a:ext cx="4928164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12F6-27AD-4CE2-7A91-A8FD348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features</a:t>
            </a:r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6CD5-3A37-A0AB-A643-38BA058EB041}"/>
              </a:ext>
            </a:extLst>
          </p:cNvPr>
          <p:cNvSpPr txBox="1"/>
          <p:nvPr/>
        </p:nvSpPr>
        <p:spPr>
          <a:xfrm>
            <a:off x="838200" y="1690688"/>
            <a:ext cx="5651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a game board with cells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ability to select next move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correct movement for rook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correct movement for bishop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correct movement for knight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correct movement for Queen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correct movement for King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not accept incorrect movement (direction)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not accept movement to empty square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count moves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start co-ordinates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end co-ordinates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undo button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have reset button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acknowledge level completion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NZ" sz="1800" b="0" i="0" dirty="0">
                <a:effectLst/>
                <a:latin typeface="Calibri" panose="020F0502020204030204" pitchFamily="34" charset="0"/>
              </a:rPr>
              <a:t>Must display time taken to complete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340BB-E77E-ACCB-801C-45397F55025C}"/>
              </a:ext>
            </a:extLst>
          </p:cNvPr>
          <p:cNvSpPr txBox="1"/>
          <p:nvPr/>
        </p:nvSpPr>
        <p:spPr>
          <a:xfrm>
            <a:off x="9296400" y="797073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5/5 marks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620100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25/26 – Must have undo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366B0-2BB2-2ADF-E03E-0F1B28D6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1058862"/>
            <a:ext cx="5141781" cy="563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2229C-BE9E-A0F3-AD2A-3A98968D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8862"/>
            <a:ext cx="5234120" cy="55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14 – Must have Reset 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1DCE7-308B-5455-CE02-09A3BA87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7" y="2102935"/>
            <a:ext cx="5529781" cy="2888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18F98-2DFE-892A-1A08-68CD85ED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64" y="1358900"/>
            <a:ext cx="5789414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86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27/28 – Must have Reset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9233F-F724-298B-1894-D1E02BD0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66800"/>
            <a:ext cx="4826000" cy="542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2700E-5C08-FCF3-36E8-8B7843B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4828"/>
            <a:ext cx="4491038" cy="54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15 – Must acknowledge level completion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B2DCD-2CCA-7E84-296C-00F29EED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24" y="1211104"/>
            <a:ext cx="3977276" cy="2283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6D486-6EDA-9EBA-101E-C18FDA5A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3" y="1372657"/>
            <a:ext cx="5585679" cy="4824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872947-3879-55E1-9DD1-C9117ABF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99" y="4503737"/>
            <a:ext cx="4349673" cy="16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29/30 – Must acknowledge level completion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4A487-07D7-5A14-9B42-2B3D29EF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49425"/>
            <a:ext cx="6010217" cy="423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E478C-B095-AC1F-168E-AEF0F981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189162"/>
            <a:ext cx="5499170" cy="314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46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>
            <a:normAutofit/>
          </a:bodyPr>
          <a:lstStyle/>
          <a:p>
            <a:r>
              <a:rPr lang="en-US" dirty="0"/>
              <a:t>Feature 16 – Must Display time taken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0DD15-E5DB-6FBD-F432-CA959231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62" y="3833440"/>
            <a:ext cx="6230938" cy="179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BFE3C-3B7C-976C-E73C-D537E723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721935"/>
            <a:ext cx="5279693" cy="3888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5B591-5B3B-0744-EAB2-7B3554FD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311" y="1030830"/>
            <a:ext cx="5729839" cy="26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08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31/32 – Must acknowledge level completion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BB1B9-CFCC-2054-CE82-A2184B66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820862"/>
            <a:ext cx="5784293" cy="3627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9C93D-C33C-EAB9-F23B-DE9ECAE8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1465261"/>
            <a:ext cx="5451077" cy="45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8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>
            <a:normAutofit/>
          </a:bodyPr>
          <a:lstStyle/>
          <a:p>
            <a:r>
              <a:rPr lang="en-US" dirty="0"/>
              <a:t>All Tests Pass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B2E59-82C9-3575-EF7F-C6335886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35" y="299082"/>
            <a:ext cx="3987865" cy="62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12F6-27AD-4CE2-7A91-A8FD348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340BB-E77E-ACCB-801C-45397F55025C}"/>
              </a:ext>
            </a:extLst>
          </p:cNvPr>
          <p:cNvSpPr txBox="1"/>
          <p:nvPr/>
        </p:nvSpPr>
        <p:spPr>
          <a:xfrm>
            <a:off x="9296400" y="797073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5/5 marks</a:t>
            </a:r>
            <a:endParaRPr lang="en-NZ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C9D1363-2FFD-2342-4ABD-909CA120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99" y="1472803"/>
            <a:ext cx="8516451" cy="51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1 – Must Have a Game W/ Board Cells 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FDAD1-0A98-BABC-136F-4507F577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600273"/>
            <a:ext cx="4813300" cy="48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3475"/>
          </a:xfrm>
        </p:spPr>
        <p:txBody>
          <a:bodyPr/>
          <a:lstStyle/>
          <a:p>
            <a:r>
              <a:rPr lang="en-US" dirty="0"/>
              <a:t>Test 1/2 – Must Have a Game W/ Board Cells 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108EA-0032-E6A9-1B34-8109CC7D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72" y="1657613"/>
            <a:ext cx="6004455" cy="42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2 – Select next move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D5681-D061-0B5A-31E5-A36EA975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6" y="1983316"/>
            <a:ext cx="5406634" cy="361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B01372-D6D5-1A7C-5AB4-86F477CAB6A2}"/>
              </a:ext>
            </a:extLst>
          </p:cNvPr>
          <p:cNvSpPr txBox="1"/>
          <p:nvPr/>
        </p:nvSpPr>
        <p:spPr>
          <a:xfrm>
            <a:off x="1591733" y="1405467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Game.cs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4A8F5-F306-19C0-6E95-4A890CD3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3" y="1983315"/>
            <a:ext cx="5720819" cy="3613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7395633" y="1336158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049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Test 3/4 – Next Move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50DBB-DA9C-4BE0-411D-FA1AC9E0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94" y="614362"/>
            <a:ext cx="4064000" cy="5731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1DB43-05EE-D778-2960-A12B8415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6" y="1594054"/>
            <a:ext cx="6376162" cy="19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B00A-72D7-457A-285C-BC15C672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904875"/>
          </a:xfrm>
        </p:spPr>
        <p:txBody>
          <a:bodyPr/>
          <a:lstStyle/>
          <a:p>
            <a:r>
              <a:rPr lang="en-US" dirty="0"/>
              <a:t>Feature 3 – Correct Rook Movement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011D0-8524-55CB-8B69-5013CDC59750}"/>
              </a:ext>
            </a:extLst>
          </p:cNvPr>
          <p:cNvSpPr txBox="1"/>
          <p:nvPr/>
        </p:nvSpPr>
        <p:spPr>
          <a:xfrm>
            <a:off x="838200" y="846164"/>
            <a:ext cx="286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Board.cs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1AE06-B9DF-1342-E94D-B4351F30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496"/>
            <a:ext cx="5908286" cy="5259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42FBA-54CB-21E2-2F72-C0E6F71E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37" y="1066800"/>
            <a:ext cx="6019878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2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405</Words>
  <Application>Microsoft Office PowerPoint</Application>
  <PresentationFormat>Widescreen</PresentationFormat>
  <Paragraphs>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BCDE222 – Assessment 2</vt:lpstr>
      <vt:lpstr>Expected Marks</vt:lpstr>
      <vt:lpstr>Must have features</vt:lpstr>
      <vt:lpstr>Class Diagram</vt:lpstr>
      <vt:lpstr>Feature 1 – Must Have a Game W/ Board Cells </vt:lpstr>
      <vt:lpstr>Test 1/2 – Must Have a Game W/ Board Cells </vt:lpstr>
      <vt:lpstr>Feature 2 – Select next move</vt:lpstr>
      <vt:lpstr>Test 3/4 – Next Move</vt:lpstr>
      <vt:lpstr>Feature 3 – Correct Rook Movement</vt:lpstr>
      <vt:lpstr>Test 5/6 – Correct Rook Movement</vt:lpstr>
      <vt:lpstr>Feature 4 – Correct Bishop Movement</vt:lpstr>
      <vt:lpstr>Test 7/8 – Correct Bishop Movement</vt:lpstr>
      <vt:lpstr>Feature 5 – Correct Knight Movement</vt:lpstr>
      <vt:lpstr>Test 9/10 – Correct Knight Movement</vt:lpstr>
      <vt:lpstr>Feature 6 – Correct Queen Movement</vt:lpstr>
      <vt:lpstr>Test 11/12 – Correct Queen Movement</vt:lpstr>
      <vt:lpstr>Feature 7 – Correct King Movement</vt:lpstr>
      <vt:lpstr>Test 13/14 – Correct King Movement</vt:lpstr>
      <vt:lpstr>Feature 8 – No incorrect directions</vt:lpstr>
      <vt:lpstr>Test 15/16 – No incorrect directions</vt:lpstr>
      <vt:lpstr>Feature 9 – Must not move to empty cells</vt:lpstr>
      <vt:lpstr>Test 17/18 – Must not move to empty cells</vt:lpstr>
      <vt:lpstr>Feature 10 – Must Count moves</vt:lpstr>
      <vt:lpstr>Test 19/20 – Must Count moves</vt:lpstr>
      <vt:lpstr>Feature 11 – Must have start co-ordinates</vt:lpstr>
      <vt:lpstr>Test 21/22 – Must have start co-ordinates</vt:lpstr>
      <vt:lpstr>Feature 12 – Must have end co-ordinates</vt:lpstr>
      <vt:lpstr>Test 23/24 – Must have end co-ordinates</vt:lpstr>
      <vt:lpstr>Feature 13 – Must have undo </vt:lpstr>
      <vt:lpstr>Test 25/26 – Must have undo</vt:lpstr>
      <vt:lpstr>Feature 14 – Must have Reset </vt:lpstr>
      <vt:lpstr>Test 27/28 – Must have Reset</vt:lpstr>
      <vt:lpstr>Feature 15 – Must acknowledge level completion</vt:lpstr>
      <vt:lpstr>Test 29/30 – Must acknowledge level completion</vt:lpstr>
      <vt:lpstr>Feature 16 – Must Display time taken</vt:lpstr>
      <vt:lpstr>Test 31/32 – Must acknowledge level completion</vt:lpstr>
      <vt:lpstr>All Tests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BCDE222 – Assessment 2</dc:title>
  <dc:creator>Sam Moulson</dc:creator>
  <cp:lastModifiedBy>Sam Moulson</cp:lastModifiedBy>
  <cp:revision>2</cp:revision>
  <dcterms:created xsi:type="dcterms:W3CDTF">2022-09-19T03:42:10Z</dcterms:created>
  <dcterms:modified xsi:type="dcterms:W3CDTF">2022-09-19T13:05:37Z</dcterms:modified>
</cp:coreProperties>
</file>