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8CE02F-D0CA-4FD9-8550-8422DDA09DB2}">
          <p14:sldIdLst>
            <p14:sldId id="256"/>
            <p14:sldId id="257"/>
            <p14:sldId id="258"/>
          </p14:sldIdLst>
        </p14:section>
        <p14:section name="Untitled Section" id="{C4C00D0A-FAA6-4F90-B165-E5B984724B0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3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C625-391D-4F0D-BF84-BE89B23F6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Acolyte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83E19-CCB4-4E45-A9B1-96E12CBD7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SWEN 5232 – Dr. </a:t>
            </a:r>
            <a:r>
              <a:rPr lang="en-US" dirty="0" err="1"/>
              <a:t>Findler</a:t>
            </a:r>
            <a:endParaRPr lang="en-US" dirty="0"/>
          </a:p>
          <a:p>
            <a:r>
              <a:rPr lang="en-US" dirty="0"/>
              <a:t>Adriana </a:t>
            </a:r>
            <a:r>
              <a:rPr lang="en-US" dirty="0" err="1"/>
              <a:t>Arzola</a:t>
            </a:r>
            <a:endParaRPr lang="en-US" dirty="0"/>
          </a:p>
          <a:p>
            <a:r>
              <a:rPr lang="en-US" dirty="0"/>
              <a:t>Erik Whiting</a:t>
            </a:r>
          </a:p>
        </p:txBody>
      </p:sp>
    </p:spTree>
    <p:extLst>
      <p:ext uri="{BB962C8B-B14F-4D97-AF65-F5344CB8AC3E}">
        <p14:creationId xmlns:p14="http://schemas.microsoft.com/office/powerpoint/2010/main" val="184875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242A-35E2-4F6F-B654-39755FB5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3455-F9A8-4739-9BDA-B18229F99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</a:t>
            </a:r>
          </a:p>
          <a:p>
            <a:pPr lvl="1"/>
            <a:r>
              <a:rPr lang="en-US" dirty="0"/>
              <a:t>Mute</a:t>
            </a:r>
          </a:p>
          <a:p>
            <a:pPr lvl="1"/>
            <a:r>
              <a:rPr lang="en-US" dirty="0"/>
              <a:t>Change volume</a:t>
            </a:r>
          </a:p>
          <a:p>
            <a:pPr lvl="1"/>
            <a:r>
              <a:rPr lang="en-US" dirty="0"/>
              <a:t>Increase mic sensitivity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6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6141-FF5A-45A6-8118-4379EE2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3D94-7F2D-4887-A0BE-C5D8298B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Settings</a:t>
            </a:r>
          </a:p>
          <a:p>
            <a:pPr lvl="1"/>
            <a:r>
              <a:rPr lang="en-US" dirty="0"/>
              <a:t>Change resolution</a:t>
            </a:r>
          </a:p>
          <a:p>
            <a:pPr lvl="1"/>
            <a:r>
              <a:rPr lang="en-US" dirty="0"/>
              <a:t>Adjust brightness</a:t>
            </a:r>
          </a:p>
          <a:p>
            <a:pPr lvl="1"/>
            <a:r>
              <a:rPr lang="en-US" dirty="0"/>
              <a:t>Turn monitors off</a:t>
            </a:r>
          </a:p>
        </p:txBody>
      </p:sp>
    </p:spTree>
    <p:extLst>
      <p:ext uri="{BB962C8B-B14F-4D97-AF65-F5344CB8AC3E}">
        <p14:creationId xmlns:p14="http://schemas.microsoft.com/office/powerpoint/2010/main" val="26690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97DC-8435-4FC0-ACF5-33C1EE95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88B3-3E78-4465-8042-BA247FD8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Settings</a:t>
            </a:r>
          </a:p>
          <a:p>
            <a:pPr lvl="1"/>
            <a:r>
              <a:rPr lang="en-US" dirty="0"/>
              <a:t>Pair / Disconnect device</a:t>
            </a:r>
          </a:p>
          <a:p>
            <a:pPr lvl="1"/>
            <a:r>
              <a:rPr lang="en-US" dirty="0"/>
              <a:t>Forget device</a:t>
            </a:r>
          </a:p>
          <a:p>
            <a:pPr lvl="1"/>
            <a:r>
              <a:rPr lang="en-US" dirty="0"/>
              <a:t>Enable pairing mode</a:t>
            </a:r>
          </a:p>
          <a:p>
            <a:pPr lvl="1"/>
            <a:r>
              <a:rPr lang="en-US" dirty="0"/>
              <a:t>List available / paired devices</a:t>
            </a:r>
          </a:p>
        </p:txBody>
      </p:sp>
    </p:spTree>
    <p:extLst>
      <p:ext uri="{BB962C8B-B14F-4D97-AF65-F5344CB8AC3E}">
        <p14:creationId xmlns:p14="http://schemas.microsoft.com/office/powerpoint/2010/main" val="168117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FC70-9869-488D-AFD6-CA24F137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E3FA-C8CD-437A-AAD8-C5A8E3FE1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List available networks</a:t>
            </a:r>
          </a:p>
          <a:p>
            <a:pPr lvl="1"/>
            <a:r>
              <a:rPr lang="en-US" dirty="0"/>
              <a:t>Connect to a network</a:t>
            </a:r>
          </a:p>
          <a:p>
            <a:pPr lvl="2"/>
            <a:r>
              <a:rPr lang="en-US" dirty="0"/>
              <a:t>Show login prompt if applicable</a:t>
            </a:r>
          </a:p>
          <a:p>
            <a:pPr lvl="1"/>
            <a:r>
              <a:rPr lang="en-US" dirty="0"/>
              <a:t>Disconnect from network</a:t>
            </a:r>
          </a:p>
        </p:txBody>
      </p:sp>
    </p:spTree>
    <p:extLst>
      <p:ext uri="{BB962C8B-B14F-4D97-AF65-F5344CB8AC3E}">
        <p14:creationId xmlns:p14="http://schemas.microsoft.com/office/powerpoint/2010/main" val="291124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3B50-D95A-4B68-B78A-9C3FF63B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DCE1-4EA7-455D-B06A-95996F7F1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Statistics</a:t>
            </a:r>
          </a:p>
          <a:p>
            <a:pPr lvl="1"/>
            <a:r>
              <a:rPr lang="en-US" dirty="0"/>
              <a:t>View network usage</a:t>
            </a:r>
          </a:p>
          <a:p>
            <a:pPr lvl="1"/>
            <a:r>
              <a:rPr lang="en-US" dirty="0"/>
              <a:t>View RAM availability</a:t>
            </a:r>
          </a:p>
          <a:p>
            <a:pPr lvl="1"/>
            <a:r>
              <a:rPr lang="en-US" dirty="0"/>
              <a:t>View CPU utilization</a:t>
            </a:r>
          </a:p>
          <a:p>
            <a:r>
              <a:rPr lang="en-US" dirty="0"/>
              <a:t>Relays the same data gathered from Task Manager</a:t>
            </a:r>
          </a:p>
        </p:txBody>
      </p:sp>
    </p:spTree>
    <p:extLst>
      <p:ext uri="{BB962C8B-B14F-4D97-AF65-F5344CB8AC3E}">
        <p14:creationId xmlns:p14="http://schemas.microsoft.com/office/powerpoint/2010/main" val="22300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63DA-D066-42DE-B450-943D297B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B7C3B-C61B-41AF-90AB-93AC1639B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Browsing</a:t>
            </a:r>
          </a:p>
          <a:p>
            <a:pPr lvl="1"/>
            <a:r>
              <a:rPr lang="en-US" dirty="0"/>
              <a:t>View history</a:t>
            </a:r>
          </a:p>
          <a:p>
            <a:pPr lvl="1"/>
            <a:r>
              <a:rPr lang="en-US" dirty="0"/>
              <a:t>Open new tabs / windows</a:t>
            </a:r>
          </a:p>
          <a:p>
            <a:pPr lvl="1"/>
            <a:r>
              <a:rPr lang="en-US" dirty="0"/>
              <a:t>Bookmark / Reload pages</a:t>
            </a:r>
          </a:p>
        </p:txBody>
      </p:sp>
    </p:spTree>
    <p:extLst>
      <p:ext uri="{BB962C8B-B14F-4D97-AF65-F5344CB8AC3E}">
        <p14:creationId xmlns:p14="http://schemas.microsoft.com/office/powerpoint/2010/main" val="288577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7C2D-2D66-4EC2-9764-37D1DFD7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2AFD2-BF81-4A9C-9906-2F1AAE763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only vs. OS Agnostic</a:t>
            </a:r>
          </a:p>
          <a:p>
            <a:pPr lvl="1"/>
            <a:r>
              <a:rPr lang="en-US" dirty="0"/>
              <a:t>Each OS has different services</a:t>
            </a:r>
          </a:p>
          <a:p>
            <a:pPr lvl="1"/>
            <a:r>
              <a:rPr lang="en-US" dirty="0"/>
              <a:t>Each OS has different drivers</a:t>
            </a:r>
          </a:p>
          <a:p>
            <a:pPr lvl="1"/>
            <a:r>
              <a:rPr lang="en-US" dirty="0"/>
              <a:t>Picking one OS lets us get proof of concept out the </a:t>
            </a:r>
            <a:r>
              <a:rPr lang="en-US"/>
              <a:t>door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17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B48E-F41B-4B44-9AE6-B4138276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FF20-923E-49C8-8ECD-948F8A45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SWEN 5232</a:t>
            </a:r>
          </a:p>
          <a:p>
            <a:pPr lvl="1"/>
            <a:r>
              <a:rPr lang="en-US" dirty="0"/>
              <a:t>Dr. </a:t>
            </a:r>
            <a:r>
              <a:rPr lang="en-US" dirty="0" err="1"/>
              <a:t>Findler</a:t>
            </a:r>
            <a:endParaRPr lang="en-US" dirty="0"/>
          </a:p>
          <a:p>
            <a:pPr lvl="1"/>
            <a:r>
              <a:rPr lang="en-US" dirty="0"/>
              <a:t>UHCL</a:t>
            </a:r>
          </a:p>
          <a:p>
            <a:r>
              <a:rPr lang="en-US" dirty="0"/>
              <a:t>Acolyte</a:t>
            </a:r>
          </a:p>
          <a:p>
            <a:pPr lvl="1"/>
            <a:r>
              <a:rPr lang="en-US" dirty="0"/>
              <a:t>Adriana </a:t>
            </a:r>
            <a:r>
              <a:rPr lang="en-US" dirty="0" err="1"/>
              <a:t>Arzola</a:t>
            </a:r>
            <a:endParaRPr lang="en-US" dirty="0"/>
          </a:p>
          <a:p>
            <a:pPr lvl="1"/>
            <a:r>
              <a:rPr lang="en-US" dirty="0"/>
              <a:t>Erik Whiting</a:t>
            </a:r>
          </a:p>
        </p:txBody>
      </p:sp>
    </p:spTree>
    <p:extLst>
      <p:ext uri="{BB962C8B-B14F-4D97-AF65-F5344CB8AC3E}">
        <p14:creationId xmlns:p14="http://schemas.microsoft.com/office/powerpoint/2010/main" val="58615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0955-692B-4184-95ED-D742ABC7C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213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4CA9-35F1-466B-837F-D23167A0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0100-D0E0-4A40-8D43-5931E5DBB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Acolyte Overview</a:t>
            </a:r>
          </a:p>
          <a:p>
            <a:r>
              <a:rPr lang="en-US" dirty="0"/>
              <a:t>Functional Overview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How it Works</a:t>
            </a:r>
          </a:p>
          <a:p>
            <a:r>
              <a:rPr lang="en-US"/>
              <a:t>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9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F8D5-16C3-4189-AD20-EA7FFA17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Acolyte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9229-6C1B-4D6B-BCAC-77BB6A11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Virtual Assistant for running your computer</a:t>
            </a:r>
          </a:p>
          <a:p>
            <a:r>
              <a:rPr lang="en-US" dirty="0"/>
              <a:t>Who is it for?</a:t>
            </a:r>
          </a:p>
          <a:p>
            <a:pPr lvl="1"/>
            <a:r>
              <a:rPr lang="en-US" dirty="0"/>
              <a:t>Less tech-savvy users</a:t>
            </a:r>
          </a:p>
          <a:p>
            <a:r>
              <a:rPr lang="en-US" dirty="0"/>
              <a:t>How does it work?</a:t>
            </a:r>
          </a:p>
          <a:p>
            <a:pPr lvl="1"/>
            <a:r>
              <a:rPr lang="en-US" dirty="0"/>
              <a:t>Runs as a Windows Service</a:t>
            </a:r>
          </a:p>
          <a:p>
            <a:r>
              <a:rPr lang="en-US" dirty="0"/>
              <a:t>How do I use it?</a:t>
            </a:r>
          </a:p>
          <a:p>
            <a:pPr lvl="1"/>
            <a:r>
              <a:rPr lang="en-US" dirty="0"/>
              <a:t>Voice activation, User Interface, or Keyboard Shortcuts</a:t>
            </a:r>
          </a:p>
        </p:txBody>
      </p:sp>
    </p:spTree>
    <p:extLst>
      <p:ext uri="{BB962C8B-B14F-4D97-AF65-F5344CB8AC3E}">
        <p14:creationId xmlns:p14="http://schemas.microsoft.com/office/powerpoint/2010/main" val="141968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BABA-0407-40ED-ABD0-8F22BE9B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Overview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3DB19B-25AF-4646-86C8-431CF60A872E}"/>
              </a:ext>
            </a:extLst>
          </p:cNvPr>
          <p:cNvSpPr/>
          <p:nvPr/>
        </p:nvSpPr>
        <p:spPr>
          <a:xfrm>
            <a:off x="4110606" y="1241571"/>
            <a:ext cx="1459684" cy="855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the Hardware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526912-52D1-4C38-9770-261E04B6D2F0}"/>
              </a:ext>
            </a:extLst>
          </p:cNvPr>
          <p:cNvSpPr/>
          <p:nvPr/>
        </p:nvSpPr>
        <p:spPr>
          <a:xfrm>
            <a:off x="4110606" y="2467762"/>
            <a:ext cx="1459684" cy="855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the System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DD63F7-9766-4ECA-8D44-E4534708826B}"/>
              </a:ext>
            </a:extLst>
          </p:cNvPr>
          <p:cNvSpPr/>
          <p:nvPr/>
        </p:nvSpPr>
        <p:spPr>
          <a:xfrm>
            <a:off x="6711193" y="1929468"/>
            <a:ext cx="1593908" cy="8556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Expose Functionality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5EDDF4E-E445-40B6-9646-F913CBDD0652}"/>
              </a:ext>
            </a:extLst>
          </p:cNvPr>
          <p:cNvSpPr/>
          <p:nvPr/>
        </p:nvSpPr>
        <p:spPr>
          <a:xfrm rot="18183589">
            <a:off x="5904274" y="1413165"/>
            <a:ext cx="290818" cy="954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E65DBD9-0C48-43C3-8898-04EF27EE7F8D}"/>
              </a:ext>
            </a:extLst>
          </p:cNvPr>
          <p:cNvSpPr/>
          <p:nvPr/>
        </p:nvSpPr>
        <p:spPr>
          <a:xfrm rot="14533983">
            <a:off x="5904273" y="2231005"/>
            <a:ext cx="290818" cy="954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008CB2-92AE-40D7-8BEF-11B10CFF87B2}"/>
              </a:ext>
            </a:extLst>
          </p:cNvPr>
          <p:cNvSpPr/>
          <p:nvPr/>
        </p:nvSpPr>
        <p:spPr>
          <a:xfrm>
            <a:off x="6811861" y="4001548"/>
            <a:ext cx="1493240" cy="855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8F57C63-4EB9-4154-B2CB-7F54ABF41FF5}"/>
              </a:ext>
            </a:extLst>
          </p:cNvPr>
          <p:cNvSpPr/>
          <p:nvPr/>
        </p:nvSpPr>
        <p:spPr>
          <a:xfrm rot="10800000">
            <a:off x="7839349" y="2895600"/>
            <a:ext cx="180185" cy="954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ADE5000-FBB3-4AD4-AA32-51921E06F90C}"/>
              </a:ext>
            </a:extLst>
          </p:cNvPr>
          <p:cNvSpPr/>
          <p:nvPr/>
        </p:nvSpPr>
        <p:spPr>
          <a:xfrm>
            <a:off x="7099487" y="2915993"/>
            <a:ext cx="180185" cy="95470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2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737F-2926-470D-B6CC-34C71E3A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EEE9-AE92-4C1A-8883-81552728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Infrastructure</a:t>
            </a:r>
          </a:p>
          <a:p>
            <a:pPr lvl="1"/>
            <a:r>
              <a:rPr lang="en-US" dirty="0"/>
              <a:t>Classes for Security, Communication, Shared Services</a:t>
            </a:r>
          </a:p>
          <a:p>
            <a:r>
              <a:rPr lang="en-US" dirty="0"/>
              <a:t>External Components</a:t>
            </a:r>
          </a:p>
          <a:p>
            <a:pPr lvl="1"/>
            <a:r>
              <a:rPr lang="en-US" dirty="0"/>
              <a:t>Hardware and device drivers at this layer</a:t>
            </a:r>
          </a:p>
        </p:txBody>
      </p:sp>
    </p:spTree>
    <p:extLst>
      <p:ext uri="{BB962C8B-B14F-4D97-AF65-F5344CB8AC3E}">
        <p14:creationId xmlns:p14="http://schemas.microsoft.com/office/powerpoint/2010/main" val="376955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DF46-9D0C-4458-815B-5DFC1E21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0AF3-8187-4C8F-AAC2-A232A8D60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Abstraction</a:t>
            </a:r>
          </a:p>
          <a:p>
            <a:pPr lvl="1"/>
            <a:r>
              <a:rPr lang="en-US" dirty="0"/>
              <a:t>Component for instantiating classes for hardware objects</a:t>
            </a:r>
          </a:p>
          <a:p>
            <a:pPr lvl="2"/>
            <a:r>
              <a:rPr lang="en-US" dirty="0"/>
              <a:t>E.g., monitors, speakers, etc.</a:t>
            </a:r>
          </a:p>
          <a:p>
            <a:r>
              <a:rPr lang="en-US" dirty="0"/>
              <a:t>Application Logic</a:t>
            </a:r>
          </a:p>
          <a:p>
            <a:pPr lvl="1"/>
            <a:r>
              <a:rPr lang="en-US" dirty="0"/>
              <a:t>Runs applications, navigates browsers, sets configurations</a:t>
            </a:r>
          </a:p>
          <a:p>
            <a:r>
              <a:rPr lang="en-US" dirty="0"/>
              <a:t>Acolyte WPF</a:t>
            </a:r>
          </a:p>
          <a:p>
            <a:pPr lvl="1"/>
            <a:r>
              <a:rPr lang="en-US" dirty="0"/>
              <a:t>Handles user input. Invokes Application Logic layer, presents results</a:t>
            </a:r>
          </a:p>
        </p:txBody>
      </p:sp>
    </p:spTree>
    <p:extLst>
      <p:ext uri="{BB962C8B-B14F-4D97-AF65-F5344CB8AC3E}">
        <p14:creationId xmlns:p14="http://schemas.microsoft.com/office/powerpoint/2010/main" val="346547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FA67-A893-41F4-98A5-807C0392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9677-1715-4C37-9D0A-D8BCCDF0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Acolyte High Level Workflow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Get user input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Decipher what operation is needed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Decipher which component receives operation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Execute operation on component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Display results if applicable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Await next user input</a:t>
            </a:r>
          </a:p>
        </p:txBody>
      </p:sp>
    </p:spTree>
    <p:extLst>
      <p:ext uri="{BB962C8B-B14F-4D97-AF65-F5344CB8AC3E}">
        <p14:creationId xmlns:p14="http://schemas.microsoft.com/office/powerpoint/2010/main" val="258038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E85F-3347-4CB2-987E-C63D17D8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1A34B-2723-4A5B-B3C2-614E3C1CB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as Windows Service</a:t>
            </a:r>
          </a:p>
          <a:p>
            <a:r>
              <a:rPr lang="en-US" dirty="0"/>
              <a:t>No UI needed</a:t>
            </a:r>
          </a:p>
          <a:p>
            <a:pPr lvl="1"/>
            <a:r>
              <a:rPr lang="en-US" dirty="0"/>
              <a:t>One provided in case user prefers UI</a:t>
            </a:r>
          </a:p>
          <a:p>
            <a:r>
              <a:rPr lang="en-US" dirty="0"/>
              <a:t>Will begin running when system starts up</a:t>
            </a:r>
          </a:p>
          <a:p>
            <a:r>
              <a:rPr lang="en-US" dirty="0"/>
              <a:t>Can be stopped and restarted via UI</a:t>
            </a:r>
          </a:p>
        </p:txBody>
      </p:sp>
    </p:spTree>
    <p:extLst>
      <p:ext uri="{BB962C8B-B14F-4D97-AF65-F5344CB8AC3E}">
        <p14:creationId xmlns:p14="http://schemas.microsoft.com/office/powerpoint/2010/main" val="52637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1477-4EF9-423A-8A95-B4A10968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16ED-F347-43C2-94F0-549A87E09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Assistance</a:t>
            </a:r>
          </a:p>
          <a:p>
            <a:pPr lvl="1"/>
            <a:r>
              <a:rPr lang="en-US" dirty="0"/>
              <a:t>Opens and closes applications</a:t>
            </a:r>
          </a:p>
          <a:p>
            <a:pPr lvl="1"/>
            <a:r>
              <a:rPr lang="en-US" dirty="0"/>
              <a:t>Minimize or maximize application windows</a:t>
            </a:r>
          </a:p>
        </p:txBody>
      </p:sp>
    </p:spTree>
    <p:extLst>
      <p:ext uri="{BB962C8B-B14F-4D97-AF65-F5344CB8AC3E}">
        <p14:creationId xmlns:p14="http://schemas.microsoft.com/office/powerpoint/2010/main" val="233606840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59</TotalTime>
  <Words>348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Corbel</vt:lpstr>
      <vt:lpstr>Wingdings 2</vt:lpstr>
      <vt:lpstr>Frame</vt:lpstr>
      <vt:lpstr>Acolyte</vt:lpstr>
      <vt:lpstr>Introduction</vt:lpstr>
      <vt:lpstr>Acolyte Overview</vt:lpstr>
      <vt:lpstr>Functional Overview</vt:lpstr>
      <vt:lpstr>Design</vt:lpstr>
      <vt:lpstr>Design</vt:lpstr>
      <vt:lpstr>Design</vt:lpstr>
      <vt:lpstr>How will it work?</vt:lpstr>
      <vt:lpstr>Functionality</vt:lpstr>
      <vt:lpstr>Functionality</vt:lpstr>
      <vt:lpstr>Functionality</vt:lpstr>
      <vt:lpstr>Functionality</vt:lpstr>
      <vt:lpstr>Functionality</vt:lpstr>
      <vt:lpstr>Functionality</vt:lpstr>
      <vt:lpstr>Functionality</vt:lpstr>
      <vt:lpstr>Design Trade-Offs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Acolyte</dc:title>
  <dc:creator>Whiting, Erik D</dc:creator>
  <cp:lastModifiedBy>Whiting, Erik D</cp:lastModifiedBy>
  <cp:revision>19</cp:revision>
  <dcterms:created xsi:type="dcterms:W3CDTF">2019-03-23T04:34:37Z</dcterms:created>
  <dcterms:modified xsi:type="dcterms:W3CDTF">2019-03-23T16:17:51Z</dcterms:modified>
</cp:coreProperties>
</file>