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69E3-D2F6-4474-A41E-EDE4E509FE6E}" type="datetimeFigureOut">
              <a:rPr lang="en-IN" smtClean="0"/>
              <a:pPr/>
              <a:t>09-03-2013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555-9EC5-45AA-822E-BAF395B26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69E3-D2F6-4474-A41E-EDE4E509FE6E}" type="datetimeFigureOut">
              <a:rPr lang="en-IN" smtClean="0"/>
              <a:pPr/>
              <a:t>09-03-2013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555-9EC5-45AA-822E-BAF395B26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69E3-D2F6-4474-A41E-EDE4E509FE6E}" type="datetimeFigureOut">
              <a:rPr lang="en-IN" smtClean="0"/>
              <a:pPr/>
              <a:t>09-03-2013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555-9EC5-45AA-822E-BAF395B26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69E3-D2F6-4474-A41E-EDE4E509FE6E}" type="datetimeFigureOut">
              <a:rPr lang="en-IN" smtClean="0"/>
              <a:pPr/>
              <a:t>09-03-2013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555-9EC5-45AA-822E-BAF395B26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69E3-D2F6-4474-A41E-EDE4E509FE6E}" type="datetimeFigureOut">
              <a:rPr lang="en-IN" smtClean="0"/>
              <a:pPr/>
              <a:t>09-03-2013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555-9EC5-45AA-822E-BAF395B26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69E3-D2F6-4474-A41E-EDE4E509FE6E}" type="datetimeFigureOut">
              <a:rPr lang="en-IN" smtClean="0"/>
              <a:pPr/>
              <a:t>09-03-2013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555-9EC5-45AA-822E-BAF395B2695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69E3-D2F6-4474-A41E-EDE4E509FE6E}" type="datetimeFigureOut">
              <a:rPr lang="en-IN" smtClean="0"/>
              <a:pPr/>
              <a:t>09-03-2013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555-9EC5-45AA-822E-BAF395B26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69E3-D2F6-4474-A41E-EDE4E509FE6E}" type="datetimeFigureOut">
              <a:rPr lang="en-IN" smtClean="0"/>
              <a:pPr/>
              <a:t>09-03-2013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555-9EC5-45AA-822E-BAF395B26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69E3-D2F6-4474-A41E-EDE4E509FE6E}" type="datetimeFigureOut">
              <a:rPr lang="en-IN" smtClean="0"/>
              <a:pPr/>
              <a:t>09-03-2013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555-9EC5-45AA-822E-BAF395B26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69E3-D2F6-4474-A41E-EDE4E509FE6E}" type="datetimeFigureOut">
              <a:rPr lang="en-IN" smtClean="0"/>
              <a:pPr/>
              <a:t>09-03-2013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9C555-9EC5-45AA-822E-BAF395B26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69E3-D2F6-4474-A41E-EDE4E509FE6E}" type="datetimeFigureOut">
              <a:rPr lang="en-IN" smtClean="0"/>
              <a:pPr/>
              <a:t>09-03-2013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555-9EC5-45AA-822E-BAF395B26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B869E3-D2F6-4474-A41E-EDE4E509FE6E}" type="datetimeFigureOut">
              <a:rPr lang="en-IN" smtClean="0"/>
              <a:pPr/>
              <a:t>09-03-2013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499C555-9EC5-45AA-822E-BAF395B26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RD.gi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reln_schema.gi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IT-342  WEB-PROGRAMMING</a:t>
            </a:r>
            <a:br>
              <a:rPr lang="en-US" dirty="0" smtClean="0"/>
            </a:br>
            <a:r>
              <a:rPr lang="en-US" dirty="0" smtClean="0"/>
              <a:t>                GROUP- 47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                 ACADEMIC WEB    		PORTAL</a:t>
            </a:r>
            <a:endParaRPr lang="en-IN" sz="5400" dirty="0"/>
          </a:p>
        </p:txBody>
      </p:sp>
    </p:spTree>
    <p:extLst>
      <p:ext uri="{BB962C8B-B14F-4D97-AF65-F5344CB8AC3E}">
        <p14:creationId xmlns="" xmlns:p14="http://schemas.microsoft.com/office/powerpoint/2010/main" val="9494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TEAM MEMBERS</a:t>
            </a:r>
            <a:endParaRPr lang="en-IN" sz="4400" dirty="0">
              <a:solidFill>
                <a:schemeClr val="accent3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AutoNum type="arabicPeriod"/>
            </a:pPr>
            <a:r>
              <a:rPr lang="en-US" sz="2800" b="0" dirty="0" err="1" smtClean="0">
                <a:latin typeface="Calibri" pitchFamily="34" charset="0"/>
              </a:rPr>
              <a:t>Swena</a:t>
            </a:r>
            <a:r>
              <a:rPr lang="en-US" sz="2800" b="0" dirty="0" smtClean="0">
                <a:latin typeface="Calibri" pitchFamily="34" charset="0"/>
              </a:rPr>
              <a:t> Gupta       (201001104)</a:t>
            </a:r>
          </a:p>
          <a:p>
            <a:pPr>
              <a:buAutoNum type="arabicPeriod"/>
            </a:pPr>
            <a:r>
              <a:rPr lang="en-US" sz="2800" b="0" dirty="0" err="1" smtClean="0">
                <a:latin typeface="Calibri" pitchFamily="34" charset="0"/>
              </a:rPr>
              <a:t>Sonu</a:t>
            </a:r>
            <a:r>
              <a:rPr lang="en-US" sz="2800" b="0" dirty="0" smtClean="0">
                <a:latin typeface="Calibri" pitchFamily="34" charset="0"/>
              </a:rPr>
              <a:t> </a:t>
            </a:r>
            <a:r>
              <a:rPr lang="en-US" sz="2800" b="0" dirty="0" err="1" smtClean="0">
                <a:latin typeface="Calibri" pitchFamily="34" charset="0"/>
              </a:rPr>
              <a:t>Buchasia</a:t>
            </a:r>
            <a:r>
              <a:rPr lang="en-US" sz="2800" b="0" dirty="0" smtClean="0">
                <a:latin typeface="Calibri" pitchFamily="34" charset="0"/>
              </a:rPr>
              <a:t>     (201001112)</a:t>
            </a:r>
          </a:p>
          <a:p>
            <a:pPr>
              <a:buAutoNum type="arabicPeriod"/>
            </a:pPr>
            <a:r>
              <a:rPr lang="en-US" sz="2800" b="0" dirty="0" err="1" smtClean="0">
                <a:latin typeface="Calibri" pitchFamily="34" charset="0"/>
              </a:rPr>
              <a:t>Anurag</a:t>
            </a:r>
            <a:r>
              <a:rPr lang="en-US" sz="2800" b="0" dirty="0" smtClean="0">
                <a:latin typeface="Calibri" pitchFamily="34" charset="0"/>
              </a:rPr>
              <a:t> Singh        (201001118) </a:t>
            </a:r>
            <a:endParaRPr lang="en-IN" sz="28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99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INTRODUCTION</a:t>
            </a:r>
            <a:endParaRPr lang="en-IN" sz="4400" dirty="0">
              <a:solidFill>
                <a:schemeClr val="accent3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endParaRPr lang="en-IN" sz="2400" b="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b="0" dirty="0" smtClean="0">
                <a:latin typeface="Calibri" pitchFamily="34" charset="0"/>
              </a:rPr>
              <a:t>The </a:t>
            </a:r>
            <a:r>
              <a:rPr lang="en-IN" sz="2400" b="0" dirty="0">
                <a:latin typeface="Calibri" pitchFamily="34" charset="0"/>
              </a:rPr>
              <a:t>structure of this project is derived from the DA-IICT’s present Academic Administration System to facilitate the Admin, faculty and the students to access the Academic record of students. </a:t>
            </a:r>
            <a:endParaRPr lang="en-IN" sz="2400" b="0" dirty="0" smtClean="0">
              <a:latin typeface="Calibri" pitchFamily="34" charset="0"/>
            </a:endParaRPr>
          </a:p>
          <a:p>
            <a:pPr marL="0" indent="0"/>
            <a:endParaRPr lang="en-IN" sz="2400" b="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b="0" dirty="0" smtClean="0">
                <a:latin typeface="Calibri" pitchFamily="34" charset="0"/>
              </a:rPr>
              <a:t>We aim to develop a </a:t>
            </a:r>
            <a:r>
              <a:rPr lang="en-IN" sz="2400" b="0" dirty="0">
                <a:latin typeface="Calibri" pitchFamily="34" charset="0"/>
              </a:rPr>
              <a:t>web based </a:t>
            </a:r>
            <a:r>
              <a:rPr lang="en-IN" sz="2400" b="0" dirty="0" smtClean="0">
                <a:latin typeface="Calibri" pitchFamily="34" charset="0"/>
              </a:rPr>
              <a:t>portal, which </a:t>
            </a:r>
            <a:r>
              <a:rPr lang="en-IN" sz="2400" b="0" dirty="0">
                <a:latin typeface="Calibri" pitchFamily="34" charset="0"/>
              </a:rPr>
              <a:t>can be accessed via any common browser like Mozilla, Internet Explorer and Netscape. </a:t>
            </a:r>
            <a:r>
              <a:rPr lang="en-IN" sz="2400" b="0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400" b="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b="0" dirty="0">
                <a:latin typeface="Calibri" pitchFamily="34" charset="0"/>
              </a:rPr>
              <a:t>The product is categorized into three modules admin, faculty, and student, based on the user type, each user type having different read/write permissions. </a:t>
            </a:r>
            <a:endParaRPr lang="en-IN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64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              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FEATURES</a:t>
            </a:r>
            <a:endParaRPr lang="en-IN" sz="4400" dirty="0">
              <a:solidFill>
                <a:schemeClr val="accent3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87640" cy="5105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/>
            <a:r>
              <a:rPr lang="en-US" sz="2600" b="0" dirty="0" smtClean="0">
                <a:latin typeface="Calibri" pitchFamily="34" charset="0"/>
              </a:rPr>
              <a:t>Each user would be given following functionalities:</a:t>
            </a:r>
          </a:p>
          <a:p>
            <a:pPr marL="0" indent="0"/>
            <a:r>
              <a:rPr lang="en-US" sz="1900" dirty="0" smtClean="0">
                <a:latin typeface="Calibri" pitchFamily="34" charset="0"/>
              </a:rPr>
              <a:t>1</a:t>
            </a:r>
            <a:r>
              <a:rPr lang="en-US" sz="1900" b="0" dirty="0" smtClean="0">
                <a:latin typeface="Calibri" pitchFamily="34" charset="0"/>
              </a:rPr>
              <a:t>.   </a:t>
            </a:r>
            <a:r>
              <a:rPr lang="en-IN" sz="1900" dirty="0" smtClean="0">
                <a:latin typeface="Calibri" pitchFamily="34" charset="0"/>
              </a:rPr>
              <a:t>Features </a:t>
            </a:r>
            <a:r>
              <a:rPr lang="en-IN" sz="1900" dirty="0">
                <a:latin typeface="Calibri" pitchFamily="34" charset="0"/>
              </a:rPr>
              <a:t>for </a:t>
            </a:r>
            <a:r>
              <a:rPr lang="en-IN" sz="1900" dirty="0" smtClean="0">
                <a:latin typeface="Calibri" pitchFamily="34" charset="0"/>
              </a:rPr>
              <a:t>Faculty </a:t>
            </a:r>
          </a:p>
          <a:p>
            <a:pPr lvl="3">
              <a:buFont typeface="Arial" pitchFamily="34" charset="0"/>
              <a:buChar char="•"/>
            </a:pPr>
            <a:r>
              <a:rPr lang="en-IN" sz="1900" b="0" dirty="0">
                <a:latin typeface="Calibri" pitchFamily="34" charset="0"/>
              </a:rPr>
              <a:t>View /upload/edits student’s grades. </a:t>
            </a:r>
            <a:r>
              <a:rPr lang="en-US" sz="1900" b="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 </a:t>
            </a:r>
          </a:p>
          <a:p>
            <a:pPr marL="0" indent="0"/>
            <a:r>
              <a:rPr lang="en-IN" sz="1900" dirty="0" smtClean="0">
                <a:latin typeface="Calibri" pitchFamily="34" charset="0"/>
              </a:rPr>
              <a:t>2.   Features </a:t>
            </a:r>
            <a:r>
              <a:rPr lang="en-IN" sz="1900" dirty="0">
                <a:latin typeface="Calibri" pitchFamily="34" charset="0"/>
              </a:rPr>
              <a:t>for </a:t>
            </a:r>
            <a:r>
              <a:rPr lang="en-IN" sz="1900" dirty="0" smtClean="0">
                <a:latin typeface="Calibri" pitchFamily="34" charset="0"/>
              </a:rPr>
              <a:t>Students </a:t>
            </a:r>
          </a:p>
          <a:p>
            <a:pPr lvl="3">
              <a:buFont typeface="Arial" pitchFamily="34" charset="0"/>
              <a:buChar char="•"/>
            </a:pPr>
            <a:r>
              <a:rPr lang="en-IN" sz="1900" b="0" dirty="0">
                <a:latin typeface="Calibri" pitchFamily="34" charset="0"/>
              </a:rPr>
              <a:t>Register for courses to be taken in current semester </a:t>
            </a:r>
          </a:p>
          <a:p>
            <a:pPr lvl="3">
              <a:buFont typeface="Arial" pitchFamily="34" charset="0"/>
              <a:buChar char="•"/>
            </a:pPr>
            <a:r>
              <a:rPr lang="en-IN" sz="1900" b="0" dirty="0" smtClean="0">
                <a:latin typeface="Calibri" pitchFamily="34" charset="0"/>
              </a:rPr>
              <a:t>View </a:t>
            </a:r>
            <a:r>
              <a:rPr lang="en-IN" sz="1900" b="0" dirty="0">
                <a:latin typeface="Calibri" pitchFamily="34" charset="0"/>
              </a:rPr>
              <a:t>registration status </a:t>
            </a:r>
          </a:p>
          <a:p>
            <a:pPr lvl="3">
              <a:buFont typeface="Arial" pitchFamily="34" charset="0"/>
              <a:buChar char="•"/>
            </a:pPr>
            <a:r>
              <a:rPr lang="en-IN" sz="1900" b="0" dirty="0" smtClean="0">
                <a:latin typeface="Calibri" pitchFamily="34" charset="0"/>
              </a:rPr>
              <a:t>Add/drop </a:t>
            </a:r>
            <a:r>
              <a:rPr lang="en-IN" sz="1900" b="0" dirty="0">
                <a:latin typeface="Calibri" pitchFamily="34" charset="0"/>
              </a:rPr>
              <a:t>courses for current semester. </a:t>
            </a:r>
          </a:p>
          <a:p>
            <a:pPr lvl="3">
              <a:buFont typeface="Arial" pitchFamily="34" charset="0"/>
              <a:buChar char="•"/>
            </a:pPr>
            <a:r>
              <a:rPr lang="en-IN" sz="1900" b="0" dirty="0" smtClean="0">
                <a:latin typeface="Calibri" pitchFamily="34" charset="0"/>
              </a:rPr>
              <a:t>Can </a:t>
            </a:r>
            <a:r>
              <a:rPr lang="en-IN" sz="1900" b="0" dirty="0">
                <a:latin typeface="Calibri" pitchFamily="34" charset="0"/>
              </a:rPr>
              <a:t>give feedback at end of semester. </a:t>
            </a:r>
          </a:p>
          <a:p>
            <a:pPr lvl="3">
              <a:buFont typeface="Arial" pitchFamily="34" charset="0"/>
              <a:buChar char="•"/>
            </a:pPr>
            <a:r>
              <a:rPr lang="en-IN" sz="1900" b="0" dirty="0" smtClean="0">
                <a:latin typeface="Calibri" pitchFamily="34" charset="0"/>
              </a:rPr>
              <a:t>View/edit </a:t>
            </a:r>
            <a:r>
              <a:rPr lang="en-IN" sz="1900" b="0" dirty="0">
                <a:latin typeface="Calibri" pitchFamily="34" charset="0"/>
              </a:rPr>
              <a:t>his/her self </a:t>
            </a:r>
            <a:r>
              <a:rPr lang="en-IN" sz="1900" b="0" dirty="0" smtClean="0">
                <a:latin typeface="Calibri" pitchFamily="34" charset="0"/>
              </a:rPr>
              <a:t>profile. </a:t>
            </a:r>
            <a:endParaRPr lang="en-IN" sz="2000" dirty="0">
              <a:latin typeface="Calibri" pitchFamily="34" charset="0"/>
            </a:endParaRPr>
          </a:p>
          <a:p>
            <a:pPr>
              <a:buAutoNum type="arabicPeriod" startAt="3"/>
            </a:pPr>
            <a:r>
              <a:rPr lang="en-IN" sz="1800" dirty="0" smtClean="0">
                <a:latin typeface="Calibri" pitchFamily="34" charset="0"/>
              </a:rPr>
              <a:t>Features </a:t>
            </a:r>
            <a:r>
              <a:rPr lang="en-IN" sz="1800" dirty="0">
                <a:latin typeface="Calibri" pitchFamily="34" charset="0"/>
              </a:rPr>
              <a:t>for administration </a:t>
            </a:r>
            <a:r>
              <a:rPr lang="en-IN" sz="1800" dirty="0" smtClean="0">
                <a:latin typeface="Calibri" pitchFamily="34" charset="0"/>
              </a:rPr>
              <a:t>staff</a:t>
            </a:r>
            <a:endParaRPr lang="en-IN" sz="1900" b="0" dirty="0" smtClean="0"/>
          </a:p>
          <a:p>
            <a:pPr lvl="3">
              <a:buFont typeface="Arial" pitchFamily="34" charset="0"/>
              <a:buChar char="•"/>
            </a:pPr>
            <a:r>
              <a:rPr lang="en-IN" sz="1900" b="0" dirty="0" smtClean="0">
                <a:latin typeface="Calibri" pitchFamily="34" charset="0"/>
              </a:rPr>
              <a:t>Access/Modify </a:t>
            </a:r>
            <a:r>
              <a:rPr lang="en-IN" sz="1900" b="0" dirty="0">
                <a:latin typeface="Calibri" pitchFamily="34" charset="0"/>
              </a:rPr>
              <a:t>details of a student (personnel and academic). </a:t>
            </a:r>
          </a:p>
          <a:p>
            <a:pPr marL="516636" lvl="4" indent="0">
              <a:buNone/>
            </a:pPr>
            <a:r>
              <a:rPr lang="en-IN" sz="1900" dirty="0">
                <a:latin typeface="Calibri" pitchFamily="34" charset="0"/>
              </a:rPr>
              <a:t> </a:t>
            </a:r>
            <a:r>
              <a:rPr lang="en-IN" sz="1900" dirty="0" smtClean="0">
                <a:latin typeface="Calibri" pitchFamily="34" charset="0"/>
              </a:rPr>
              <a:t> </a:t>
            </a:r>
            <a:r>
              <a:rPr lang="en-IN" sz="1900" b="0" dirty="0" smtClean="0">
                <a:latin typeface="Calibri" pitchFamily="34" charset="0"/>
              </a:rPr>
              <a:t>Provide </a:t>
            </a:r>
            <a:r>
              <a:rPr lang="en-IN" sz="1900" b="0" dirty="0">
                <a:latin typeface="Calibri" pitchFamily="34" charset="0"/>
              </a:rPr>
              <a:t>login-id/password to students to access the </a:t>
            </a:r>
            <a:r>
              <a:rPr lang="en-IN" sz="1900" b="0" dirty="0" smtClean="0">
                <a:latin typeface="Calibri" pitchFamily="34" charset="0"/>
              </a:rPr>
              <a:t>system. </a:t>
            </a:r>
            <a:endParaRPr lang="en-IN" sz="1900" dirty="0">
              <a:latin typeface="Calibri" pitchFamily="34" charset="0"/>
            </a:endParaRPr>
          </a:p>
          <a:p>
            <a:pPr marL="516636" lvl="4" indent="0">
              <a:buNone/>
            </a:pPr>
            <a:r>
              <a:rPr lang="en-IN" sz="1900" b="0" dirty="0" smtClean="0">
                <a:latin typeface="Calibri" pitchFamily="34" charset="0"/>
              </a:rPr>
              <a:t>  Maintaining </a:t>
            </a:r>
            <a:r>
              <a:rPr lang="en-IN" sz="1900" b="0" dirty="0">
                <a:latin typeface="Calibri" pitchFamily="34" charset="0"/>
              </a:rPr>
              <a:t>record of fees collected from </a:t>
            </a:r>
            <a:r>
              <a:rPr lang="en-IN" sz="1900" b="0" dirty="0" smtClean="0">
                <a:latin typeface="Calibri" pitchFamily="34" charset="0"/>
              </a:rPr>
              <a:t>students. </a:t>
            </a:r>
            <a:endParaRPr lang="en-IN" sz="1900" dirty="0" smtClean="0">
              <a:latin typeface="Calibri" pitchFamily="34" charset="0"/>
            </a:endParaRPr>
          </a:p>
          <a:p>
            <a:pPr lvl="4" indent="-342900"/>
            <a:r>
              <a:rPr lang="en-IN" sz="1900" b="0" dirty="0" smtClean="0">
                <a:latin typeface="Calibri" pitchFamily="34" charset="0"/>
              </a:rPr>
              <a:t>Display </a:t>
            </a:r>
            <a:r>
              <a:rPr lang="en-IN" sz="1900" b="0" dirty="0">
                <a:latin typeface="Calibri" pitchFamily="34" charset="0"/>
              </a:rPr>
              <a:t>result on student’s page and right to change grades. </a:t>
            </a:r>
            <a:r>
              <a:rPr lang="en-US" sz="2000" b="0" dirty="0" smtClean="0">
                <a:latin typeface="Calibri" pitchFamily="34" charset="0"/>
              </a:rPr>
              <a:t>	</a:t>
            </a:r>
            <a:endParaRPr lang="en-IN" sz="20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3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FEATURES EXPANDED</a:t>
            </a:r>
            <a:endParaRPr lang="en-IN" sz="4400" dirty="0">
              <a:solidFill>
                <a:schemeClr val="accent3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sz="1800" b="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b="0" dirty="0" smtClean="0">
                <a:latin typeface="Calibri" pitchFamily="34" charset="0"/>
              </a:rPr>
              <a:t>Links to other websites related to DAIICT i.e. Resource </a:t>
            </a:r>
            <a:r>
              <a:rPr lang="en-US" sz="1800" b="0" dirty="0">
                <a:latin typeface="Calibri" pitchFamily="34" charset="0"/>
              </a:rPr>
              <a:t>C</a:t>
            </a:r>
            <a:r>
              <a:rPr lang="en-US" sz="1800" b="0" dirty="0" smtClean="0">
                <a:latin typeface="Calibri" pitchFamily="34" charset="0"/>
              </a:rPr>
              <a:t>entre, Hostel, Placements and Official </a:t>
            </a:r>
            <a:r>
              <a:rPr lang="en-US" sz="1800" b="0" dirty="0">
                <a:latin typeface="Calibri" pitchFamily="34" charset="0"/>
              </a:rPr>
              <a:t>W</a:t>
            </a:r>
            <a:r>
              <a:rPr lang="en-US" sz="1800" b="0" dirty="0" smtClean="0">
                <a:latin typeface="Calibri" pitchFamily="34" charset="0"/>
              </a:rPr>
              <a:t>ebsite  have been added, which would ease  out the navigation process.</a:t>
            </a:r>
          </a:p>
          <a:p>
            <a:pPr>
              <a:buFont typeface="Arial" pitchFamily="34" charset="0"/>
              <a:buChar char="•"/>
            </a:pPr>
            <a:endParaRPr lang="en-US" sz="1800" b="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8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24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520940" cy="54864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               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rnard MT Condensed" pitchFamily="18" charset="0"/>
                <a:hlinkClick r:id="rId2" action="ppaction://hlinkfile"/>
              </a:rPr>
              <a:t>ER DIAGRAM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Bernard MT Condensed" pitchFamily="18" charset="0"/>
              </a:rPr>
              <a:t/>
            </a:r>
            <a:b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Bernard MT Condensed" pitchFamily="18" charset="0"/>
              </a:rPr>
            </a:b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Bernard MT Condensed" pitchFamily="18" charset="0"/>
              </a:rPr>
              <a:t>                  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Bernard MT Condensed" pitchFamily="18" charset="0"/>
              </a:rPr>
              <a:t>(click to view)</a:t>
            </a:r>
            <a:endParaRPr lang="en-IN" sz="1800" dirty="0">
              <a:solidFill>
                <a:schemeClr val="accent3">
                  <a:lumMod val="75000"/>
                </a:schemeClr>
              </a:solidFill>
              <a:latin typeface="Bernard MT Condense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73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90800"/>
            <a:ext cx="7520940" cy="54864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        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Bernard MT Condensed" pitchFamily="18" charset="0"/>
                <a:hlinkClick r:id="rId2" action="ppaction://hlinkfile"/>
              </a:rPr>
              <a:t>RELATIONAL SCHEMA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Bernard MT Condensed" pitchFamily="18" charset="0"/>
              </a:rPr>
              <a:t/>
            </a:r>
            <a:b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Bernard MT Condensed" pitchFamily="18" charset="0"/>
              </a:rPr>
            </a:b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Bernard MT Condensed" pitchFamily="18" charset="0"/>
              </a:rPr>
              <a:t>                 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Bernard MT Condensed" pitchFamily="18" charset="0"/>
              </a:rPr>
              <a:t>(Click to View)</a:t>
            </a:r>
            <a:endParaRPr lang="en-IN" sz="1800" dirty="0">
              <a:solidFill>
                <a:schemeClr val="accent3">
                  <a:lumMod val="75000"/>
                </a:schemeClr>
              </a:solidFill>
              <a:latin typeface="Bernard MT Condense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63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              FUTURE SCOPE</a:t>
            </a:r>
            <a:endParaRPr lang="en-IN" sz="4400" dirty="0">
              <a:solidFill>
                <a:schemeClr val="accent3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sz="1800" b="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b="0" dirty="0" smtClean="0">
                <a:latin typeface="Calibri" pitchFamily="34" charset="0"/>
              </a:rPr>
              <a:t>A </a:t>
            </a:r>
            <a:r>
              <a:rPr lang="en-US" sz="1800" b="0" dirty="0">
                <a:latin typeface="Calibri" pitchFamily="34" charset="0"/>
              </a:rPr>
              <a:t>functionality of multi threaded discussion forums will be added where </a:t>
            </a:r>
            <a:r>
              <a:rPr lang="en-US" sz="1800" b="0" dirty="0" smtClean="0">
                <a:latin typeface="Calibri" pitchFamily="34" charset="0"/>
              </a:rPr>
              <a:t>students </a:t>
            </a:r>
            <a:r>
              <a:rPr lang="en-US" sz="1800" b="0" dirty="0">
                <a:latin typeface="Calibri" pitchFamily="34" charset="0"/>
              </a:rPr>
              <a:t>can </a:t>
            </a:r>
            <a:r>
              <a:rPr lang="en-US" sz="1800" b="0" dirty="0" smtClean="0">
                <a:latin typeface="Calibri" pitchFamily="34" charset="0"/>
              </a:rPr>
              <a:t>discuss their queries and views regarding various academic and non-academic issues.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800" b="0" dirty="0" smtClean="0">
                <a:latin typeface="Calibri" pitchFamily="34" charset="0"/>
              </a:rPr>
              <a:t>Once successful, It can be expanded into a campus-connect which provides an interface for tackling and all the academic and non-academic issues.</a:t>
            </a:r>
          </a:p>
          <a:p>
            <a:pPr>
              <a:buFont typeface="Arial" pitchFamily="34" charset="0"/>
              <a:buChar char="•"/>
            </a:pPr>
            <a:endParaRPr lang="en-US" sz="1800" b="0" dirty="0">
              <a:latin typeface="Calibri" pitchFamily="34" charset="0"/>
            </a:endParaRPr>
          </a:p>
          <a:p>
            <a:pPr marL="0" indent="0"/>
            <a:endParaRPr lang="en-US" sz="1800" b="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845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428244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THANK YOU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/>
            </a:r>
            <a:br>
              <a:rPr lang="en-IN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533400"/>
            <a:ext cx="7520940" cy="4953000"/>
          </a:xfrm>
        </p:spPr>
        <p:txBody>
          <a:bodyPr/>
          <a:lstStyle/>
          <a:p>
            <a:pPr algn="ctr"/>
            <a:r>
              <a:rPr lang="en-US" dirty="0" smtClean="0"/>
              <a:t>	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636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109</TotalTime>
  <Words>299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IT-342  WEB-PROGRAMMING                 GROUP- 47</vt:lpstr>
      <vt:lpstr>TEAM MEMBERS</vt:lpstr>
      <vt:lpstr>INTRODUCTION</vt:lpstr>
      <vt:lpstr>                  FEATURES</vt:lpstr>
      <vt:lpstr>           FEATURES EXPANDED</vt:lpstr>
      <vt:lpstr>               ER DIAGRAM                    (click to view)</vt:lpstr>
      <vt:lpstr>        RELATIONAL SCHEMA                   (Click to View)</vt:lpstr>
      <vt:lpstr>              FUTURE SCOPE</vt:lpstr>
      <vt:lpstr>THANK YOU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IT-342  WEB-PROGRAMMING                    GROUP- 47</dc:title>
  <dc:creator>ANURAG</dc:creator>
  <cp:lastModifiedBy>Hp</cp:lastModifiedBy>
  <cp:revision>15</cp:revision>
  <dcterms:created xsi:type="dcterms:W3CDTF">2013-03-08T17:42:07Z</dcterms:created>
  <dcterms:modified xsi:type="dcterms:W3CDTF">2013-03-08T22:15:19Z</dcterms:modified>
</cp:coreProperties>
</file>