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sldIdLst>
    <p:sldId id="256" r:id="rId2"/>
    <p:sldId id="259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56" r:id="rId38"/>
    <p:sldId id="296" r:id="rId39"/>
    <p:sldId id="297" r:id="rId40"/>
    <p:sldId id="299" r:id="rId41"/>
    <p:sldId id="300" r:id="rId42"/>
    <p:sldId id="301" r:id="rId43"/>
    <p:sldId id="302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4" r:id="rId69"/>
    <p:sldId id="335" r:id="rId70"/>
    <p:sldId id="392" r:id="rId71"/>
    <p:sldId id="391" r:id="rId72"/>
    <p:sldId id="336" r:id="rId73"/>
    <p:sldId id="394" r:id="rId74"/>
    <p:sldId id="337" r:id="rId75"/>
    <p:sldId id="338" r:id="rId76"/>
    <p:sldId id="340" r:id="rId77"/>
    <p:sldId id="341" r:id="rId78"/>
    <p:sldId id="342" r:id="rId79"/>
    <p:sldId id="393" r:id="rId80"/>
    <p:sldId id="343" r:id="rId81"/>
    <p:sldId id="344" r:id="rId82"/>
    <p:sldId id="345" r:id="rId83"/>
    <p:sldId id="348" r:id="rId84"/>
    <p:sldId id="354" r:id="rId85"/>
    <p:sldId id="349" r:id="rId86"/>
    <p:sldId id="350" r:id="rId87"/>
    <p:sldId id="355" r:id="rId88"/>
    <p:sldId id="369" r:id="rId89"/>
    <p:sldId id="368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6" r:id="rId99"/>
    <p:sldId id="367" r:id="rId100"/>
    <p:sldId id="370" r:id="rId101"/>
    <p:sldId id="372" r:id="rId102"/>
    <p:sldId id="374" r:id="rId103"/>
    <p:sldId id="371" r:id="rId104"/>
    <p:sldId id="373" r:id="rId105"/>
    <p:sldId id="375" r:id="rId106"/>
    <p:sldId id="376" r:id="rId107"/>
    <p:sldId id="377" r:id="rId108"/>
    <p:sldId id="378" r:id="rId109"/>
    <p:sldId id="380" r:id="rId110"/>
    <p:sldId id="381" r:id="rId111"/>
    <p:sldId id="382" r:id="rId112"/>
    <p:sldId id="379" r:id="rId113"/>
    <p:sldId id="383" r:id="rId114"/>
    <p:sldId id="387" r:id="rId115"/>
    <p:sldId id="384" r:id="rId116"/>
    <p:sldId id="385" r:id="rId117"/>
    <p:sldId id="386" r:id="rId118"/>
    <p:sldId id="395" r:id="rId119"/>
    <p:sldId id="388" r:id="rId120"/>
    <p:sldId id="389" r:id="rId121"/>
    <p:sldId id="390" r:id="rId1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4DB00AC-393B-453D-83C9-5CB77FEE0ED8}">
          <p14:sldIdLst>
            <p14:sldId id="256"/>
            <p14:sldId id="259"/>
            <p14:sldId id="263"/>
            <p14:sldId id="264"/>
            <p14:sldId id="261"/>
            <p14:sldId id="265"/>
          </p14:sldIdLst>
        </p14:section>
        <p14:section name="Version control" id="{0AFCF64A-BEA2-47F9-99BB-F76EE3FF848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79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56"/>
          </p14:sldIdLst>
        </p14:section>
        <p14:section name="Intro to Git" id="{2EA013F5-054D-4AE6-9FEC-F85C8169F494}">
          <p14:sldIdLst>
            <p14:sldId id="296"/>
            <p14:sldId id="297"/>
            <p14:sldId id="299"/>
            <p14:sldId id="300"/>
            <p14:sldId id="301"/>
            <p14:sldId id="30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4"/>
            <p14:sldId id="335"/>
            <p14:sldId id="392"/>
            <p14:sldId id="391"/>
            <p14:sldId id="336"/>
            <p14:sldId id="394"/>
            <p14:sldId id="337"/>
            <p14:sldId id="338"/>
            <p14:sldId id="340"/>
            <p14:sldId id="341"/>
            <p14:sldId id="342"/>
            <p14:sldId id="393"/>
            <p14:sldId id="343"/>
            <p14:sldId id="344"/>
            <p14:sldId id="345"/>
            <p14:sldId id="348"/>
            <p14:sldId id="354"/>
            <p14:sldId id="349"/>
            <p14:sldId id="350"/>
            <p14:sldId id="355"/>
            <p14:sldId id="369"/>
            <p14:sldId id="368"/>
          </p14:sldIdLst>
        </p14:section>
        <p14:section name="Commit messages" id="{ADD20E36-9BD9-47F4-8D62-2989F873A48A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  <p14:sldId id="367"/>
          </p14:sldIdLst>
        </p14:section>
        <p14:section name="Avoiding merging bugs" id="{DC61F18A-B1E3-4F14-90B8-A96D7FA0D2C0}">
          <p14:sldIdLst>
            <p14:sldId id="370"/>
            <p14:sldId id="372"/>
            <p14:sldId id="374"/>
            <p14:sldId id="371"/>
            <p14:sldId id="373"/>
            <p14:sldId id="375"/>
            <p14:sldId id="376"/>
            <p14:sldId id="377"/>
            <p14:sldId id="378"/>
            <p14:sldId id="380"/>
            <p14:sldId id="381"/>
            <p14:sldId id="382"/>
            <p14:sldId id="379"/>
            <p14:sldId id="383"/>
            <p14:sldId id="387"/>
            <p14:sldId id="384"/>
            <p14:sldId id="385"/>
            <p14:sldId id="386"/>
            <p14:sldId id="395"/>
            <p14:sldId id="388"/>
            <p14:sldId id="389"/>
          </p14:sldIdLst>
        </p14:section>
        <p14:section name="Summary" id="{F7DC6716-71A4-48CD-82B6-39C33082CBC7}">
          <p14:sldIdLst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l Pirelli" userId="584f3c02d4d36311" providerId="LiveId" clId="{08AF7A02-A518-4B1E-A8C1-95E341208EA0}"/>
    <pc:docChg chg="modSld">
      <pc:chgData name="Solal Pirelli" userId="584f3c02d4d36311" providerId="LiveId" clId="{08AF7A02-A518-4B1E-A8C1-95E341208EA0}" dt="2023-04-22T10:00:59.821" v="13" actId="20577"/>
      <pc:docMkLst>
        <pc:docMk/>
      </pc:docMkLst>
      <pc:sldChg chg="modSp mod">
        <pc:chgData name="Solal Pirelli" userId="584f3c02d4d36311" providerId="LiveId" clId="{08AF7A02-A518-4B1E-A8C1-95E341208EA0}" dt="2023-04-22T08:35:15.320" v="0" actId="207"/>
        <pc:sldMkLst>
          <pc:docMk/>
          <pc:sldMk cId="372000903" sldId="318"/>
        </pc:sldMkLst>
        <pc:spChg chg="mod">
          <ac:chgData name="Solal Pirelli" userId="584f3c02d4d36311" providerId="LiveId" clId="{08AF7A02-A518-4B1E-A8C1-95E341208EA0}" dt="2023-04-22T08:35:15.320" v="0" actId="207"/>
          <ac:spMkLst>
            <pc:docMk/>
            <pc:sldMk cId="372000903" sldId="318"/>
            <ac:spMk id="3" creationId="{5E3490F1-B8F9-42A6-9FA5-9751FE54B065}"/>
          </ac:spMkLst>
        </pc:spChg>
      </pc:sldChg>
      <pc:sldChg chg="modSp mod">
        <pc:chgData name="Solal Pirelli" userId="584f3c02d4d36311" providerId="LiveId" clId="{08AF7A02-A518-4B1E-A8C1-95E341208EA0}" dt="2023-04-22T10:00:59.821" v="13" actId="20577"/>
        <pc:sldMkLst>
          <pc:docMk/>
          <pc:sldMk cId="1115756581" sldId="356"/>
        </pc:sldMkLst>
        <pc:spChg chg="mod">
          <ac:chgData name="Solal Pirelli" userId="584f3c02d4d36311" providerId="LiveId" clId="{08AF7A02-A518-4B1E-A8C1-95E341208EA0}" dt="2023-04-22T10:00:59.821" v="13" actId="20577"/>
          <ac:spMkLst>
            <pc:docMk/>
            <pc:sldMk cId="1115756581" sldId="356"/>
            <ac:spMk id="3" creationId="{65038E01-BD0A-4DAA-860B-FD18FC0C2129}"/>
          </ac:spMkLst>
        </pc:spChg>
      </pc:sldChg>
    </pc:docChg>
  </pc:docChgLst>
  <pc:docChgLst>
    <pc:chgData name="Solal Pirelli" userId="584f3c02d4d36311" providerId="LiveId" clId="{6CB488B7-19F0-4724-9CFD-76FE8EADE1B6}"/>
    <pc:docChg chg="undo redo custSel addSld delSld modSld sldOrd addSection modSection">
      <pc:chgData name="Solal Pirelli" userId="584f3c02d4d36311" providerId="LiveId" clId="{6CB488B7-19F0-4724-9CFD-76FE8EADE1B6}" dt="2022-08-28T13:34:26.714" v="8864" actId="20577"/>
      <pc:docMkLst>
        <pc:docMk/>
      </pc:docMkLst>
      <pc:sldChg chg="modSp mod">
        <pc:chgData name="Solal Pirelli" userId="584f3c02d4d36311" providerId="LiveId" clId="{6CB488B7-19F0-4724-9CFD-76FE8EADE1B6}" dt="2022-08-17T18:20:45.107" v="13" actId="20577"/>
        <pc:sldMkLst>
          <pc:docMk/>
          <pc:sldMk cId="887449012" sldId="256"/>
        </pc:sldMkLst>
        <pc:spChg chg="mod">
          <ac:chgData name="Solal Pirelli" userId="584f3c02d4d36311" providerId="LiveId" clId="{6CB488B7-19F0-4724-9CFD-76FE8EADE1B6}" dt="2022-08-17T18:20:45.107" v="13" actId="20577"/>
          <ac:spMkLst>
            <pc:docMk/>
            <pc:sldMk cId="887449012" sldId="256"/>
            <ac:spMk id="2" creationId="{C9F2716D-1B6D-6277-B5AA-A67DAFD1E181}"/>
          </ac:spMkLst>
        </pc:spChg>
      </pc:sldChg>
      <pc:sldChg chg="addSp delSp modSp add mod modClrScheme chgLayout">
        <pc:chgData name="Solal Pirelli" userId="584f3c02d4d36311" providerId="LiveId" clId="{6CB488B7-19F0-4724-9CFD-76FE8EADE1B6}" dt="2022-08-17T18:43:00.587" v="627" actId="478"/>
        <pc:sldMkLst>
          <pc:docMk/>
          <pc:sldMk cId="3196228319" sldId="259"/>
        </pc:sldMkLst>
        <pc:spChg chg="mod ord">
          <ac:chgData name="Solal Pirelli" userId="584f3c02d4d36311" providerId="LiveId" clId="{6CB488B7-19F0-4724-9CFD-76FE8EADE1B6}" dt="2022-08-17T18:21:27.587" v="16" actId="700"/>
          <ac:spMkLst>
            <pc:docMk/>
            <pc:sldMk cId="3196228319" sldId="259"/>
            <ac:spMk id="2" creationId="{F65D2A03-02E9-4D89-B70C-3F3FCD5D68A0}"/>
          </ac:spMkLst>
        </pc:spChg>
        <pc:spChg chg="add del mod ord">
          <ac:chgData name="Solal Pirelli" userId="584f3c02d4d36311" providerId="LiveId" clId="{6CB488B7-19F0-4724-9CFD-76FE8EADE1B6}" dt="2022-08-17T18:21:41.838" v="20" actId="478"/>
          <ac:spMkLst>
            <pc:docMk/>
            <pc:sldMk cId="3196228319" sldId="259"/>
            <ac:spMk id="3" creationId="{67C9C97D-05C3-4ECE-B49F-D3BE0F061753}"/>
          </ac:spMkLst>
        </pc:spChg>
        <pc:spChg chg="mod">
          <ac:chgData name="Solal Pirelli" userId="584f3c02d4d36311" providerId="LiveId" clId="{6CB488B7-19F0-4724-9CFD-76FE8EADE1B6}" dt="2022-08-17T18:42:58.407" v="624"/>
          <ac:spMkLst>
            <pc:docMk/>
            <pc:sldMk cId="3196228319" sldId="259"/>
            <ac:spMk id="27" creationId="{731ADB4A-7D98-48C0-B7C4-04622C7E7521}"/>
          </ac:spMkLst>
        </pc:spChg>
        <pc:spChg chg="mod">
          <ac:chgData name="Solal Pirelli" userId="584f3c02d4d36311" providerId="LiveId" clId="{6CB488B7-19F0-4724-9CFD-76FE8EADE1B6}" dt="2022-08-17T18:42:58.407" v="624"/>
          <ac:spMkLst>
            <pc:docMk/>
            <pc:sldMk cId="3196228319" sldId="259"/>
            <ac:spMk id="29" creationId="{811A2548-A8A2-4A59-B3C2-CFE09C7FA19A}"/>
          </ac:spMkLst>
        </pc:spChg>
        <pc:spChg chg="mod">
          <ac:chgData name="Solal Pirelli" userId="584f3c02d4d36311" providerId="LiveId" clId="{6CB488B7-19F0-4724-9CFD-76FE8EADE1B6}" dt="2022-08-17T18:42:58.407" v="624"/>
          <ac:spMkLst>
            <pc:docMk/>
            <pc:sldMk cId="3196228319" sldId="259"/>
            <ac:spMk id="31" creationId="{260741F8-9CCE-401C-A2CC-00323370F659}"/>
          </ac:spMkLst>
        </pc:spChg>
        <pc:grpChg chg="del">
          <ac:chgData name="Solal Pirelli" userId="584f3c02d4d36311" providerId="LiveId" clId="{6CB488B7-19F0-4724-9CFD-76FE8EADE1B6}" dt="2022-08-17T18:42:59.372" v="625" actId="478"/>
          <ac:grpSpMkLst>
            <pc:docMk/>
            <pc:sldMk cId="3196228319" sldId="259"/>
            <ac:grpSpMk id="13" creationId="{BC15F644-A85F-48DD-800E-DEA9679775ED}"/>
          </ac:grpSpMkLst>
        </pc:grpChg>
        <pc:grpChg chg="add mod">
          <ac:chgData name="Solal Pirelli" userId="584f3c02d4d36311" providerId="LiveId" clId="{6CB488B7-19F0-4724-9CFD-76FE8EADE1B6}" dt="2022-08-17T18:42:58.407" v="624"/>
          <ac:grpSpMkLst>
            <pc:docMk/>
            <pc:sldMk cId="3196228319" sldId="259"/>
            <ac:grpSpMk id="15" creationId="{D3FE2864-B96F-4774-A584-30DABC35AEDD}"/>
          </ac:grpSpMkLst>
        </pc:grpChg>
        <pc:grpChg chg="mod">
          <ac:chgData name="Solal Pirelli" userId="584f3c02d4d36311" providerId="LiveId" clId="{6CB488B7-19F0-4724-9CFD-76FE8EADE1B6}" dt="2022-08-17T18:42:58.407" v="624"/>
          <ac:grpSpMkLst>
            <pc:docMk/>
            <pc:sldMk cId="3196228319" sldId="259"/>
            <ac:grpSpMk id="16" creationId="{71C8CA85-C83B-4503-B843-CFF480E37FBD}"/>
          </ac:grpSpMkLst>
        </pc:grpChg>
        <pc:grpChg chg="mod">
          <ac:chgData name="Solal Pirelli" userId="584f3c02d4d36311" providerId="LiveId" clId="{6CB488B7-19F0-4724-9CFD-76FE8EADE1B6}" dt="2022-08-17T18:42:58.407" v="624"/>
          <ac:grpSpMkLst>
            <pc:docMk/>
            <pc:sldMk cId="3196228319" sldId="259"/>
            <ac:grpSpMk id="17" creationId="{7EEA759E-FE96-4A6B-BCA1-2AE5D69937DF}"/>
          </ac:grpSpMkLst>
        </pc:grpChg>
        <pc:grpChg chg="mod">
          <ac:chgData name="Solal Pirelli" userId="584f3c02d4d36311" providerId="LiveId" clId="{6CB488B7-19F0-4724-9CFD-76FE8EADE1B6}" dt="2022-08-17T18:42:58.407" v="624"/>
          <ac:grpSpMkLst>
            <pc:docMk/>
            <pc:sldMk cId="3196228319" sldId="259"/>
            <ac:grpSpMk id="18" creationId="{6C606364-C0B5-409D-8E84-69D9286578E7}"/>
          </ac:grpSpMkLst>
        </pc:grpChg>
        <pc:grpChg chg="del">
          <ac:chgData name="Solal Pirelli" userId="584f3c02d4d36311" providerId="LiveId" clId="{6CB488B7-19F0-4724-9CFD-76FE8EADE1B6}" dt="2022-08-17T18:43:00.227" v="626" actId="478"/>
          <ac:grpSpMkLst>
            <pc:docMk/>
            <pc:sldMk cId="3196228319" sldId="259"/>
            <ac:grpSpMk id="20" creationId="{379163EF-4B73-447C-ACA5-B3F9ECF5F206}"/>
          </ac:grpSpMkLst>
        </pc:grpChg>
        <pc:grpChg chg="del">
          <ac:chgData name="Solal Pirelli" userId="584f3c02d4d36311" providerId="LiveId" clId="{6CB488B7-19F0-4724-9CFD-76FE8EADE1B6}" dt="2022-08-17T18:43:00.587" v="627" actId="478"/>
          <ac:grpSpMkLst>
            <pc:docMk/>
            <pc:sldMk cId="3196228319" sldId="259"/>
            <ac:grpSpMk id="23" creationId="{0E51FEC3-6F76-4D9A-87CA-474C4BB5A29A}"/>
          </ac:grpSpMkLst>
        </pc:grpChg>
        <pc:picChg chg="mod">
          <ac:chgData name="Solal Pirelli" userId="584f3c02d4d36311" providerId="LiveId" clId="{6CB488B7-19F0-4724-9CFD-76FE8EADE1B6}" dt="2022-08-17T18:42:58.407" v="624"/>
          <ac:picMkLst>
            <pc:docMk/>
            <pc:sldMk cId="3196228319" sldId="259"/>
            <ac:picMk id="28" creationId="{B2930CFF-FB4E-4C20-B3E9-6CF3200B506C}"/>
          </ac:picMkLst>
        </pc:picChg>
        <pc:picChg chg="mod">
          <ac:chgData name="Solal Pirelli" userId="584f3c02d4d36311" providerId="LiveId" clId="{6CB488B7-19F0-4724-9CFD-76FE8EADE1B6}" dt="2022-08-17T18:42:58.407" v="624"/>
          <ac:picMkLst>
            <pc:docMk/>
            <pc:sldMk cId="3196228319" sldId="259"/>
            <ac:picMk id="30" creationId="{129DAA5C-5872-44C3-828B-361762D2A182}"/>
          </ac:picMkLst>
        </pc:picChg>
        <pc:picChg chg="mod">
          <ac:chgData name="Solal Pirelli" userId="584f3c02d4d36311" providerId="LiveId" clId="{6CB488B7-19F0-4724-9CFD-76FE8EADE1B6}" dt="2022-08-17T18:42:58.407" v="624"/>
          <ac:picMkLst>
            <pc:docMk/>
            <pc:sldMk cId="3196228319" sldId="259"/>
            <ac:picMk id="32" creationId="{A637D8BF-574C-43B0-B7B5-8C48CA3E99DE}"/>
          </ac:picMkLst>
        </pc:picChg>
      </pc:sldChg>
      <pc:sldChg chg="addSp delSp modSp add mod modClrScheme chgLayout">
        <pc:chgData name="Solal Pirelli" userId="584f3c02d4d36311" providerId="LiveId" clId="{6CB488B7-19F0-4724-9CFD-76FE8EADE1B6}" dt="2022-08-17T18:22:41.596" v="47" actId="1076"/>
        <pc:sldMkLst>
          <pc:docMk/>
          <pc:sldMk cId="2556194233" sldId="261"/>
        </pc:sldMkLst>
        <pc:spChg chg="mod ord">
          <ac:chgData name="Solal Pirelli" userId="584f3c02d4d36311" providerId="LiveId" clId="{6CB488B7-19F0-4724-9CFD-76FE8EADE1B6}" dt="2022-08-17T18:21:09.554" v="15" actId="700"/>
          <ac:spMkLst>
            <pc:docMk/>
            <pc:sldMk cId="2556194233" sldId="261"/>
            <ac:spMk id="2" creationId="{F65D2A03-02E9-4D89-B70C-3F3FCD5D68A0}"/>
          </ac:spMkLst>
        </pc:spChg>
        <pc:spChg chg="add del mod ord">
          <ac:chgData name="Solal Pirelli" userId="584f3c02d4d36311" providerId="LiveId" clId="{6CB488B7-19F0-4724-9CFD-76FE8EADE1B6}" dt="2022-08-17T18:22:10.006" v="28" actId="478"/>
          <ac:spMkLst>
            <pc:docMk/>
            <pc:sldMk cId="2556194233" sldId="261"/>
            <ac:spMk id="3" creationId="{BA56476F-6700-4A2D-9E3E-9FF7D2A02701}"/>
          </ac:spMkLst>
        </pc:spChg>
        <pc:picChg chg="mod">
          <ac:chgData name="Solal Pirelli" userId="584f3c02d4d36311" providerId="LiveId" clId="{6CB488B7-19F0-4724-9CFD-76FE8EADE1B6}" dt="2022-08-17T18:22:31.620" v="42" actId="1076"/>
          <ac:picMkLst>
            <pc:docMk/>
            <pc:sldMk cId="2556194233" sldId="261"/>
            <ac:picMk id="5" creationId="{7F0A1F10-A0A3-4DFC-969B-A472A9A63197}"/>
          </ac:picMkLst>
        </pc:picChg>
        <pc:picChg chg="mod">
          <ac:chgData name="Solal Pirelli" userId="584f3c02d4d36311" providerId="LiveId" clId="{6CB488B7-19F0-4724-9CFD-76FE8EADE1B6}" dt="2022-08-17T18:22:25.459" v="40" actId="1076"/>
          <ac:picMkLst>
            <pc:docMk/>
            <pc:sldMk cId="2556194233" sldId="261"/>
            <ac:picMk id="6" creationId="{6F846C56-7A60-42CD-87D0-D252CA812B29}"/>
          </ac:picMkLst>
        </pc:picChg>
        <pc:picChg chg="mod">
          <ac:chgData name="Solal Pirelli" userId="584f3c02d4d36311" providerId="LiveId" clId="{6CB488B7-19F0-4724-9CFD-76FE8EADE1B6}" dt="2022-08-17T18:22:22.101" v="37" actId="1076"/>
          <ac:picMkLst>
            <pc:docMk/>
            <pc:sldMk cId="2556194233" sldId="261"/>
            <ac:picMk id="7" creationId="{C53DA9BF-B0AA-4679-BBB7-23E3EA6D470D}"/>
          </ac:picMkLst>
        </pc:picChg>
        <pc:picChg chg="mod">
          <ac:chgData name="Solal Pirelli" userId="584f3c02d4d36311" providerId="LiveId" clId="{6CB488B7-19F0-4724-9CFD-76FE8EADE1B6}" dt="2022-08-17T18:22:20.093" v="36" actId="1076"/>
          <ac:picMkLst>
            <pc:docMk/>
            <pc:sldMk cId="2556194233" sldId="261"/>
            <ac:picMk id="8" creationId="{D6F1978E-5A78-4D3B-9A2C-FF8A0325B04B}"/>
          </ac:picMkLst>
        </pc:picChg>
        <pc:picChg chg="mod">
          <ac:chgData name="Solal Pirelli" userId="584f3c02d4d36311" providerId="LiveId" clId="{6CB488B7-19F0-4724-9CFD-76FE8EADE1B6}" dt="2022-08-17T18:22:33.284" v="43" actId="1076"/>
          <ac:picMkLst>
            <pc:docMk/>
            <pc:sldMk cId="2556194233" sldId="261"/>
            <ac:picMk id="9" creationId="{15AF98BF-E868-431E-B897-7F48AD8346A2}"/>
          </ac:picMkLst>
        </pc:picChg>
        <pc:picChg chg="mod">
          <ac:chgData name="Solal Pirelli" userId="584f3c02d4d36311" providerId="LiveId" clId="{6CB488B7-19F0-4724-9CFD-76FE8EADE1B6}" dt="2022-08-17T18:22:15.834" v="32" actId="1076"/>
          <ac:picMkLst>
            <pc:docMk/>
            <pc:sldMk cId="2556194233" sldId="261"/>
            <ac:picMk id="10" creationId="{EE789A5C-43CD-4D72-A38E-723D213D9938}"/>
          </ac:picMkLst>
        </pc:picChg>
        <pc:picChg chg="mod">
          <ac:chgData name="Solal Pirelli" userId="584f3c02d4d36311" providerId="LiveId" clId="{6CB488B7-19F0-4724-9CFD-76FE8EADE1B6}" dt="2022-08-17T18:22:39.019" v="46" actId="1076"/>
          <ac:picMkLst>
            <pc:docMk/>
            <pc:sldMk cId="2556194233" sldId="261"/>
            <ac:picMk id="11" creationId="{E15836A1-5A18-41C2-84E4-366AE0386DFC}"/>
          </ac:picMkLst>
        </pc:picChg>
        <pc:picChg chg="mod">
          <ac:chgData name="Solal Pirelli" userId="584f3c02d4d36311" providerId="LiveId" clId="{6CB488B7-19F0-4724-9CFD-76FE8EADE1B6}" dt="2022-08-17T18:22:13.315" v="30" actId="1076"/>
          <ac:picMkLst>
            <pc:docMk/>
            <pc:sldMk cId="2556194233" sldId="261"/>
            <ac:picMk id="12" creationId="{70559C04-4703-437E-8741-97776AB4A709}"/>
          </ac:picMkLst>
        </pc:picChg>
        <pc:picChg chg="mod">
          <ac:chgData name="Solal Pirelli" userId="584f3c02d4d36311" providerId="LiveId" clId="{6CB488B7-19F0-4724-9CFD-76FE8EADE1B6}" dt="2022-08-17T18:22:08.563" v="27" actId="1076"/>
          <ac:picMkLst>
            <pc:docMk/>
            <pc:sldMk cId="2556194233" sldId="261"/>
            <ac:picMk id="13" creationId="{FD6B15E7-28BF-4BFE-93FB-B0E4CC38D458}"/>
          </ac:picMkLst>
        </pc:picChg>
        <pc:picChg chg="mod">
          <ac:chgData name="Solal Pirelli" userId="584f3c02d4d36311" providerId="LiveId" clId="{6CB488B7-19F0-4724-9CFD-76FE8EADE1B6}" dt="2022-08-17T18:22:23.627" v="39" actId="1076"/>
          <ac:picMkLst>
            <pc:docMk/>
            <pc:sldMk cId="2556194233" sldId="261"/>
            <ac:picMk id="14" creationId="{A877F5FC-4896-4F01-8625-A389CD568654}"/>
          </ac:picMkLst>
        </pc:picChg>
        <pc:picChg chg="mod">
          <ac:chgData name="Solal Pirelli" userId="584f3c02d4d36311" providerId="LiveId" clId="{6CB488B7-19F0-4724-9CFD-76FE8EADE1B6}" dt="2022-08-17T18:22:11.026" v="29" actId="1076"/>
          <ac:picMkLst>
            <pc:docMk/>
            <pc:sldMk cId="2556194233" sldId="261"/>
            <ac:picMk id="18" creationId="{3F4C4F0B-CE9C-4297-8662-6723CF923803}"/>
          </ac:picMkLst>
        </pc:picChg>
        <pc:picChg chg="mod">
          <ac:chgData name="Solal Pirelli" userId="584f3c02d4d36311" providerId="LiveId" clId="{6CB488B7-19F0-4724-9CFD-76FE8EADE1B6}" dt="2022-08-17T18:22:19.299" v="35" actId="1076"/>
          <ac:picMkLst>
            <pc:docMk/>
            <pc:sldMk cId="2556194233" sldId="261"/>
            <ac:picMk id="19" creationId="{A7D9A329-82D1-45C5-AA06-949B8F30D3C8}"/>
          </ac:picMkLst>
        </pc:picChg>
        <pc:picChg chg="mod">
          <ac:chgData name="Solal Pirelli" userId="584f3c02d4d36311" providerId="LiveId" clId="{6CB488B7-19F0-4724-9CFD-76FE8EADE1B6}" dt="2022-08-17T18:22:37.780" v="45" actId="1076"/>
          <ac:picMkLst>
            <pc:docMk/>
            <pc:sldMk cId="2556194233" sldId="261"/>
            <ac:picMk id="21" creationId="{B48B193B-FA64-4154-AD36-159D9DE51561}"/>
          </ac:picMkLst>
        </pc:picChg>
        <pc:picChg chg="mod">
          <ac:chgData name="Solal Pirelli" userId="584f3c02d4d36311" providerId="LiveId" clId="{6CB488B7-19F0-4724-9CFD-76FE8EADE1B6}" dt="2022-08-17T18:22:41.596" v="47" actId="1076"/>
          <ac:picMkLst>
            <pc:docMk/>
            <pc:sldMk cId="2556194233" sldId="261"/>
            <ac:picMk id="22" creationId="{F521A569-51FE-438B-8DA8-03C5B711B629}"/>
          </ac:picMkLst>
        </pc:picChg>
      </pc:sldChg>
      <pc:sldChg chg="addSp delSp modSp add mod modClrScheme chgLayout">
        <pc:chgData name="Solal Pirelli" userId="584f3c02d4d36311" providerId="LiveId" clId="{6CB488B7-19F0-4724-9CFD-76FE8EADE1B6}" dt="2022-08-17T18:42:57.077" v="623" actId="1076"/>
        <pc:sldMkLst>
          <pc:docMk/>
          <pc:sldMk cId="969734519" sldId="263"/>
        </pc:sldMkLst>
        <pc:spChg chg="mod ord">
          <ac:chgData name="Solal Pirelli" userId="584f3c02d4d36311" providerId="LiveId" clId="{6CB488B7-19F0-4724-9CFD-76FE8EADE1B6}" dt="2022-08-17T18:21:29.724" v="17" actId="700"/>
          <ac:spMkLst>
            <pc:docMk/>
            <pc:sldMk cId="969734519" sldId="263"/>
            <ac:spMk id="2" creationId="{F65D2A03-02E9-4D89-B70C-3F3FCD5D68A0}"/>
          </ac:spMkLst>
        </pc:spChg>
        <pc:spChg chg="add del mod ord">
          <ac:chgData name="Solal Pirelli" userId="584f3c02d4d36311" providerId="LiveId" clId="{6CB488B7-19F0-4724-9CFD-76FE8EADE1B6}" dt="2022-08-17T18:21:44.156" v="21" actId="478"/>
          <ac:spMkLst>
            <pc:docMk/>
            <pc:sldMk cId="969734519" sldId="263"/>
            <ac:spMk id="3" creationId="{CBCC43AE-50E4-415F-9FBD-395E649F7599}"/>
          </ac:spMkLst>
        </pc:spChg>
        <pc:spChg chg="mod">
          <ac:chgData name="Solal Pirelli" userId="584f3c02d4d36311" providerId="LiveId" clId="{6CB488B7-19F0-4724-9CFD-76FE8EADE1B6}" dt="2022-08-17T18:42:41.330" v="618"/>
          <ac:spMkLst>
            <pc:docMk/>
            <pc:sldMk cId="969734519" sldId="263"/>
            <ac:spMk id="27" creationId="{D5F3EE52-F67C-4447-9889-496474433856}"/>
          </ac:spMkLst>
        </pc:spChg>
        <pc:spChg chg="mod">
          <ac:chgData name="Solal Pirelli" userId="584f3c02d4d36311" providerId="LiveId" clId="{6CB488B7-19F0-4724-9CFD-76FE8EADE1B6}" dt="2022-08-17T18:42:41.330" v="618"/>
          <ac:spMkLst>
            <pc:docMk/>
            <pc:sldMk cId="969734519" sldId="263"/>
            <ac:spMk id="29" creationId="{A872F444-5A4B-4D3B-A8B1-C6CED5AD0CD5}"/>
          </ac:spMkLst>
        </pc:spChg>
        <pc:spChg chg="mod">
          <ac:chgData name="Solal Pirelli" userId="584f3c02d4d36311" providerId="LiveId" clId="{6CB488B7-19F0-4724-9CFD-76FE8EADE1B6}" dt="2022-08-17T18:42:41.330" v="618"/>
          <ac:spMkLst>
            <pc:docMk/>
            <pc:sldMk cId="969734519" sldId="263"/>
            <ac:spMk id="31" creationId="{57268E4C-C759-4069-AF8C-F028E3FEC100}"/>
          </ac:spMkLst>
        </pc:spChg>
        <pc:grpChg chg="del">
          <ac:chgData name="Solal Pirelli" userId="584f3c02d4d36311" providerId="LiveId" clId="{6CB488B7-19F0-4724-9CFD-76FE8EADE1B6}" dt="2022-08-17T18:42:48.799" v="620" actId="478"/>
          <ac:grpSpMkLst>
            <pc:docMk/>
            <pc:sldMk cId="969734519" sldId="263"/>
            <ac:grpSpMk id="13" creationId="{BC15F644-A85F-48DD-800E-DEA9679775ED}"/>
          </ac:grpSpMkLst>
        </pc:grpChg>
        <pc:grpChg chg="add mod">
          <ac:chgData name="Solal Pirelli" userId="584f3c02d4d36311" providerId="LiveId" clId="{6CB488B7-19F0-4724-9CFD-76FE8EADE1B6}" dt="2022-08-17T18:42:57.077" v="623" actId="1076"/>
          <ac:grpSpMkLst>
            <pc:docMk/>
            <pc:sldMk cId="969734519" sldId="263"/>
            <ac:grpSpMk id="15" creationId="{E32C4083-6362-4939-A4F7-40650F64E634}"/>
          </ac:grpSpMkLst>
        </pc:grpChg>
        <pc:grpChg chg="mod">
          <ac:chgData name="Solal Pirelli" userId="584f3c02d4d36311" providerId="LiveId" clId="{6CB488B7-19F0-4724-9CFD-76FE8EADE1B6}" dt="2022-08-17T18:42:41.330" v="618"/>
          <ac:grpSpMkLst>
            <pc:docMk/>
            <pc:sldMk cId="969734519" sldId="263"/>
            <ac:grpSpMk id="16" creationId="{6D1CD918-46E1-4B4F-8C64-EC006F40023E}"/>
          </ac:grpSpMkLst>
        </pc:grpChg>
        <pc:grpChg chg="mod">
          <ac:chgData name="Solal Pirelli" userId="584f3c02d4d36311" providerId="LiveId" clId="{6CB488B7-19F0-4724-9CFD-76FE8EADE1B6}" dt="2022-08-17T18:42:41.330" v="618"/>
          <ac:grpSpMkLst>
            <pc:docMk/>
            <pc:sldMk cId="969734519" sldId="263"/>
            <ac:grpSpMk id="17" creationId="{2B1B525B-AF1B-491E-A59F-ED73840106DE}"/>
          </ac:grpSpMkLst>
        </pc:grpChg>
        <pc:grpChg chg="mod">
          <ac:chgData name="Solal Pirelli" userId="584f3c02d4d36311" providerId="LiveId" clId="{6CB488B7-19F0-4724-9CFD-76FE8EADE1B6}" dt="2022-08-17T18:42:41.330" v="618"/>
          <ac:grpSpMkLst>
            <pc:docMk/>
            <pc:sldMk cId="969734519" sldId="263"/>
            <ac:grpSpMk id="18" creationId="{3AAB5256-BB77-4B21-94BD-9CBAB7C89E94}"/>
          </ac:grpSpMkLst>
        </pc:grpChg>
        <pc:grpChg chg="del">
          <ac:chgData name="Solal Pirelli" userId="584f3c02d4d36311" providerId="LiveId" clId="{6CB488B7-19F0-4724-9CFD-76FE8EADE1B6}" dt="2022-08-17T18:42:49.195" v="621" actId="478"/>
          <ac:grpSpMkLst>
            <pc:docMk/>
            <pc:sldMk cId="969734519" sldId="263"/>
            <ac:grpSpMk id="20" creationId="{379163EF-4B73-447C-ACA5-B3F9ECF5F206}"/>
          </ac:grpSpMkLst>
        </pc:grpChg>
        <pc:grpChg chg="del">
          <ac:chgData name="Solal Pirelli" userId="584f3c02d4d36311" providerId="LiveId" clId="{6CB488B7-19F0-4724-9CFD-76FE8EADE1B6}" dt="2022-08-17T18:42:49.531" v="622" actId="478"/>
          <ac:grpSpMkLst>
            <pc:docMk/>
            <pc:sldMk cId="969734519" sldId="263"/>
            <ac:grpSpMk id="23" creationId="{0E51FEC3-6F76-4D9A-87CA-474C4BB5A29A}"/>
          </ac:grpSpMkLst>
        </pc:grpChg>
        <pc:picChg chg="mod">
          <ac:chgData name="Solal Pirelli" userId="584f3c02d4d36311" providerId="LiveId" clId="{6CB488B7-19F0-4724-9CFD-76FE8EADE1B6}" dt="2022-08-17T18:42:41.330" v="618"/>
          <ac:picMkLst>
            <pc:docMk/>
            <pc:sldMk cId="969734519" sldId="263"/>
            <ac:picMk id="28" creationId="{8012ACCA-BF6C-4D16-A649-C58330C61A3C}"/>
          </ac:picMkLst>
        </pc:picChg>
        <pc:picChg chg="mod">
          <ac:chgData name="Solal Pirelli" userId="584f3c02d4d36311" providerId="LiveId" clId="{6CB488B7-19F0-4724-9CFD-76FE8EADE1B6}" dt="2022-08-17T18:42:41.330" v="618"/>
          <ac:picMkLst>
            <pc:docMk/>
            <pc:sldMk cId="969734519" sldId="263"/>
            <ac:picMk id="30" creationId="{58347E4B-EB81-4E10-B135-7C48D846C012}"/>
          </ac:picMkLst>
        </pc:picChg>
        <pc:picChg chg="mod">
          <ac:chgData name="Solal Pirelli" userId="584f3c02d4d36311" providerId="LiveId" clId="{6CB488B7-19F0-4724-9CFD-76FE8EADE1B6}" dt="2022-08-17T18:42:41.330" v="618"/>
          <ac:picMkLst>
            <pc:docMk/>
            <pc:sldMk cId="969734519" sldId="263"/>
            <ac:picMk id="32" creationId="{673CF68C-7A9A-4969-A921-37E9FE8C671C}"/>
          </ac:picMkLst>
        </pc:picChg>
      </pc:sldChg>
      <pc:sldChg chg="addSp delSp modSp add mod modClrScheme chgLayout">
        <pc:chgData name="Solal Pirelli" userId="584f3c02d4d36311" providerId="LiveId" clId="{6CB488B7-19F0-4724-9CFD-76FE8EADE1B6}" dt="2022-08-17T18:22:04.710" v="26" actId="1076"/>
        <pc:sldMkLst>
          <pc:docMk/>
          <pc:sldMk cId="2074178444" sldId="264"/>
        </pc:sldMkLst>
        <pc:spChg chg="mod ord">
          <ac:chgData name="Solal Pirelli" userId="584f3c02d4d36311" providerId="LiveId" clId="{6CB488B7-19F0-4724-9CFD-76FE8EADE1B6}" dt="2022-08-17T18:21:31.643" v="18" actId="700"/>
          <ac:spMkLst>
            <pc:docMk/>
            <pc:sldMk cId="2074178444" sldId="264"/>
            <ac:spMk id="2" creationId="{F65D2A03-02E9-4D89-B70C-3F3FCD5D68A0}"/>
          </ac:spMkLst>
        </pc:spChg>
        <pc:spChg chg="del">
          <ac:chgData name="Solal Pirelli" userId="584f3c02d4d36311" providerId="LiveId" clId="{6CB488B7-19F0-4724-9CFD-76FE8EADE1B6}" dt="2022-08-17T18:21:49.844" v="23" actId="478"/>
          <ac:spMkLst>
            <pc:docMk/>
            <pc:sldMk cId="2074178444" sldId="264"/>
            <ac:spMk id="3" creationId="{E6B50F9B-8642-4C59-9FEF-2082330C7EA2}"/>
          </ac:spMkLst>
        </pc:spChg>
        <pc:spChg chg="add del mod ord">
          <ac:chgData name="Solal Pirelli" userId="584f3c02d4d36311" providerId="LiveId" clId="{6CB488B7-19F0-4724-9CFD-76FE8EADE1B6}" dt="2022-08-17T18:21:46.299" v="22" actId="478"/>
          <ac:spMkLst>
            <pc:docMk/>
            <pc:sldMk cId="2074178444" sldId="264"/>
            <ac:spMk id="4" creationId="{F726C671-999D-4641-8846-6921996B723A}"/>
          </ac:spMkLst>
        </pc:spChg>
        <pc:picChg chg="add mod">
          <ac:chgData name="Solal Pirelli" userId="584f3c02d4d36311" providerId="LiveId" clId="{6CB488B7-19F0-4724-9CFD-76FE8EADE1B6}" dt="2022-08-17T18:22:04.710" v="26" actId="1076"/>
          <ac:picMkLst>
            <pc:docMk/>
            <pc:sldMk cId="2074178444" sldId="264"/>
            <ac:picMk id="6" creationId="{61C35C54-F3DD-416C-BC3E-0D3DD73738D1}"/>
          </ac:picMkLst>
        </pc:picChg>
      </pc:sldChg>
      <pc:sldChg chg="delSp modSp new mod">
        <pc:chgData name="Solal Pirelli" userId="584f3c02d4d36311" providerId="LiveId" clId="{6CB488B7-19F0-4724-9CFD-76FE8EADE1B6}" dt="2022-08-25T18:42:50.171" v="7960" actId="20577"/>
        <pc:sldMkLst>
          <pc:docMk/>
          <pc:sldMk cId="605547765" sldId="265"/>
        </pc:sldMkLst>
        <pc:spChg chg="mod">
          <ac:chgData name="Solal Pirelli" userId="584f3c02d4d36311" providerId="LiveId" clId="{6CB488B7-19F0-4724-9CFD-76FE8EADE1B6}" dt="2022-08-17T18:22:58.331" v="58" actId="20577"/>
          <ac:spMkLst>
            <pc:docMk/>
            <pc:sldMk cId="605547765" sldId="265"/>
            <ac:spMk id="2" creationId="{B1ADC098-C4E1-4D6C-B4F0-6C501035D7D9}"/>
          </ac:spMkLst>
        </pc:spChg>
        <pc:spChg chg="mod">
          <ac:chgData name="Solal Pirelli" userId="584f3c02d4d36311" providerId="LiveId" clId="{6CB488B7-19F0-4724-9CFD-76FE8EADE1B6}" dt="2022-08-25T18:42:50.171" v="7960" actId="20577"/>
          <ac:spMkLst>
            <pc:docMk/>
            <pc:sldMk cId="605547765" sldId="265"/>
            <ac:spMk id="3" creationId="{82C0193F-CCE9-4582-A0F1-C8E9B0FC2BE3}"/>
          </ac:spMkLst>
        </pc:spChg>
        <pc:spChg chg="del">
          <ac:chgData name="Solal Pirelli" userId="584f3c02d4d36311" providerId="LiveId" clId="{6CB488B7-19F0-4724-9CFD-76FE8EADE1B6}" dt="2022-08-17T18:27:04.155" v="311" actId="478"/>
          <ac:spMkLst>
            <pc:docMk/>
            <pc:sldMk cId="605547765" sldId="265"/>
            <ac:spMk id="5" creationId="{D6809E26-05B4-4B22-AE76-AC5B42A8B496}"/>
          </ac:spMkLst>
        </pc:spChg>
      </pc:sldChg>
      <pc:sldChg chg="modSp new mod">
        <pc:chgData name="Solal Pirelli" userId="584f3c02d4d36311" providerId="LiveId" clId="{6CB488B7-19F0-4724-9CFD-76FE8EADE1B6}" dt="2022-08-25T18:43:56.885" v="7974" actId="20577"/>
        <pc:sldMkLst>
          <pc:docMk/>
          <pc:sldMk cId="2563228752" sldId="266"/>
        </pc:sldMkLst>
        <pc:spChg chg="mod">
          <ac:chgData name="Solal Pirelli" userId="584f3c02d4d36311" providerId="LiveId" clId="{6CB488B7-19F0-4724-9CFD-76FE8EADE1B6}" dt="2022-08-25T18:43:56.885" v="7974" actId="20577"/>
          <ac:spMkLst>
            <pc:docMk/>
            <pc:sldMk cId="2563228752" sldId="266"/>
            <ac:spMk id="2" creationId="{596F665F-4C5A-4E59-8946-99460DAD0669}"/>
          </ac:spMkLst>
        </pc:spChg>
      </pc:sldChg>
      <pc:sldChg chg="addSp delSp modSp new mod">
        <pc:chgData name="Solal Pirelli" userId="584f3c02d4d36311" providerId="LiveId" clId="{6CB488B7-19F0-4724-9CFD-76FE8EADE1B6}" dt="2022-08-17T18:29:23.623" v="362" actId="1076"/>
        <pc:sldMkLst>
          <pc:docMk/>
          <pc:sldMk cId="1020713620" sldId="267"/>
        </pc:sldMkLst>
        <pc:spChg chg="mod">
          <ac:chgData name="Solal Pirelli" userId="584f3c02d4d36311" providerId="LiveId" clId="{6CB488B7-19F0-4724-9CFD-76FE8EADE1B6}" dt="2022-08-17T18:28:30.529" v="340" actId="20577"/>
          <ac:spMkLst>
            <pc:docMk/>
            <pc:sldMk cId="1020713620" sldId="267"/>
            <ac:spMk id="2" creationId="{599B9C37-F9E1-4646-BFA7-99DF4A4C64D3}"/>
          </ac:spMkLst>
        </pc:spChg>
        <pc:spChg chg="del">
          <ac:chgData name="Solal Pirelli" userId="584f3c02d4d36311" providerId="LiveId" clId="{6CB488B7-19F0-4724-9CFD-76FE8EADE1B6}" dt="2022-08-17T18:28:33.162" v="342" actId="478"/>
          <ac:spMkLst>
            <pc:docMk/>
            <pc:sldMk cId="1020713620" sldId="267"/>
            <ac:spMk id="3" creationId="{ABB1D7DB-45CC-453E-88A2-D7D925C099AA}"/>
          </ac:spMkLst>
        </pc:spChg>
        <pc:spChg chg="del">
          <ac:chgData name="Solal Pirelli" userId="584f3c02d4d36311" providerId="LiveId" clId="{6CB488B7-19F0-4724-9CFD-76FE8EADE1B6}" dt="2022-08-17T18:28:31.950" v="341" actId="478"/>
          <ac:spMkLst>
            <pc:docMk/>
            <pc:sldMk cId="1020713620" sldId="267"/>
            <ac:spMk id="5" creationId="{AF7A06A4-3D43-4572-8FFC-D331355A9290}"/>
          </ac:spMkLst>
        </pc:spChg>
        <pc:spChg chg="add mod">
          <ac:chgData name="Solal Pirelli" userId="584f3c02d4d36311" providerId="LiveId" clId="{6CB488B7-19F0-4724-9CFD-76FE8EADE1B6}" dt="2022-08-17T18:29:23.623" v="362" actId="1076"/>
          <ac:spMkLst>
            <pc:docMk/>
            <pc:sldMk cId="1020713620" sldId="267"/>
            <ac:spMk id="8" creationId="{A1F0B1CA-323F-41EE-A7B7-B4F4CD168ABC}"/>
          </ac:spMkLst>
        </pc:spChg>
        <pc:picChg chg="add mod">
          <ac:chgData name="Solal Pirelli" userId="584f3c02d4d36311" providerId="LiveId" clId="{6CB488B7-19F0-4724-9CFD-76FE8EADE1B6}" dt="2022-08-17T18:29:18.123" v="361" actId="1076"/>
          <ac:picMkLst>
            <pc:docMk/>
            <pc:sldMk cId="1020713620" sldId="267"/>
            <ac:picMk id="6" creationId="{71D54720-EA39-47E8-9C53-F637055611B9}"/>
          </ac:picMkLst>
        </pc:picChg>
        <pc:picChg chg="add mod">
          <ac:chgData name="Solal Pirelli" userId="584f3c02d4d36311" providerId="LiveId" clId="{6CB488B7-19F0-4724-9CFD-76FE8EADE1B6}" dt="2022-08-17T18:29:16.467" v="360" actId="1076"/>
          <ac:picMkLst>
            <pc:docMk/>
            <pc:sldMk cId="1020713620" sldId="267"/>
            <ac:picMk id="7" creationId="{C29358D6-6EDB-4ECA-9371-E9F0C4CA295C}"/>
          </ac:picMkLst>
        </pc:picChg>
      </pc:sldChg>
      <pc:sldChg chg="addSp delSp modSp add mod">
        <pc:chgData name="Solal Pirelli" userId="584f3c02d4d36311" providerId="LiveId" clId="{6CB488B7-19F0-4724-9CFD-76FE8EADE1B6}" dt="2022-08-17T18:31:04.356" v="408" actId="20577"/>
        <pc:sldMkLst>
          <pc:docMk/>
          <pc:sldMk cId="599178966" sldId="268"/>
        </pc:sldMkLst>
        <pc:spChg chg="del">
          <ac:chgData name="Solal Pirelli" userId="584f3c02d4d36311" providerId="LiveId" clId="{6CB488B7-19F0-4724-9CFD-76FE8EADE1B6}" dt="2022-08-17T18:30:12.604" v="381" actId="478"/>
          <ac:spMkLst>
            <pc:docMk/>
            <pc:sldMk cId="599178966" sldId="268"/>
            <ac:spMk id="2" creationId="{599B9C37-F9E1-4646-BFA7-99DF4A4C64D3}"/>
          </ac:spMkLst>
        </pc:spChg>
        <pc:spChg chg="add del mod">
          <ac:chgData name="Solal Pirelli" userId="584f3c02d4d36311" providerId="LiveId" clId="{6CB488B7-19F0-4724-9CFD-76FE8EADE1B6}" dt="2022-08-17T18:31:04.356" v="408" actId="20577"/>
          <ac:spMkLst>
            <pc:docMk/>
            <pc:sldMk cId="599178966" sldId="268"/>
            <ac:spMk id="8" creationId="{A1F0B1CA-323F-41EE-A7B7-B4F4CD168ABC}"/>
          </ac:spMkLst>
        </pc:spChg>
        <pc:spChg chg="add del mod">
          <ac:chgData name="Solal Pirelli" userId="584f3c02d4d36311" providerId="LiveId" clId="{6CB488B7-19F0-4724-9CFD-76FE8EADE1B6}" dt="2022-08-17T18:30:15.326" v="382" actId="478"/>
          <ac:spMkLst>
            <pc:docMk/>
            <pc:sldMk cId="599178966" sldId="268"/>
            <ac:spMk id="12" creationId="{AF3D70A1-16E6-469C-97EF-C2EE08C8E5EA}"/>
          </ac:spMkLst>
        </pc:spChg>
        <pc:cxnChg chg="add mod">
          <ac:chgData name="Solal Pirelli" userId="584f3c02d4d36311" providerId="LiveId" clId="{6CB488B7-19F0-4724-9CFD-76FE8EADE1B6}" dt="2022-08-17T18:29:53.449" v="370" actId="1582"/>
          <ac:cxnSpMkLst>
            <pc:docMk/>
            <pc:sldMk cId="599178966" sldId="268"/>
            <ac:cxnSpMk id="5" creationId="{EDA99D89-E0EB-4858-AFD3-9FA78A2C91C9}"/>
          </ac:cxnSpMkLst>
        </pc:cxnChg>
      </pc:sldChg>
      <pc:sldChg chg="addSp delSp modSp add mod">
        <pc:chgData name="Solal Pirelli" userId="584f3c02d4d36311" providerId="LiveId" clId="{6CB488B7-19F0-4724-9CFD-76FE8EADE1B6}" dt="2022-08-17T18:31:08.759" v="412" actId="20577"/>
        <pc:sldMkLst>
          <pc:docMk/>
          <pc:sldMk cId="3774891392" sldId="269"/>
        </pc:sldMkLst>
        <pc:spChg chg="add del mod">
          <ac:chgData name="Solal Pirelli" userId="584f3c02d4d36311" providerId="LiveId" clId="{6CB488B7-19F0-4724-9CFD-76FE8EADE1B6}" dt="2022-08-17T18:31:08.759" v="412" actId="20577"/>
          <ac:spMkLst>
            <pc:docMk/>
            <pc:sldMk cId="3774891392" sldId="269"/>
            <ac:spMk id="8" creationId="{A1F0B1CA-323F-41EE-A7B7-B4F4CD168ABC}"/>
          </ac:spMkLst>
        </pc:spChg>
        <pc:cxnChg chg="mod">
          <ac:chgData name="Solal Pirelli" userId="584f3c02d4d36311" providerId="LiveId" clId="{6CB488B7-19F0-4724-9CFD-76FE8EADE1B6}" dt="2022-08-17T18:30:25.340" v="384"/>
          <ac:cxnSpMkLst>
            <pc:docMk/>
            <pc:sldMk cId="3774891392" sldId="269"/>
            <ac:cxnSpMk id="5" creationId="{EDA99D89-E0EB-4858-AFD3-9FA78A2C91C9}"/>
          </ac:cxnSpMkLst>
        </pc:cxnChg>
      </pc:sldChg>
      <pc:sldChg chg="addSp delSp modSp add mod">
        <pc:chgData name="Solal Pirelli" userId="584f3c02d4d36311" providerId="LiveId" clId="{6CB488B7-19F0-4724-9CFD-76FE8EADE1B6}" dt="2022-08-17T18:32:30.596" v="435" actId="1076"/>
        <pc:sldMkLst>
          <pc:docMk/>
          <pc:sldMk cId="2696624546" sldId="270"/>
        </pc:sldMkLst>
        <pc:spChg chg="add del">
          <ac:chgData name="Solal Pirelli" userId="584f3c02d4d36311" providerId="LiveId" clId="{6CB488B7-19F0-4724-9CFD-76FE8EADE1B6}" dt="2022-08-17T18:31:25.110" v="414" actId="478"/>
          <ac:spMkLst>
            <pc:docMk/>
            <pc:sldMk cId="2696624546" sldId="270"/>
            <ac:spMk id="2" creationId="{4636AF9C-974E-46D5-B986-AC88070F1E1B}"/>
          </ac:spMkLst>
        </pc:spChg>
        <pc:spChg chg="add mod ord">
          <ac:chgData name="Solal Pirelli" userId="584f3c02d4d36311" providerId="LiveId" clId="{6CB488B7-19F0-4724-9CFD-76FE8EADE1B6}" dt="2022-08-17T18:31:45.694" v="422" actId="164"/>
          <ac:spMkLst>
            <pc:docMk/>
            <pc:sldMk cId="2696624546" sldId="270"/>
            <ac:spMk id="3" creationId="{A5C9F68D-4BE6-47B2-B2F7-C88C973D9893}"/>
          </ac:spMkLst>
        </pc:spChg>
        <pc:spChg chg="mod">
          <ac:chgData name="Solal Pirelli" userId="584f3c02d4d36311" providerId="LiveId" clId="{6CB488B7-19F0-4724-9CFD-76FE8EADE1B6}" dt="2022-08-17T18:32:30.596" v="435" actId="1076"/>
          <ac:spMkLst>
            <pc:docMk/>
            <pc:sldMk cId="2696624546" sldId="270"/>
            <ac:spMk id="8" creationId="{A1F0B1CA-323F-41EE-A7B7-B4F4CD168ABC}"/>
          </ac:spMkLst>
        </pc:spChg>
        <pc:spChg chg="mod">
          <ac:chgData name="Solal Pirelli" userId="584f3c02d4d36311" providerId="LiveId" clId="{6CB488B7-19F0-4724-9CFD-76FE8EADE1B6}" dt="2022-08-17T18:31:49.902" v="424" actId="571"/>
          <ac:spMkLst>
            <pc:docMk/>
            <pc:sldMk cId="2696624546" sldId="270"/>
            <ac:spMk id="11" creationId="{213A756D-BD95-4B2F-81F5-5AF6A4FAB702}"/>
          </ac:spMkLst>
        </pc:spChg>
        <pc:spChg chg="mod">
          <ac:chgData name="Solal Pirelli" userId="584f3c02d4d36311" providerId="LiveId" clId="{6CB488B7-19F0-4724-9CFD-76FE8EADE1B6}" dt="2022-08-17T18:31:58.838" v="428" actId="571"/>
          <ac:spMkLst>
            <pc:docMk/>
            <pc:sldMk cId="2696624546" sldId="270"/>
            <ac:spMk id="14" creationId="{399771B8-CE3F-4C05-AFC5-ADE33694492A}"/>
          </ac:spMkLst>
        </pc:spChg>
        <pc:grpChg chg="add mod">
          <ac:chgData name="Solal Pirelli" userId="584f3c02d4d36311" providerId="LiveId" clId="{6CB488B7-19F0-4724-9CFD-76FE8EADE1B6}" dt="2022-08-17T18:32:15.666" v="430" actId="164"/>
          <ac:grpSpMkLst>
            <pc:docMk/>
            <pc:sldMk cId="2696624546" sldId="270"/>
            <ac:grpSpMk id="9" creationId="{BB75C518-28ED-4A80-904A-65A0F83CC8EA}"/>
          </ac:grpSpMkLst>
        </pc:grpChg>
        <pc:grpChg chg="add mod">
          <ac:chgData name="Solal Pirelli" userId="584f3c02d4d36311" providerId="LiveId" clId="{6CB488B7-19F0-4724-9CFD-76FE8EADE1B6}" dt="2022-08-17T18:32:15.666" v="430" actId="164"/>
          <ac:grpSpMkLst>
            <pc:docMk/>
            <pc:sldMk cId="2696624546" sldId="270"/>
            <ac:grpSpMk id="10" creationId="{30477530-B53F-4583-A2CC-EDA6EF32DEE6}"/>
          </ac:grpSpMkLst>
        </pc:grpChg>
        <pc:grpChg chg="add mod">
          <ac:chgData name="Solal Pirelli" userId="584f3c02d4d36311" providerId="LiveId" clId="{6CB488B7-19F0-4724-9CFD-76FE8EADE1B6}" dt="2022-08-17T18:32:15.666" v="430" actId="164"/>
          <ac:grpSpMkLst>
            <pc:docMk/>
            <pc:sldMk cId="2696624546" sldId="270"/>
            <ac:grpSpMk id="13" creationId="{5D7D0E2D-B3B7-42E5-80A2-3AE6D0BF309D}"/>
          </ac:grpSpMkLst>
        </pc:grpChg>
        <pc:grpChg chg="add mod">
          <ac:chgData name="Solal Pirelli" userId="584f3c02d4d36311" providerId="LiveId" clId="{6CB488B7-19F0-4724-9CFD-76FE8EADE1B6}" dt="2022-08-17T18:32:26.644" v="434" actId="1076"/>
          <ac:grpSpMkLst>
            <pc:docMk/>
            <pc:sldMk cId="2696624546" sldId="270"/>
            <ac:grpSpMk id="16" creationId="{7A234576-469E-4610-B01B-22AC387C9103}"/>
          </ac:grpSpMkLst>
        </pc:grpChg>
        <pc:picChg chg="mod">
          <ac:chgData name="Solal Pirelli" userId="584f3c02d4d36311" providerId="LiveId" clId="{6CB488B7-19F0-4724-9CFD-76FE8EADE1B6}" dt="2022-08-17T18:31:45.694" v="422" actId="164"/>
          <ac:picMkLst>
            <pc:docMk/>
            <pc:sldMk cId="2696624546" sldId="270"/>
            <ac:picMk id="7" creationId="{C29358D6-6EDB-4ECA-9371-E9F0C4CA295C}"/>
          </ac:picMkLst>
        </pc:picChg>
        <pc:picChg chg="mod">
          <ac:chgData name="Solal Pirelli" userId="584f3c02d4d36311" providerId="LiveId" clId="{6CB488B7-19F0-4724-9CFD-76FE8EADE1B6}" dt="2022-08-17T18:31:49.902" v="424" actId="571"/>
          <ac:picMkLst>
            <pc:docMk/>
            <pc:sldMk cId="2696624546" sldId="270"/>
            <ac:picMk id="12" creationId="{CE6614CF-6EE0-4AF3-8681-6DAC294F361B}"/>
          </ac:picMkLst>
        </pc:picChg>
        <pc:picChg chg="mod">
          <ac:chgData name="Solal Pirelli" userId="584f3c02d4d36311" providerId="LiveId" clId="{6CB488B7-19F0-4724-9CFD-76FE8EADE1B6}" dt="2022-08-17T18:31:58.838" v="428" actId="571"/>
          <ac:picMkLst>
            <pc:docMk/>
            <pc:sldMk cId="2696624546" sldId="270"/>
            <ac:picMk id="15" creationId="{5B3BD28A-E51D-43CD-88E0-3030642B619D}"/>
          </ac:picMkLst>
        </pc:picChg>
        <pc:cxnChg chg="del mod">
          <ac:chgData name="Solal Pirelli" userId="584f3c02d4d36311" providerId="LiveId" clId="{6CB488B7-19F0-4724-9CFD-76FE8EADE1B6}" dt="2022-08-17T18:30:40.128" v="390" actId="478"/>
          <ac:cxnSpMkLst>
            <pc:docMk/>
            <pc:sldMk cId="2696624546" sldId="270"/>
            <ac:cxnSpMk id="5" creationId="{EDA99D89-E0EB-4858-AFD3-9FA78A2C91C9}"/>
          </ac:cxnSpMkLst>
        </pc:cxnChg>
      </pc:sldChg>
      <pc:sldChg chg="addSp delSp modSp new mod">
        <pc:chgData name="Solal Pirelli" userId="584f3c02d4d36311" providerId="LiveId" clId="{6CB488B7-19F0-4724-9CFD-76FE8EADE1B6}" dt="2022-08-25T19:00:36.673" v="8011" actId="1076"/>
        <pc:sldMkLst>
          <pc:docMk/>
          <pc:sldMk cId="4057189491" sldId="271"/>
        </pc:sldMkLst>
        <pc:spChg chg="mod">
          <ac:chgData name="Solal Pirelli" userId="584f3c02d4d36311" providerId="LiveId" clId="{6CB488B7-19F0-4724-9CFD-76FE8EADE1B6}" dt="2022-08-17T18:33:06.811" v="451" actId="1076"/>
          <ac:spMkLst>
            <pc:docMk/>
            <pc:sldMk cId="4057189491" sldId="271"/>
            <ac:spMk id="2" creationId="{2463B8C5-0804-4A75-A193-44BE80A15F68}"/>
          </ac:spMkLst>
        </pc:spChg>
        <pc:spChg chg="del">
          <ac:chgData name="Solal Pirelli" userId="584f3c02d4d36311" providerId="LiveId" clId="{6CB488B7-19F0-4724-9CFD-76FE8EADE1B6}" dt="2022-08-17T18:32:55.744" v="444" actId="478"/>
          <ac:spMkLst>
            <pc:docMk/>
            <pc:sldMk cId="4057189491" sldId="271"/>
            <ac:spMk id="3" creationId="{E45A8ED2-314D-4B66-94A6-786158E01B77}"/>
          </ac:spMkLst>
        </pc:spChg>
        <pc:spChg chg="del">
          <ac:chgData name="Solal Pirelli" userId="584f3c02d4d36311" providerId="LiveId" clId="{6CB488B7-19F0-4724-9CFD-76FE8EADE1B6}" dt="2022-08-17T18:32:57.726" v="445" actId="478"/>
          <ac:spMkLst>
            <pc:docMk/>
            <pc:sldMk cId="4057189491" sldId="271"/>
            <ac:spMk id="5" creationId="{A1B12C9D-3FA7-4DE1-9C25-CDFF1F745424}"/>
          </ac:spMkLst>
        </pc:spChg>
        <pc:spChg chg="add mod">
          <ac:chgData name="Solal Pirelli" userId="584f3c02d4d36311" providerId="LiveId" clId="{6CB488B7-19F0-4724-9CFD-76FE8EADE1B6}" dt="2022-08-17T18:35:32.140" v="488" actId="14100"/>
          <ac:spMkLst>
            <pc:docMk/>
            <pc:sldMk cId="4057189491" sldId="271"/>
            <ac:spMk id="7" creationId="{44B0F783-F771-441C-8172-53C034C60F78}"/>
          </ac:spMkLst>
        </pc:spChg>
        <pc:spChg chg="add mod">
          <ac:chgData name="Solal Pirelli" userId="584f3c02d4d36311" providerId="LiveId" clId="{6CB488B7-19F0-4724-9CFD-76FE8EADE1B6}" dt="2022-08-25T19:00:29.169" v="8010" actId="1076"/>
          <ac:spMkLst>
            <pc:docMk/>
            <pc:sldMk cId="4057189491" sldId="271"/>
            <ac:spMk id="9" creationId="{8CA06A68-07AD-4B11-8459-EC9ADB7001A7}"/>
          </ac:spMkLst>
        </pc:spChg>
        <pc:spChg chg="add mod">
          <ac:chgData name="Solal Pirelli" userId="584f3c02d4d36311" providerId="LiveId" clId="{6CB488B7-19F0-4724-9CFD-76FE8EADE1B6}" dt="2022-08-17T18:35:47.675" v="502" actId="1076"/>
          <ac:spMkLst>
            <pc:docMk/>
            <pc:sldMk cId="4057189491" sldId="271"/>
            <ac:spMk id="10" creationId="{E5198B01-5997-4BF1-AFA3-BC82A946EA21}"/>
          </ac:spMkLst>
        </pc:spChg>
        <pc:spChg chg="add mod">
          <ac:chgData name="Solal Pirelli" userId="584f3c02d4d36311" providerId="LiveId" clId="{6CB488B7-19F0-4724-9CFD-76FE8EADE1B6}" dt="2022-08-25T19:00:36.673" v="8011" actId="1076"/>
          <ac:spMkLst>
            <pc:docMk/>
            <pc:sldMk cId="4057189491" sldId="271"/>
            <ac:spMk id="12" creationId="{3E2710FB-8AAD-40DD-AAE3-2C9D93730371}"/>
          </ac:spMkLst>
        </pc:spChg>
        <pc:spChg chg="del mod">
          <ac:chgData name="Solal Pirelli" userId="584f3c02d4d36311" providerId="LiveId" clId="{6CB488B7-19F0-4724-9CFD-76FE8EADE1B6}" dt="2022-08-17T18:33:00.829" v="447" actId="478"/>
          <ac:spMkLst>
            <pc:docMk/>
            <pc:sldMk cId="4057189491" sldId="271"/>
            <ac:spMk id="12" creationId="{F5853417-C269-4133-8CE2-468BC9EDE416}"/>
          </ac:spMkLst>
        </pc:spChg>
        <pc:spChg chg="del mod topLvl">
          <ac:chgData name="Solal Pirelli" userId="584f3c02d4d36311" providerId="LiveId" clId="{6CB488B7-19F0-4724-9CFD-76FE8EADE1B6}" dt="2022-08-17T18:33:04.171" v="449" actId="478"/>
          <ac:spMkLst>
            <pc:docMk/>
            <pc:sldMk cId="4057189491" sldId="271"/>
            <ac:spMk id="14" creationId="{82666DB2-39E1-4C78-A3CF-555CA6681CFA}"/>
          </ac:spMkLst>
        </pc:spChg>
        <pc:spChg chg="del mod topLvl">
          <ac:chgData name="Solal Pirelli" userId="584f3c02d4d36311" providerId="LiveId" clId="{6CB488B7-19F0-4724-9CFD-76FE8EADE1B6}" dt="2022-08-17T18:33:18.341" v="456" actId="478"/>
          <ac:spMkLst>
            <pc:docMk/>
            <pc:sldMk cId="4057189491" sldId="271"/>
            <ac:spMk id="16" creationId="{7E415B72-2E97-4E0E-96DB-C53CC2AF0E51}"/>
          </ac:spMkLst>
        </pc:spChg>
        <pc:grpChg chg="add del mod">
          <ac:chgData name="Solal Pirelli" userId="584f3c02d4d36311" providerId="LiveId" clId="{6CB488B7-19F0-4724-9CFD-76FE8EADE1B6}" dt="2022-08-17T18:33:04.171" v="449" actId="478"/>
          <ac:grpSpMkLst>
            <pc:docMk/>
            <pc:sldMk cId="4057189491" sldId="271"/>
            <ac:grpSpMk id="8" creationId="{382F6523-504B-4901-82BD-2613313A019E}"/>
          </ac:grpSpMkLst>
        </pc:grpChg>
        <pc:grpChg chg="del mod topLvl">
          <ac:chgData name="Solal Pirelli" userId="584f3c02d4d36311" providerId="LiveId" clId="{6CB488B7-19F0-4724-9CFD-76FE8EADE1B6}" dt="2022-08-17T18:33:09.891" v="452" actId="165"/>
          <ac:grpSpMkLst>
            <pc:docMk/>
            <pc:sldMk cId="4057189491" sldId="271"/>
            <ac:grpSpMk id="9" creationId="{82439EE2-C50D-4393-AF7C-FF87AB84B4E9}"/>
          </ac:grpSpMkLst>
        </pc:grpChg>
        <pc:grpChg chg="del mod">
          <ac:chgData name="Solal Pirelli" userId="584f3c02d4d36311" providerId="LiveId" clId="{6CB488B7-19F0-4724-9CFD-76FE8EADE1B6}" dt="2022-08-17T18:33:03.020" v="448" actId="478"/>
          <ac:grpSpMkLst>
            <pc:docMk/>
            <pc:sldMk cId="4057189491" sldId="271"/>
            <ac:grpSpMk id="10" creationId="{E954F67C-A07D-4D68-B230-FC03F2812B45}"/>
          </ac:grpSpMkLst>
        </pc:grpChg>
        <pc:grpChg chg="del mod">
          <ac:chgData name="Solal Pirelli" userId="584f3c02d4d36311" providerId="LiveId" clId="{6CB488B7-19F0-4724-9CFD-76FE8EADE1B6}" dt="2022-08-17T18:32:59.102" v="446" actId="478"/>
          <ac:grpSpMkLst>
            <pc:docMk/>
            <pc:sldMk cId="4057189491" sldId="271"/>
            <ac:grpSpMk id="11" creationId="{AAC6B25B-7D06-4C93-B464-6444621162FE}"/>
          </ac:grpSpMkLst>
        </pc:grpChg>
        <pc:picChg chg="add mod">
          <ac:chgData name="Solal Pirelli" userId="584f3c02d4d36311" providerId="LiveId" clId="{6CB488B7-19F0-4724-9CFD-76FE8EADE1B6}" dt="2022-08-25T19:00:22.012" v="8008" actId="12789"/>
          <ac:picMkLst>
            <pc:docMk/>
            <pc:sldMk cId="4057189491" sldId="271"/>
            <ac:picMk id="5" creationId="{7E55F38F-4F84-4E94-817C-7C80598DE683}"/>
          </ac:picMkLst>
        </pc:picChg>
        <pc:picChg chg="add mod">
          <ac:chgData name="Solal Pirelli" userId="584f3c02d4d36311" providerId="LiveId" clId="{6CB488B7-19F0-4724-9CFD-76FE8EADE1B6}" dt="2022-08-25T19:00:22.012" v="8008" actId="12789"/>
          <ac:picMkLst>
            <pc:docMk/>
            <pc:sldMk cId="4057189491" sldId="271"/>
            <ac:picMk id="6" creationId="{BFFDF64F-7335-4721-80F3-0CE3E338C246}"/>
          </ac:picMkLst>
        </pc:picChg>
        <pc:picChg chg="add mod">
          <ac:chgData name="Solal Pirelli" userId="584f3c02d4d36311" providerId="LiveId" clId="{6CB488B7-19F0-4724-9CFD-76FE8EADE1B6}" dt="2022-08-25T19:00:26.129" v="8009" actId="408"/>
          <ac:picMkLst>
            <pc:docMk/>
            <pc:sldMk cId="4057189491" sldId="271"/>
            <ac:picMk id="11" creationId="{5ACF1D37-1F02-47D2-9998-9F993F921012}"/>
          </ac:picMkLst>
        </pc:picChg>
        <pc:picChg chg="del mod">
          <ac:chgData name="Solal Pirelli" userId="584f3c02d4d36311" providerId="LiveId" clId="{6CB488B7-19F0-4724-9CFD-76FE8EADE1B6}" dt="2022-08-17T18:32:59.102" v="446" actId="478"/>
          <ac:picMkLst>
            <pc:docMk/>
            <pc:sldMk cId="4057189491" sldId="271"/>
            <ac:picMk id="13" creationId="{DF6F9116-33FC-4A80-9405-2B6EC5507BC8}"/>
          </ac:picMkLst>
        </pc:picChg>
        <pc:picChg chg="del mod">
          <ac:chgData name="Solal Pirelli" userId="584f3c02d4d36311" providerId="LiveId" clId="{6CB488B7-19F0-4724-9CFD-76FE8EADE1B6}" dt="2022-08-17T18:33:03.020" v="448" actId="478"/>
          <ac:picMkLst>
            <pc:docMk/>
            <pc:sldMk cId="4057189491" sldId="271"/>
            <ac:picMk id="15" creationId="{8F45076E-D570-4A6B-B677-9348A91B5DE9}"/>
          </ac:picMkLst>
        </pc:picChg>
        <pc:picChg chg="mod topLvl">
          <ac:chgData name="Solal Pirelli" userId="584f3c02d4d36311" providerId="LiveId" clId="{6CB488B7-19F0-4724-9CFD-76FE8EADE1B6}" dt="2022-08-25T19:00:26.129" v="8009" actId="408"/>
          <ac:picMkLst>
            <pc:docMk/>
            <pc:sldMk cId="4057189491" sldId="271"/>
            <ac:picMk id="17" creationId="{5BCB9A36-2B9D-45DF-8E77-2880D2E1F970}"/>
          </ac:picMkLst>
        </pc:picChg>
      </pc:sldChg>
      <pc:sldChg chg="addSp delSp modSp add mod">
        <pc:chgData name="Solal Pirelli" userId="584f3c02d4d36311" providerId="LiveId" clId="{6CB488B7-19F0-4724-9CFD-76FE8EADE1B6}" dt="2022-08-17T18:37:18.147" v="530" actId="1076"/>
        <pc:sldMkLst>
          <pc:docMk/>
          <pc:sldMk cId="2962992023" sldId="272"/>
        </pc:sldMkLst>
        <pc:spChg chg="add del mod">
          <ac:chgData name="Solal Pirelli" userId="584f3c02d4d36311" providerId="LiveId" clId="{6CB488B7-19F0-4724-9CFD-76FE8EADE1B6}" dt="2022-08-17T18:36:47.473" v="525" actId="20577"/>
          <ac:spMkLst>
            <pc:docMk/>
            <pc:sldMk cId="2962992023" sldId="272"/>
            <ac:spMk id="8" creationId="{A1F0B1CA-323F-41EE-A7B7-B4F4CD168ABC}"/>
          </ac:spMkLst>
        </pc:spChg>
        <pc:spChg chg="add del mod">
          <ac:chgData name="Solal Pirelli" userId="584f3c02d4d36311" providerId="LiveId" clId="{6CB488B7-19F0-4724-9CFD-76FE8EADE1B6}" dt="2022-08-17T18:36:45.786" v="519" actId="478"/>
          <ac:spMkLst>
            <pc:docMk/>
            <pc:sldMk cId="2962992023" sldId="272"/>
            <ac:spMk id="17" creationId="{6B43780F-4E55-4E50-8F15-B7AC80462575}"/>
          </ac:spMkLst>
        </pc:spChg>
        <pc:picChg chg="add mod">
          <ac:chgData name="Solal Pirelli" userId="584f3c02d4d36311" providerId="LiveId" clId="{6CB488B7-19F0-4724-9CFD-76FE8EADE1B6}" dt="2022-08-17T18:37:18.147" v="530" actId="1076"/>
          <ac:picMkLst>
            <pc:docMk/>
            <pc:sldMk cId="2962992023" sldId="272"/>
            <ac:picMk id="5" creationId="{1BC928A7-8B8B-4327-8989-F87DA5A45AB8}"/>
          </ac:picMkLst>
        </pc:picChg>
      </pc:sldChg>
      <pc:sldChg chg="addSp delSp modSp new mod">
        <pc:chgData name="Solal Pirelli" userId="584f3c02d4d36311" providerId="LiveId" clId="{6CB488B7-19F0-4724-9CFD-76FE8EADE1B6}" dt="2022-08-17T18:44:27.355" v="648" actId="207"/>
        <pc:sldMkLst>
          <pc:docMk/>
          <pc:sldMk cId="3594724207" sldId="273"/>
        </pc:sldMkLst>
        <pc:spChg chg="del">
          <ac:chgData name="Solal Pirelli" userId="584f3c02d4d36311" providerId="LiveId" clId="{6CB488B7-19F0-4724-9CFD-76FE8EADE1B6}" dt="2022-08-17T18:37:28.266" v="532" actId="478"/>
          <ac:spMkLst>
            <pc:docMk/>
            <pc:sldMk cId="3594724207" sldId="273"/>
            <ac:spMk id="2" creationId="{4A3A2253-A8D2-4C3F-B349-0D34902586B0}"/>
          </ac:spMkLst>
        </pc:spChg>
        <pc:spChg chg="del">
          <ac:chgData name="Solal Pirelli" userId="584f3c02d4d36311" providerId="LiveId" clId="{6CB488B7-19F0-4724-9CFD-76FE8EADE1B6}" dt="2022-08-17T18:37:30.685" v="534" actId="478"/>
          <ac:spMkLst>
            <pc:docMk/>
            <pc:sldMk cId="3594724207" sldId="273"/>
            <ac:spMk id="3" creationId="{00C45353-5C9B-44E2-80E6-6E2B8CC64FA5}"/>
          </ac:spMkLst>
        </pc:spChg>
        <pc:spChg chg="del">
          <ac:chgData name="Solal Pirelli" userId="584f3c02d4d36311" providerId="LiveId" clId="{6CB488B7-19F0-4724-9CFD-76FE8EADE1B6}" dt="2022-08-17T18:37:29.827" v="533" actId="478"/>
          <ac:spMkLst>
            <pc:docMk/>
            <pc:sldMk cId="3594724207" sldId="273"/>
            <ac:spMk id="5" creationId="{73232423-2B59-4506-9649-13B43A896F4F}"/>
          </ac:spMkLst>
        </pc:spChg>
        <pc:spChg chg="mod">
          <ac:chgData name="Solal Pirelli" userId="584f3c02d4d36311" providerId="LiveId" clId="{6CB488B7-19F0-4724-9CFD-76FE8EADE1B6}" dt="2022-08-17T18:37:35.767" v="535"/>
          <ac:spMkLst>
            <pc:docMk/>
            <pc:sldMk cId="3594724207" sldId="273"/>
            <ac:spMk id="7" creationId="{E8C50960-6541-4D54-8F44-650E1169CEEC}"/>
          </ac:spMkLst>
        </pc:spChg>
        <pc:spChg chg="add mod">
          <ac:chgData name="Solal Pirelli" userId="584f3c02d4d36311" providerId="LiveId" clId="{6CB488B7-19F0-4724-9CFD-76FE8EADE1B6}" dt="2022-08-17T18:37:53.075" v="544" actId="1076"/>
          <ac:spMkLst>
            <pc:docMk/>
            <pc:sldMk cId="3594724207" sldId="273"/>
            <ac:spMk id="9" creationId="{82055B34-42E8-4494-BEF7-5BFE6860FEDA}"/>
          </ac:spMkLst>
        </pc:spChg>
        <pc:spChg chg="mod">
          <ac:chgData name="Solal Pirelli" userId="584f3c02d4d36311" providerId="LiveId" clId="{6CB488B7-19F0-4724-9CFD-76FE8EADE1B6}" dt="2022-08-17T18:37:35.767" v="535"/>
          <ac:spMkLst>
            <pc:docMk/>
            <pc:sldMk cId="3594724207" sldId="273"/>
            <ac:spMk id="11" creationId="{B1E18DCC-6A54-4614-B5FB-719E9DC2C015}"/>
          </ac:spMkLst>
        </pc:spChg>
        <pc:spChg chg="mod">
          <ac:chgData name="Solal Pirelli" userId="584f3c02d4d36311" providerId="LiveId" clId="{6CB488B7-19F0-4724-9CFD-76FE8EADE1B6}" dt="2022-08-17T18:37:35.767" v="535"/>
          <ac:spMkLst>
            <pc:docMk/>
            <pc:sldMk cId="3594724207" sldId="273"/>
            <ac:spMk id="14" creationId="{02819D14-939A-4D86-B725-2ED2445A5BAB}"/>
          </ac:spMkLst>
        </pc:spChg>
        <pc:spChg chg="mod">
          <ac:chgData name="Solal Pirelli" userId="584f3c02d4d36311" providerId="LiveId" clId="{6CB488B7-19F0-4724-9CFD-76FE8EADE1B6}" dt="2022-08-17T18:37:35.767" v="535"/>
          <ac:spMkLst>
            <pc:docMk/>
            <pc:sldMk cId="3594724207" sldId="273"/>
            <ac:spMk id="17" creationId="{88D820A5-D206-4168-B3C5-C542AD4B3724}"/>
          </ac:spMkLst>
        </pc:spChg>
        <pc:grpChg chg="add mod">
          <ac:chgData name="Solal Pirelli" userId="584f3c02d4d36311" providerId="LiveId" clId="{6CB488B7-19F0-4724-9CFD-76FE8EADE1B6}" dt="2022-08-17T18:38:12.260" v="548" actId="408"/>
          <ac:grpSpMkLst>
            <pc:docMk/>
            <pc:sldMk cId="3594724207" sldId="273"/>
            <ac:grpSpMk id="6" creationId="{098655AF-29E1-4944-A68B-26C322EEDFDD}"/>
          </ac:grpSpMkLst>
        </pc:grpChg>
        <pc:grpChg chg="add mod">
          <ac:chgData name="Solal Pirelli" userId="584f3c02d4d36311" providerId="LiveId" clId="{6CB488B7-19F0-4724-9CFD-76FE8EADE1B6}" dt="2022-08-17T18:38:12.260" v="548" actId="408"/>
          <ac:grpSpMkLst>
            <pc:docMk/>
            <pc:sldMk cId="3594724207" sldId="273"/>
            <ac:grpSpMk id="10" creationId="{1938B45F-EC13-4454-951E-7B996F56C4DD}"/>
          </ac:grpSpMkLst>
        </pc:grpChg>
        <pc:grpChg chg="add mod">
          <ac:chgData name="Solal Pirelli" userId="584f3c02d4d36311" providerId="LiveId" clId="{6CB488B7-19F0-4724-9CFD-76FE8EADE1B6}" dt="2022-08-17T18:38:02.365" v="546" actId="1076"/>
          <ac:grpSpMkLst>
            <pc:docMk/>
            <pc:sldMk cId="3594724207" sldId="273"/>
            <ac:grpSpMk id="13" creationId="{E98D81D8-BDE1-4B8F-8F76-809EE3868EDC}"/>
          </ac:grpSpMkLst>
        </pc:grpChg>
        <pc:grpChg chg="add mod">
          <ac:chgData name="Solal Pirelli" userId="584f3c02d4d36311" providerId="LiveId" clId="{6CB488B7-19F0-4724-9CFD-76FE8EADE1B6}" dt="2022-08-17T18:38:04.668" v="547" actId="1076"/>
          <ac:grpSpMkLst>
            <pc:docMk/>
            <pc:sldMk cId="3594724207" sldId="273"/>
            <ac:grpSpMk id="16" creationId="{C58B1D53-4744-4F26-B30A-2097A7B7E3B7}"/>
          </ac:grpSpMkLst>
        </pc:grpChg>
        <pc:picChg chg="mod">
          <ac:chgData name="Solal Pirelli" userId="584f3c02d4d36311" providerId="LiveId" clId="{6CB488B7-19F0-4724-9CFD-76FE8EADE1B6}" dt="2022-08-17T18:44:24.377" v="647" actId="207"/>
          <ac:picMkLst>
            <pc:docMk/>
            <pc:sldMk cId="3594724207" sldId="273"/>
            <ac:picMk id="8" creationId="{91F1DF7F-5464-457C-A782-A4E2737AA253}"/>
          </ac:picMkLst>
        </pc:picChg>
        <pc:picChg chg="mod">
          <ac:chgData name="Solal Pirelli" userId="584f3c02d4d36311" providerId="LiveId" clId="{6CB488B7-19F0-4724-9CFD-76FE8EADE1B6}" dt="2022-08-17T18:37:47.483" v="543" actId="207"/>
          <ac:picMkLst>
            <pc:docMk/>
            <pc:sldMk cId="3594724207" sldId="273"/>
            <ac:picMk id="12" creationId="{7386BB8B-5B52-41A8-9F64-73099AA352E4}"/>
          </ac:picMkLst>
        </pc:picChg>
        <pc:picChg chg="mod">
          <ac:chgData name="Solal Pirelli" userId="584f3c02d4d36311" providerId="LiveId" clId="{6CB488B7-19F0-4724-9CFD-76FE8EADE1B6}" dt="2022-08-17T18:44:27.355" v="648" actId="207"/>
          <ac:picMkLst>
            <pc:docMk/>
            <pc:sldMk cId="3594724207" sldId="273"/>
            <ac:picMk id="15" creationId="{25880A09-311B-4063-9D3A-0A89F5112961}"/>
          </ac:picMkLst>
        </pc:picChg>
        <pc:picChg chg="mod">
          <ac:chgData name="Solal Pirelli" userId="584f3c02d4d36311" providerId="LiveId" clId="{6CB488B7-19F0-4724-9CFD-76FE8EADE1B6}" dt="2022-08-17T18:44:21.369" v="646" actId="207"/>
          <ac:picMkLst>
            <pc:docMk/>
            <pc:sldMk cId="3594724207" sldId="273"/>
            <ac:picMk id="18" creationId="{985A9093-DDCF-4ABA-9A47-60A1D5CACFF7}"/>
          </ac:picMkLst>
        </pc:picChg>
        <pc:cxnChg chg="add mod">
          <ac:chgData name="Solal Pirelli" userId="584f3c02d4d36311" providerId="LiveId" clId="{6CB488B7-19F0-4724-9CFD-76FE8EADE1B6}" dt="2022-08-17T18:37:35.767" v="535"/>
          <ac:cxnSpMkLst>
            <pc:docMk/>
            <pc:sldMk cId="3594724207" sldId="273"/>
            <ac:cxnSpMk id="19" creationId="{C5220E91-C232-4DCB-B683-A335CD8249CB}"/>
          </ac:cxnSpMkLst>
        </pc:cxnChg>
      </pc:sldChg>
      <pc:sldChg chg="addSp delSp modSp new mod modAnim">
        <pc:chgData name="Solal Pirelli" userId="584f3c02d4d36311" providerId="LiveId" clId="{6CB488B7-19F0-4724-9CFD-76FE8EADE1B6}" dt="2022-08-17T18:44:02.803" v="643" actId="207"/>
        <pc:sldMkLst>
          <pc:docMk/>
          <pc:sldMk cId="2060537956" sldId="274"/>
        </pc:sldMkLst>
        <pc:spChg chg="mod">
          <ac:chgData name="Solal Pirelli" userId="584f3c02d4d36311" providerId="LiveId" clId="{6CB488B7-19F0-4724-9CFD-76FE8EADE1B6}" dt="2022-08-17T18:38:52.629" v="566" actId="20577"/>
          <ac:spMkLst>
            <pc:docMk/>
            <pc:sldMk cId="2060537956" sldId="274"/>
            <ac:spMk id="2" creationId="{18086834-613A-4B2E-9DFE-C948746E6D8F}"/>
          </ac:spMkLst>
        </pc:spChg>
        <pc:spChg chg="del">
          <ac:chgData name="Solal Pirelli" userId="584f3c02d4d36311" providerId="LiveId" clId="{6CB488B7-19F0-4724-9CFD-76FE8EADE1B6}" dt="2022-08-17T18:39:12.381" v="567" actId="478"/>
          <ac:spMkLst>
            <pc:docMk/>
            <pc:sldMk cId="2060537956" sldId="274"/>
            <ac:spMk id="3" creationId="{CDFAAF24-7740-4169-B55E-9AB6BC2EF627}"/>
          </ac:spMkLst>
        </pc:spChg>
        <pc:spChg chg="del">
          <ac:chgData name="Solal Pirelli" userId="584f3c02d4d36311" providerId="LiveId" clId="{6CB488B7-19F0-4724-9CFD-76FE8EADE1B6}" dt="2022-08-17T18:39:14.558" v="568" actId="478"/>
          <ac:spMkLst>
            <pc:docMk/>
            <pc:sldMk cId="2060537956" sldId="274"/>
            <ac:spMk id="5" creationId="{2B82E5C6-AF59-4487-844D-9AA4F29F5812}"/>
          </ac:spMkLst>
        </pc:spChg>
        <pc:spChg chg="mod">
          <ac:chgData name="Solal Pirelli" userId="584f3c02d4d36311" providerId="LiveId" clId="{6CB488B7-19F0-4724-9CFD-76FE8EADE1B6}" dt="2022-08-17T18:39:14.802" v="569"/>
          <ac:spMkLst>
            <pc:docMk/>
            <pc:sldMk cId="2060537956" sldId="274"/>
            <ac:spMk id="11" creationId="{20A38143-B255-4F7F-A4A6-97528B499236}"/>
          </ac:spMkLst>
        </pc:spChg>
        <pc:spChg chg="add mod">
          <ac:chgData name="Solal Pirelli" userId="584f3c02d4d36311" providerId="LiveId" clId="{6CB488B7-19F0-4724-9CFD-76FE8EADE1B6}" dt="2022-08-17T18:39:14.802" v="569"/>
          <ac:spMkLst>
            <pc:docMk/>
            <pc:sldMk cId="2060537956" sldId="274"/>
            <ac:spMk id="16" creationId="{CDDDBFF1-B662-4027-BDB1-BE7202FDF4A4}"/>
          </ac:spMkLst>
        </pc:spChg>
        <pc:spChg chg="mod">
          <ac:chgData name="Solal Pirelli" userId="584f3c02d4d36311" providerId="LiveId" clId="{6CB488B7-19F0-4724-9CFD-76FE8EADE1B6}" dt="2022-08-17T18:39:14.802" v="569"/>
          <ac:spMkLst>
            <pc:docMk/>
            <pc:sldMk cId="2060537956" sldId="274"/>
            <ac:spMk id="19" creationId="{17A90DDE-398E-4694-828E-1092D217AF8D}"/>
          </ac:spMkLst>
        </pc:spChg>
        <pc:grpChg chg="add mod">
          <ac:chgData name="Solal Pirelli" userId="584f3c02d4d36311" providerId="LiveId" clId="{6CB488B7-19F0-4724-9CFD-76FE8EADE1B6}" dt="2022-08-17T18:39:14.802" v="569"/>
          <ac:grpSpMkLst>
            <pc:docMk/>
            <pc:sldMk cId="2060537956" sldId="274"/>
            <ac:grpSpMk id="9" creationId="{E9C1A0C5-8038-45EC-8AA6-1FB2A8EAF267}"/>
          </ac:grpSpMkLst>
        </pc:grpChg>
        <pc:grpChg chg="add mod">
          <ac:chgData name="Solal Pirelli" userId="584f3c02d4d36311" providerId="LiveId" clId="{6CB488B7-19F0-4724-9CFD-76FE8EADE1B6}" dt="2022-08-17T18:39:14.802" v="569"/>
          <ac:grpSpMkLst>
            <pc:docMk/>
            <pc:sldMk cId="2060537956" sldId="274"/>
            <ac:grpSpMk id="17" creationId="{166AA0C9-AE55-4882-9BC4-3B95CF29B381}"/>
          </ac:grpSpMkLst>
        </pc:grpChg>
        <pc:picChg chg="add mod">
          <ac:chgData name="Solal Pirelli" userId="584f3c02d4d36311" providerId="LiveId" clId="{6CB488B7-19F0-4724-9CFD-76FE8EADE1B6}" dt="2022-08-17T18:39:14.802" v="569"/>
          <ac:picMkLst>
            <pc:docMk/>
            <pc:sldMk cId="2060537956" sldId="274"/>
            <ac:picMk id="6" creationId="{855E4605-723C-4CC9-8254-AC6F05B17F71}"/>
          </ac:picMkLst>
        </pc:picChg>
        <pc:picChg chg="add mod">
          <ac:chgData name="Solal Pirelli" userId="584f3c02d4d36311" providerId="LiveId" clId="{6CB488B7-19F0-4724-9CFD-76FE8EADE1B6}" dt="2022-08-17T18:39:14.802" v="569"/>
          <ac:picMkLst>
            <pc:docMk/>
            <pc:sldMk cId="2060537956" sldId="274"/>
            <ac:picMk id="7" creationId="{49A2F065-AF36-478C-BF13-F93C26AB1EAA}"/>
          </ac:picMkLst>
        </pc:picChg>
        <pc:picChg chg="add mod">
          <ac:chgData name="Solal Pirelli" userId="584f3c02d4d36311" providerId="LiveId" clId="{6CB488B7-19F0-4724-9CFD-76FE8EADE1B6}" dt="2022-08-17T18:39:14.802" v="569"/>
          <ac:picMkLst>
            <pc:docMk/>
            <pc:sldMk cId="2060537956" sldId="274"/>
            <ac:picMk id="8" creationId="{D112D6BE-0FF4-44C1-A9E2-E07B62919EED}"/>
          </ac:picMkLst>
        </pc:picChg>
        <pc:picChg chg="mod">
          <ac:chgData name="Solal Pirelli" userId="584f3c02d4d36311" providerId="LiveId" clId="{6CB488B7-19F0-4724-9CFD-76FE8EADE1B6}" dt="2022-08-17T18:39:14.802" v="569"/>
          <ac:picMkLst>
            <pc:docMk/>
            <pc:sldMk cId="2060537956" sldId="274"/>
            <ac:picMk id="10" creationId="{C4EB2EE6-A333-4F4D-BD9E-B8D58ECE9821}"/>
          </ac:picMkLst>
        </pc:picChg>
        <pc:picChg chg="add mod">
          <ac:chgData name="Solal Pirelli" userId="584f3c02d4d36311" providerId="LiveId" clId="{6CB488B7-19F0-4724-9CFD-76FE8EADE1B6}" dt="2022-08-17T18:44:02.803" v="643" actId="207"/>
          <ac:picMkLst>
            <pc:docMk/>
            <pc:sldMk cId="2060537956" sldId="274"/>
            <ac:picMk id="15" creationId="{27A00E7C-70FB-4A9A-927A-69F49E6667C6}"/>
          </ac:picMkLst>
        </pc:picChg>
        <pc:picChg chg="mod">
          <ac:chgData name="Solal Pirelli" userId="584f3c02d4d36311" providerId="LiveId" clId="{6CB488B7-19F0-4724-9CFD-76FE8EADE1B6}" dt="2022-08-17T18:39:14.802" v="569"/>
          <ac:picMkLst>
            <pc:docMk/>
            <pc:sldMk cId="2060537956" sldId="274"/>
            <ac:picMk id="18" creationId="{6949573C-7A11-4C9F-893A-1BFD44073A18}"/>
          </ac:picMkLst>
        </pc:picChg>
        <pc:cxnChg chg="add mod">
          <ac:chgData name="Solal Pirelli" userId="584f3c02d4d36311" providerId="LiveId" clId="{6CB488B7-19F0-4724-9CFD-76FE8EADE1B6}" dt="2022-08-17T18:39:14.802" v="569"/>
          <ac:cxnSpMkLst>
            <pc:docMk/>
            <pc:sldMk cId="2060537956" sldId="274"/>
            <ac:cxnSpMk id="12" creationId="{E4D3835A-23B4-411D-9D8A-B77DED488920}"/>
          </ac:cxnSpMkLst>
        </pc:cxnChg>
        <pc:cxnChg chg="add mod">
          <ac:chgData name="Solal Pirelli" userId="584f3c02d4d36311" providerId="LiveId" clId="{6CB488B7-19F0-4724-9CFD-76FE8EADE1B6}" dt="2022-08-17T18:39:14.802" v="569"/>
          <ac:cxnSpMkLst>
            <pc:docMk/>
            <pc:sldMk cId="2060537956" sldId="274"/>
            <ac:cxnSpMk id="13" creationId="{2F43EE3A-7E2B-4474-B66C-AFB9ABC2F9F3}"/>
          </ac:cxnSpMkLst>
        </pc:cxnChg>
        <pc:cxnChg chg="add mod">
          <ac:chgData name="Solal Pirelli" userId="584f3c02d4d36311" providerId="LiveId" clId="{6CB488B7-19F0-4724-9CFD-76FE8EADE1B6}" dt="2022-08-17T18:39:14.802" v="569"/>
          <ac:cxnSpMkLst>
            <pc:docMk/>
            <pc:sldMk cId="2060537956" sldId="274"/>
            <ac:cxnSpMk id="14" creationId="{F2C6B075-13EE-4E88-A0E3-33EC6361326E}"/>
          </ac:cxnSpMkLst>
        </pc:cxnChg>
      </pc:sldChg>
      <pc:sldChg chg="addSp delSp modSp new mod">
        <pc:chgData name="Solal Pirelli" userId="584f3c02d4d36311" providerId="LiveId" clId="{6CB488B7-19F0-4724-9CFD-76FE8EADE1B6}" dt="2022-08-17T18:40:47.435" v="597" actId="166"/>
        <pc:sldMkLst>
          <pc:docMk/>
          <pc:sldMk cId="1848171361" sldId="275"/>
        </pc:sldMkLst>
        <pc:spChg chg="mod">
          <ac:chgData name="Solal Pirelli" userId="584f3c02d4d36311" providerId="LiveId" clId="{6CB488B7-19F0-4724-9CFD-76FE8EADE1B6}" dt="2022-08-17T18:39:51.882" v="585" actId="20577"/>
          <ac:spMkLst>
            <pc:docMk/>
            <pc:sldMk cId="1848171361" sldId="275"/>
            <ac:spMk id="2" creationId="{23E9C1E1-304E-4F52-B2F9-0D92E53BB022}"/>
          </ac:spMkLst>
        </pc:spChg>
        <pc:spChg chg="del">
          <ac:chgData name="Solal Pirelli" userId="584f3c02d4d36311" providerId="LiveId" clId="{6CB488B7-19F0-4724-9CFD-76FE8EADE1B6}" dt="2022-08-17T18:40:01.006" v="586" actId="478"/>
          <ac:spMkLst>
            <pc:docMk/>
            <pc:sldMk cId="1848171361" sldId="275"/>
            <ac:spMk id="3" creationId="{C0E90E4E-A1E3-4E3D-BB4C-689EE077420B}"/>
          </ac:spMkLst>
        </pc:spChg>
        <pc:spChg chg="del">
          <ac:chgData name="Solal Pirelli" userId="584f3c02d4d36311" providerId="LiveId" clId="{6CB488B7-19F0-4724-9CFD-76FE8EADE1B6}" dt="2022-08-17T18:40:01.842" v="587" actId="478"/>
          <ac:spMkLst>
            <pc:docMk/>
            <pc:sldMk cId="1848171361" sldId="275"/>
            <ac:spMk id="5" creationId="{97711B7B-E728-4066-A330-697C74F32009}"/>
          </ac:spMkLst>
        </pc:spChg>
        <pc:picChg chg="add mod ord">
          <ac:chgData name="Solal Pirelli" userId="584f3c02d4d36311" providerId="LiveId" clId="{6CB488B7-19F0-4724-9CFD-76FE8EADE1B6}" dt="2022-08-17T18:40:47.435" v="597" actId="166"/>
          <ac:picMkLst>
            <pc:docMk/>
            <pc:sldMk cId="1848171361" sldId="275"/>
            <ac:picMk id="7" creationId="{69593709-F599-4A8D-951A-6177ED7846D4}"/>
          </ac:picMkLst>
        </pc:picChg>
        <pc:picChg chg="add mod">
          <ac:chgData name="Solal Pirelli" userId="584f3c02d4d36311" providerId="LiveId" clId="{6CB488B7-19F0-4724-9CFD-76FE8EADE1B6}" dt="2022-08-17T18:40:27.739" v="593" actId="1076"/>
          <ac:picMkLst>
            <pc:docMk/>
            <pc:sldMk cId="1848171361" sldId="275"/>
            <ac:picMk id="9" creationId="{862A4C31-3ED6-46FC-9940-72EBD9431095}"/>
          </ac:picMkLst>
        </pc:picChg>
      </pc:sldChg>
      <pc:sldChg chg="addSp delSp modSp add mod">
        <pc:chgData name="Solal Pirelli" userId="584f3c02d4d36311" providerId="LiveId" clId="{6CB488B7-19F0-4724-9CFD-76FE8EADE1B6}" dt="2022-08-17T18:43:06.613" v="628" actId="1076"/>
        <pc:sldMkLst>
          <pc:docMk/>
          <pc:sldMk cId="598667196" sldId="276"/>
        </pc:sldMkLst>
        <pc:spChg chg="mod">
          <ac:chgData name="Solal Pirelli" userId="584f3c02d4d36311" providerId="LiveId" clId="{6CB488B7-19F0-4724-9CFD-76FE8EADE1B6}" dt="2022-08-17T18:42:29.515" v="615"/>
          <ac:spMkLst>
            <pc:docMk/>
            <pc:sldMk cId="598667196" sldId="276"/>
            <ac:spMk id="30" creationId="{B5DA0E99-F829-4A6A-8ED6-E808596688EC}"/>
          </ac:spMkLst>
        </pc:spChg>
        <pc:spChg chg="mod">
          <ac:chgData name="Solal Pirelli" userId="584f3c02d4d36311" providerId="LiveId" clId="{6CB488B7-19F0-4724-9CFD-76FE8EADE1B6}" dt="2022-08-17T18:42:29.515" v="615"/>
          <ac:spMkLst>
            <pc:docMk/>
            <pc:sldMk cId="598667196" sldId="276"/>
            <ac:spMk id="32" creationId="{C8440C8C-043E-4CB0-B062-1142257F3237}"/>
          </ac:spMkLst>
        </pc:spChg>
        <pc:spChg chg="mod">
          <ac:chgData name="Solal Pirelli" userId="584f3c02d4d36311" providerId="LiveId" clId="{6CB488B7-19F0-4724-9CFD-76FE8EADE1B6}" dt="2022-08-17T18:42:29.515" v="615"/>
          <ac:spMkLst>
            <pc:docMk/>
            <pc:sldMk cId="598667196" sldId="276"/>
            <ac:spMk id="34" creationId="{CCDF002D-8EF7-4524-A8B3-D731C5C79658}"/>
          </ac:spMkLst>
        </pc:spChg>
        <pc:grpChg chg="del mod">
          <ac:chgData name="Solal Pirelli" userId="584f3c02d4d36311" providerId="LiveId" clId="{6CB488B7-19F0-4724-9CFD-76FE8EADE1B6}" dt="2022-08-17T18:42:26.763" v="612" actId="478"/>
          <ac:grpSpMkLst>
            <pc:docMk/>
            <pc:sldMk cId="598667196" sldId="276"/>
            <ac:grpSpMk id="13" creationId="{BC15F644-A85F-48DD-800E-DEA9679775ED}"/>
          </ac:grpSpMkLst>
        </pc:grpChg>
        <pc:grpChg chg="add mod">
          <ac:chgData name="Solal Pirelli" userId="584f3c02d4d36311" providerId="LiveId" clId="{6CB488B7-19F0-4724-9CFD-76FE8EADE1B6}" dt="2022-08-17T18:43:06.613" v="628" actId="1076"/>
          <ac:grpSpMkLst>
            <pc:docMk/>
            <pc:sldMk cId="598667196" sldId="276"/>
            <ac:grpSpMk id="18" creationId="{648D465C-5412-4F44-8E18-D2A6D0CA7581}"/>
          </ac:grpSpMkLst>
        </pc:grpChg>
        <pc:grpChg chg="del mod">
          <ac:chgData name="Solal Pirelli" userId="584f3c02d4d36311" providerId="LiveId" clId="{6CB488B7-19F0-4724-9CFD-76FE8EADE1B6}" dt="2022-08-17T18:42:27.337" v="613" actId="478"/>
          <ac:grpSpMkLst>
            <pc:docMk/>
            <pc:sldMk cId="598667196" sldId="276"/>
            <ac:grpSpMk id="20" creationId="{379163EF-4B73-447C-ACA5-B3F9ECF5F206}"/>
          </ac:grpSpMkLst>
        </pc:grpChg>
        <pc:grpChg chg="del mod">
          <ac:chgData name="Solal Pirelli" userId="584f3c02d4d36311" providerId="LiveId" clId="{6CB488B7-19F0-4724-9CFD-76FE8EADE1B6}" dt="2022-08-17T18:42:27.951" v="614" actId="478"/>
          <ac:grpSpMkLst>
            <pc:docMk/>
            <pc:sldMk cId="598667196" sldId="276"/>
            <ac:grpSpMk id="23" creationId="{0E51FEC3-6F76-4D9A-87CA-474C4BB5A29A}"/>
          </ac:grpSpMkLst>
        </pc:grpChg>
        <pc:grpChg chg="mod">
          <ac:chgData name="Solal Pirelli" userId="584f3c02d4d36311" providerId="LiveId" clId="{6CB488B7-19F0-4724-9CFD-76FE8EADE1B6}" dt="2022-08-17T18:42:29.515" v="615"/>
          <ac:grpSpMkLst>
            <pc:docMk/>
            <pc:sldMk cId="598667196" sldId="276"/>
            <ac:grpSpMk id="27" creationId="{5B1C00F5-E968-48E2-99A0-C409038C9592}"/>
          </ac:grpSpMkLst>
        </pc:grpChg>
        <pc:grpChg chg="mod">
          <ac:chgData name="Solal Pirelli" userId="584f3c02d4d36311" providerId="LiveId" clId="{6CB488B7-19F0-4724-9CFD-76FE8EADE1B6}" dt="2022-08-17T18:42:29.515" v="615"/>
          <ac:grpSpMkLst>
            <pc:docMk/>
            <pc:sldMk cId="598667196" sldId="276"/>
            <ac:grpSpMk id="28" creationId="{E51FA112-5468-46A5-B353-18B6CE0133BE}"/>
          </ac:grpSpMkLst>
        </pc:grpChg>
        <pc:grpChg chg="mod">
          <ac:chgData name="Solal Pirelli" userId="584f3c02d4d36311" providerId="LiveId" clId="{6CB488B7-19F0-4724-9CFD-76FE8EADE1B6}" dt="2022-08-17T18:42:29.515" v="615"/>
          <ac:grpSpMkLst>
            <pc:docMk/>
            <pc:sldMk cId="598667196" sldId="276"/>
            <ac:grpSpMk id="29" creationId="{544C4906-A027-4955-A627-49E84E81F2A5}"/>
          </ac:grpSpMkLst>
        </pc:grpChg>
        <pc:picChg chg="add mod">
          <ac:chgData name="Solal Pirelli" userId="584f3c02d4d36311" providerId="LiveId" clId="{6CB488B7-19F0-4724-9CFD-76FE8EADE1B6}" dt="2022-08-17T18:42:05.852" v="610" actId="1076"/>
          <ac:picMkLst>
            <pc:docMk/>
            <pc:sldMk cId="598667196" sldId="276"/>
            <ac:picMk id="4" creationId="{EAF3DD45-7883-4D62-B197-CDD60BA15A59}"/>
          </ac:picMkLst>
        </pc:picChg>
        <pc:picChg chg="add mod">
          <ac:chgData name="Solal Pirelli" userId="584f3c02d4d36311" providerId="LiveId" clId="{6CB488B7-19F0-4724-9CFD-76FE8EADE1B6}" dt="2022-08-17T18:42:10.828" v="611" actId="1076"/>
          <ac:picMkLst>
            <pc:docMk/>
            <pc:sldMk cId="598667196" sldId="276"/>
            <ac:picMk id="15" creationId="{F2AB72C6-B215-42FC-9553-54669344D892}"/>
          </ac:picMkLst>
        </pc:picChg>
        <pc:picChg chg="mod">
          <ac:chgData name="Solal Pirelli" userId="584f3c02d4d36311" providerId="LiveId" clId="{6CB488B7-19F0-4724-9CFD-76FE8EADE1B6}" dt="2022-08-17T18:42:29.515" v="615"/>
          <ac:picMkLst>
            <pc:docMk/>
            <pc:sldMk cId="598667196" sldId="276"/>
            <ac:picMk id="31" creationId="{DA78B0C4-19A6-4C7C-A41F-47407680260F}"/>
          </ac:picMkLst>
        </pc:picChg>
        <pc:picChg chg="mod">
          <ac:chgData name="Solal Pirelli" userId="584f3c02d4d36311" providerId="LiveId" clId="{6CB488B7-19F0-4724-9CFD-76FE8EADE1B6}" dt="2022-08-17T18:42:29.515" v="615"/>
          <ac:picMkLst>
            <pc:docMk/>
            <pc:sldMk cId="598667196" sldId="276"/>
            <ac:picMk id="33" creationId="{BBE3A185-7007-4951-8CE1-DF7FE90335C5}"/>
          </ac:picMkLst>
        </pc:picChg>
        <pc:picChg chg="mod">
          <ac:chgData name="Solal Pirelli" userId="584f3c02d4d36311" providerId="LiveId" clId="{6CB488B7-19F0-4724-9CFD-76FE8EADE1B6}" dt="2022-08-17T18:42:29.515" v="615"/>
          <ac:picMkLst>
            <pc:docMk/>
            <pc:sldMk cId="598667196" sldId="276"/>
            <ac:picMk id="35" creationId="{ACA5BA41-4605-4981-8C83-1D7A08AF28C5}"/>
          </ac:picMkLst>
        </pc:picChg>
      </pc:sldChg>
      <pc:sldChg chg="addSp delSp modSp new mod">
        <pc:chgData name="Solal Pirelli" userId="584f3c02d4d36311" providerId="LiveId" clId="{6CB488B7-19F0-4724-9CFD-76FE8EADE1B6}" dt="2022-08-17T18:44:15.848" v="645" actId="207"/>
        <pc:sldMkLst>
          <pc:docMk/>
          <pc:sldMk cId="730721742" sldId="277"/>
        </pc:sldMkLst>
        <pc:spChg chg="del">
          <ac:chgData name="Solal Pirelli" userId="584f3c02d4d36311" providerId="LiveId" clId="{6CB488B7-19F0-4724-9CFD-76FE8EADE1B6}" dt="2022-08-17T18:43:45.789" v="630" actId="478"/>
          <ac:spMkLst>
            <pc:docMk/>
            <pc:sldMk cId="730721742" sldId="277"/>
            <ac:spMk id="2" creationId="{4E9B649B-E7D6-4CC2-A15D-9BC96CD47326}"/>
          </ac:spMkLst>
        </pc:spChg>
        <pc:spChg chg="del">
          <ac:chgData name="Solal Pirelli" userId="584f3c02d4d36311" providerId="LiveId" clId="{6CB488B7-19F0-4724-9CFD-76FE8EADE1B6}" dt="2022-08-17T18:43:47.056" v="631" actId="478"/>
          <ac:spMkLst>
            <pc:docMk/>
            <pc:sldMk cId="730721742" sldId="277"/>
            <ac:spMk id="3" creationId="{AB3D742B-871A-4583-AA2B-78E99CD59A3B}"/>
          </ac:spMkLst>
        </pc:spChg>
        <pc:spChg chg="del">
          <ac:chgData name="Solal Pirelli" userId="584f3c02d4d36311" providerId="LiveId" clId="{6CB488B7-19F0-4724-9CFD-76FE8EADE1B6}" dt="2022-08-17T18:43:48.289" v="632" actId="478"/>
          <ac:spMkLst>
            <pc:docMk/>
            <pc:sldMk cId="730721742" sldId="277"/>
            <ac:spMk id="5" creationId="{BBAAA342-FE72-42AE-B76E-D2680E53D2D4}"/>
          </ac:spMkLst>
        </pc:spChg>
        <pc:spChg chg="add mod">
          <ac:chgData name="Solal Pirelli" userId="584f3c02d4d36311" providerId="LiveId" clId="{6CB488B7-19F0-4724-9CFD-76FE8EADE1B6}" dt="2022-08-17T18:43:51.917" v="641" actId="20577"/>
          <ac:spMkLst>
            <pc:docMk/>
            <pc:sldMk cId="730721742" sldId="277"/>
            <ac:spMk id="7" creationId="{CA7F05F3-C8CD-425D-9F04-DF8818F2F1AE}"/>
          </ac:spMkLst>
        </pc:spChg>
        <pc:spChg chg="mod">
          <ac:chgData name="Solal Pirelli" userId="584f3c02d4d36311" providerId="LiveId" clId="{6CB488B7-19F0-4724-9CFD-76FE8EADE1B6}" dt="2022-08-17T18:43:49.076" v="633"/>
          <ac:spMkLst>
            <pc:docMk/>
            <pc:sldMk cId="730721742" sldId="277"/>
            <ac:spMk id="9" creationId="{16E463D8-DCEC-4BB3-A497-05239D4AD50A}"/>
          </ac:spMkLst>
        </pc:spChg>
        <pc:spChg chg="mod">
          <ac:chgData name="Solal Pirelli" userId="584f3c02d4d36311" providerId="LiveId" clId="{6CB488B7-19F0-4724-9CFD-76FE8EADE1B6}" dt="2022-08-17T18:43:49.076" v="633"/>
          <ac:spMkLst>
            <pc:docMk/>
            <pc:sldMk cId="730721742" sldId="277"/>
            <ac:spMk id="12" creationId="{2B530D07-2D3A-4785-8F53-28E5BDE2A4BA}"/>
          </ac:spMkLst>
        </pc:spChg>
        <pc:grpChg chg="add mod">
          <ac:chgData name="Solal Pirelli" userId="584f3c02d4d36311" providerId="LiveId" clId="{6CB488B7-19F0-4724-9CFD-76FE8EADE1B6}" dt="2022-08-17T18:43:49.076" v="633"/>
          <ac:grpSpMkLst>
            <pc:docMk/>
            <pc:sldMk cId="730721742" sldId="277"/>
            <ac:grpSpMk id="8" creationId="{CC56F860-415B-4288-8006-9FA085BE8872}"/>
          </ac:grpSpMkLst>
        </pc:grpChg>
        <pc:grpChg chg="add mod">
          <ac:chgData name="Solal Pirelli" userId="584f3c02d4d36311" providerId="LiveId" clId="{6CB488B7-19F0-4724-9CFD-76FE8EADE1B6}" dt="2022-08-17T18:43:49.076" v="633"/>
          <ac:grpSpMkLst>
            <pc:docMk/>
            <pc:sldMk cId="730721742" sldId="277"/>
            <ac:grpSpMk id="11" creationId="{63375617-59B0-4A23-BA32-3930F7912655}"/>
          </ac:grpSpMkLst>
        </pc:grpChg>
        <pc:picChg chg="add mod">
          <ac:chgData name="Solal Pirelli" userId="584f3c02d4d36311" providerId="LiveId" clId="{6CB488B7-19F0-4724-9CFD-76FE8EADE1B6}" dt="2022-08-17T18:43:49.076" v="633"/>
          <ac:picMkLst>
            <pc:docMk/>
            <pc:sldMk cId="730721742" sldId="277"/>
            <ac:picMk id="6" creationId="{93D87184-460A-4FE5-B424-D1C1759E885A}"/>
          </ac:picMkLst>
        </pc:picChg>
        <pc:picChg chg="mod">
          <ac:chgData name="Solal Pirelli" userId="584f3c02d4d36311" providerId="LiveId" clId="{6CB488B7-19F0-4724-9CFD-76FE8EADE1B6}" dt="2022-08-17T18:44:15.848" v="645" actId="207"/>
          <ac:picMkLst>
            <pc:docMk/>
            <pc:sldMk cId="730721742" sldId="277"/>
            <ac:picMk id="10" creationId="{47495732-E766-496E-B3E4-6A0981B043A5}"/>
          </ac:picMkLst>
        </pc:picChg>
        <pc:picChg chg="mod">
          <ac:chgData name="Solal Pirelli" userId="584f3c02d4d36311" providerId="LiveId" clId="{6CB488B7-19F0-4724-9CFD-76FE8EADE1B6}" dt="2022-08-17T18:44:12.385" v="644" actId="207"/>
          <ac:picMkLst>
            <pc:docMk/>
            <pc:sldMk cId="730721742" sldId="277"/>
            <ac:picMk id="13" creationId="{4654F70B-B66E-4E8A-B0D8-E645188CFE32}"/>
          </ac:picMkLst>
        </pc:picChg>
        <pc:picChg chg="add mod">
          <ac:chgData name="Solal Pirelli" userId="584f3c02d4d36311" providerId="LiveId" clId="{6CB488B7-19F0-4724-9CFD-76FE8EADE1B6}" dt="2022-08-17T18:43:49.076" v="633"/>
          <ac:picMkLst>
            <pc:docMk/>
            <pc:sldMk cId="730721742" sldId="277"/>
            <ac:picMk id="14" creationId="{AE3AF7A1-9F2F-4849-B02A-DBC6944737A2}"/>
          </ac:picMkLst>
        </pc:picChg>
        <pc:cxnChg chg="add mod">
          <ac:chgData name="Solal Pirelli" userId="584f3c02d4d36311" providerId="LiveId" clId="{6CB488B7-19F0-4724-9CFD-76FE8EADE1B6}" dt="2022-08-17T18:43:57.337" v="642" actId="208"/>
          <ac:cxnSpMkLst>
            <pc:docMk/>
            <pc:sldMk cId="730721742" sldId="277"/>
            <ac:cxnSpMk id="15" creationId="{39C19525-64A1-423A-928B-B95532E113EF}"/>
          </ac:cxnSpMkLst>
        </pc:cxnChg>
      </pc:sldChg>
      <pc:sldChg chg="addSp modSp add mod">
        <pc:chgData name="Solal Pirelli" userId="584f3c02d4d36311" providerId="LiveId" clId="{6CB488B7-19F0-4724-9CFD-76FE8EADE1B6}" dt="2022-08-17T18:45:23.261" v="669" actId="14100"/>
        <pc:sldMkLst>
          <pc:docMk/>
          <pc:sldMk cId="1253799336" sldId="278"/>
        </pc:sldMkLst>
        <pc:spChg chg="mod">
          <ac:chgData name="Solal Pirelli" userId="584f3c02d4d36311" providerId="LiveId" clId="{6CB488B7-19F0-4724-9CFD-76FE8EADE1B6}" dt="2022-08-17T18:45:23.261" v="669" actId="14100"/>
          <ac:spMkLst>
            <pc:docMk/>
            <pc:sldMk cId="1253799336" sldId="278"/>
            <ac:spMk id="7" creationId="{CA7F05F3-C8CD-425D-9F04-DF8818F2F1AE}"/>
          </ac:spMkLst>
        </pc:spChg>
        <pc:spChg chg="mod">
          <ac:chgData name="Solal Pirelli" userId="584f3c02d4d36311" providerId="LiveId" clId="{6CB488B7-19F0-4724-9CFD-76FE8EADE1B6}" dt="2022-08-17T18:44:52.285" v="656"/>
          <ac:spMkLst>
            <pc:docMk/>
            <pc:sldMk cId="1253799336" sldId="278"/>
            <ac:spMk id="18" creationId="{A14F1ECC-4918-4102-B6AC-75B1B03CCA54}"/>
          </ac:spMkLst>
        </pc:spChg>
        <pc:grpChg chg="add mod">
          <ac:chgData name="Solal Pirelli" userId="584f3c02d4d36311" providerId="LiveId" clId="{6CB488B7-19F0-4724-9CFD-76FE8EADE1B6}" dt="2022-08-17T18:44:52.285" v="656"/>
          <ac:grpSpMkLst>
            <pc:docMk/>
            <pc:sldMk cId="1253799336" sldId="278"/>
            <ac:grpSpMk id="17" creationId="{FBF51301-9D56-4A23-A31E-69BF8B0D6BBC}"/>
          </ac:grpSpMkLst>
        </pc:grpChg>
        <pc:picChg chg="mod">
          <ac:chgData name="Solal Pirelli" userId="584f3c02d4d36311" providerId="LiveId" clId="{6CB488B7-19F0-4724-9CFD-76FE8EADE1B6}" dt="2022-08-17T18:45:00.195" v="657" actId="207"/>
          <ac:picMkLst>
            <pc:docMk/>
            <pc:sldMk cId="1253799336" sldId="278"/>
            <ac:picMk id="19" creationId="{17834C2E-C245-4C16-A301-720EF5B93B59}"/>
          </ac:picMkLst>
        </pc:picChg>
        <pc:cxnChg chg="mod">
          <ac:chgData name="Solal Pirelli" userId="584f3c02d4d36311" providerId="LiveId" clId="{6CB488B7-19F0-4724-9CFD-76FE8EADE1B6}" dt="2022-08-17T18:45:04.515" v="658" actId="208"/>
          <ac:cxnSpMkLst>
            <pc:docMk/>
            <pc:sldMk cId="1253799336" sldId="278"/>
            <ac:cxnSpMk id="15" creationId="{39C19525-64A1-423A-928B-B95532E113EF}"/>
          </ac:cxnSpMkLst>
        </pc:cxnChg>
        <pc:cxnChg chg="add mod">
          <ac:chgData name="Solal Pirelli" userId="584f3c02d4d36311" providerId="LiveId" clId="{6CB488B7-19F0-4724-9CFD-76FE8EADE1B6}" dt="2022-08-17T18:45:06.849" v="659" actId="208"/>
          <ac:cxnSpMkLst>
            <pc:docMk/>
            <pc:sldMk cId="1253799336" sldId="278"/>
            <ac:cxnSpMk id="16" creationId="{B5E9795F-C80C-4924-8122-873186D09DD3}"/>
          </ac:cxnSpMkLst>
        </pc:cxnChg>
      </pc:sldChg>
      <pc:sldChg chg="addSp delSp modSp new mod modAnim">
        <pc:chgData name="Solal Pirelli" userId="584f3c02d4d36311" providerId="LiveId" clId="{6CB488B7-19F0-4724-9CFD-76FE8EADE1B6}" dt="2022-08-17T18:46:18.618" v="697" actId="207"/>
        <pc:sldMkLst>
          <pc:docMk/>
          <pc:sldMk cId="4115686947" sldId="279"/>
        </pc:sldMkLst>
        <pc:spChg chg="mod">
          <ac:chgData name="Solal Pirelli" userId="584f3c02d4d36311" providerId="LiveId" clId="{6CB488B7-19F0-4724-9CFD-76FE8EADE1B6}" dt="2022-08-17T18:45:41.629" v="689" actId="20577"/>
          <ac:spMkLst>
            <pc:docMk/>
            <pc:sldMk cId="4115686947" sldId="279"/>
            <ac:spMk id="2" creationId="{D175F4B9-5279-4B74-B087-BC8103966328}"/>
          </ac:spMkLst>
        </pc:spChg>
        <pc:spChg chg="del">
          <ac:chgData name="Solal Pirelli" userId="584f3c02d4d36311" providerId="LiveId" clId="{6CB488B7-19F0-4724-9CFD-76FE8EADE1B6}" dt="2022-08-17T18:45:53.637" v="690" actId="478"/>
          <ac:spMkLst>
            <pc:docMk/>
            <pc:sldMk cId="4115686947" sldId="279"/>
            <ac:spMk id="3" creationId="{E399F775-5418-471A-BDF5-B58976B82E7C}"/>
          </ac:spMkLst>
        </pc:spChg>
        <pc:spChg chg="del">
          <ac:chgData name="Solal Pirelli" userId="584f3c02d4d36311" providerId="LiveId" clId="{6CB488B7-19F0-4724-9CFD-76FE8EADE1B6}" dt="2022-08-17T18:45:54.797" v="691" actId="478"/>
          <ac:spMkLst>
            <pc:docMk/>
            <pc:sldMk cId="4115686947" sldId="279"/>
            <ac:spMk id="5" creationId="{277F28DB-BAF7-44D4-99EA-1B4B3A9CDBF7}"/>
          </ac:spMkLst>
        </pc:spChg>
        <pc:spChg chg="mod">
          <ac:chgData name="Solal Pirelli" userId="584f3c02d4d36311" providerId="LiveId" clId="{6CB488B7-19F0-4724-9CFD-76FE8EADE1B6}" dt="2022-08-17T18:45:55.477" v="692"/>
          <ac:spMkLst>
            <pc:docMk/>
            <pc:sldMk cId="4115686947" sldId="279"/>
            <ac:spMk id="11" creationId="{3EDF8948-937D-4762-BED5-61787D6CDB3A}"/>
          </ac:spMkLst>
        </pc:spChg>
        <pc:spChg chg="mod">
          <ac:chgData name="Solal Pirelli" userId="584f3c02d4d36311" providerId="LiveId" clId="{6CB488B7-19F0-4724-9CFD-76FE8EADE1B6}" dt="2022-08-17T18:45:55.477" v="692"/>
          <ac:spMkLst>
            <pc:docMk/>
            <pc:sldMk cId="4115686947" sldId="279"/>
            <ac:spMk id="16" creationId="{BDC18237-5DCB-4FAA-ADAF-43432ED32DA7}"/>
          </ac:spMkLst>
        </pc:spChg>
        <pc:grpChg chg="add mod">
          <ac:chgData name="Solal Pirelli" userId="584f3c02d4d36311" providerId="LiveId" clId="{6CB488B7-19F0-4724-9CFD-76FE8EADE1B6}" dt="2022-08-17T18:45:55.477" v="692"/>
          <ac:grpSpMkLst>
            <pc:docMk/>
            <pc:sldMk cId="4115686947" sldId="279"/>
            <ac:grpSpMk id="9" creationId="{E9CDC577-B306-451B-9D8C-0E89049D387B}"/>
          </ac:grpSpMkLst>
        </pc:grpChg>
        <pc:grpChg chg="add mod">
          <ac:chgData name="Solal Pirelli" userId="584f3c02d4d36311" providerId="LiveId" clId="{6CB488B7-19F0-4724-9CFD-76FE8EADE1B6}" dt="2022-08-17T18:45:55.477" v="692"/>
          <ac:grpSpMkLst>
            <pc:docMk/>
            <pc:sldMk cId="4115686947" sldId="279"/>
            <ac:grpSpMk id="14" creationId="{6DDD371A-CC6E-4714-B9B0-FEA87147B183}"/>
          </ac:grpSpMkLst>
        </pc:grpChg>
        <pc:picChg chg="add mod">
          <ac:chgData name="Solal Pirelli" userId="584f3c02d4d36311" providerId="LiveId" clId="{6CB488B7-19F0-4724-9CFD-76FE8EADE1B6}" dt="2022-08-17T18:45:55.477" v="692"/>
          <ac:picMkLst>
            <pc:docMk/>
            <pc:sldMk cId="4115686947" sldId="279"/>
            <ac:picMk id="6" creationId="{CF96779A-FBE7-4A3F-AED1-DAF5A18CCA3B}"/>
          </ac:picMkLst>
        </pc:picChg>
        <pc:picChg chg="add mod">
          <ac:chgData name="Solal Pirelli" userId="584f3c02d4d36311" providerId="LiveId" clId="{6CB488B7-19F0-4724-9CFD-76FE8EADE1B6}" dt="2022-08-17T18:45:55.477" v="692"/>
          <ac:picMkLst>
            <pc:docMk/>
            <pc:sldMk cId="4115686947" sldId="279"/>
            <ac:picMk id="7" creationId="{8F00A702-AEA2-44AF-A25E-78D37C0B226C}"/>
          </ac:picMkLst>
        </pc:picChg>
        <pc:picChg chg="add mod">
          <ac:chgData name="Solal Pirelli" userId="584f3c02d4d36311" providerId="LiveId" clId="{6CB488B7-19F0-4724-9CFD-76FE8EADE1B6}" dt="2022-08-17T18:45:55.477" v="692"/>
          <ac:picMkLst>
            <pc:docMk/>
            <pc:sldMk cId="4115686947" sldId="279"/>
            <ac:picMk id="8" creationId="{660F6A0A-18C1-4C68-AA17-A1D71CE6D3B8}"/>
          </ac:picMkLst>
        </pc:picChg>
        <pc:picChg chg="mod">
          <ac:chgData name="Solal Pirelli" userId="584f3c02d4d36311" providerId="LiveId" clId="{6CB488B7-19F0-4724-9CFD-76FE8EADE1B6}" dt="2022-08-17T18:46:01.963" v="693" actId="207"/>
          <ac:picMkLst>
            <pc:docMk/>
            <pc:sldMk cId="4115686947" sldId="279"/>
            <ac:picMk id="10" creationId="{8881B9F0-161A-4761-AFA2-6911BB9C121F}"/>
          </ac:picMkLst>
        </pc:picChg>
        <pc:picChg chg="mod">
          <ac:chgData name="Solal Pirelli" userId="584f3c02d4d36311" providerId="LiveId" clId="{6CB488B7-19F0-4724-9CFD-76FE8EADE1B6}" dt="2022-08-17T18:46:09.937" v="695" actId="207"/>
          <ac:picMkLst>
            <pc:docMk/>
            <pc:sldMk cId="4115686947" sldId="279"/>
            <ac:picMk id="15" creationId="{35A1AB59-BF9D-444A-AF13-1D935B06D585}"/>
          </ac:picMkLst>
        </pc:picChg>
        <pc:picChg chg="add mod">
          <ac:chgData name="Solal Pirelli" userId="584f3c02d4d36311" providerId="LiveId" clId="{6CB488B7-19F0-4724-9CFD-76FE8EADE1B6}" dt="2022-08-17T18:46:05.588" v="694" actId="207"/>
          <ac:picMkLst>
            <pc:docMk/>
            <pc:sldMk cId="4115686947" sldId="279"/>
            <ac:picMk id="19" creationId="{A312FA42-2978-4C03-9C84-BAD64526C51D}"/>
          </ac:picMkLst>
        </pc:picChg>
        <pc:picChg chg="add mod">
          <ac:chgData name="Solal Pirelli" userId="584f3c02d4d36311" providerId="LiveId" clId="{6CB488B7-19F0-4724-9CFD-76FE8EADE1B6}" dt="2022-08-17T18:46:15.576" v="696" actId="207"/>
          <ac:picMkLst>
            <pc:docMk/>
            <pc:sldMk cId="4115686947" sldId="279"/>
            <ac:picMk id="20" creationId="{7BFD53D2-C3D3-448D-AC23-AD6ECA630106}"/>
          </ac:picMkLst>
        </pc:picChg>
        <pc:picChg chg="add mod">
          <ac:chgData name="Solal Pirelli" userId="584f3c02d4d36311" providerId="LiveId" clId="{6CB488B7-19F0-4724-9CFD-76FE8EADE1B6}" dt="2022-08-17T18:46:18.618" v="697" actId="207"/>
          <ac:picMkLst>
            <pc:docMk/>
            <pc:sldMk cId="4115686947" sldId="279"/>
            <ac:picMk id="21" creationId="{50468CD3-616E-43E9-9AD3-2560BAAD348A}"/>
          </ac:picMkLst>
        </pc:picChg>
        <pc:cxnChg chg="add mod">
          <ac:chgData name="Solal Pirelli" userId="584f3c02d4d36311" providerId="LiveId" clId="{6CB488B7-19F0-4724-9CFD-76FE8EADE1B6}" dt="2022-08-17T18:45:55.477" v="692"/>
          <ac:cxnSpMkLst>
            <pc:docMk/>
            <pc:sldMk cId="4115686947" sldId="279"/>
            <ac:cxnSpMk id="12" creationId="{ACE98F8B-8537-4640-87E4-E51227EEC8E9}"/>
          </ac:cxnSpMkLst>
        </pc:cxnChg>
        <pc:cxnChg chg="add mod">
          <ac:chgData name="Solal Pirelli" userId="584f3c02d4d36311" providerId="LiveId" clId="{6CB488B7-19F0-4724-9CFD-76FE8EADE1B6}" dt="2022-08-17T18:45:55.477" v="692"/>
          <ac:cxnSpMkLst>
            <pc:docMk/>
            <pc:sldMk cId="4115686947" sldId="279"/>
            <ac:cxnSpMk id="13" creationId="{321B41BD-FC8B-4C07-A746-E4649B71DF35}"/>
          </ac:cxnSpMkLst>
        </pc:cxnChg>
        <pc:cxnChg chg="add mod">
          <ac:chgData name="Solal Pirelli" userId="584f3c02d4d36311" providerId="LiveId" clId="{6CB488B7-19F0-4724-9CFD-76FE8EADE1B6}" dt="2022-08-17T18:45:55.477" v="692"/>
          <ac:cxnSpMkLst>
            <pc:docMk/>
            <pc:sldMk cId="4115686947" sldId="279"/>
            <ac:cxnSpMk id="17" creationId="{195D69D4-2692-4273-9CC5-B3D64130B66F}"/>
          </ac:cxnSpMkLst>
        </pc:cxnChg>
        <pc:cxnChg chg="add mod">
          <ac:chgData name="Solal Pirelli" userId="584f3c02d4d36311" providerId="LiveId" clId="{6CB488B7-19F0-4724-9CFD-76FE8EADE1B6}" dt="2022-08-17T18:45:55.477" v="692"/>
          <ac:cxnSpMkLst>
            <pc:docMk/>
            <pc:sldMk cId="4115686947" sldId="279"/>
            <ac:cxnSpMk id="18" creationId="{265FA0EA-1DBF-4F18-B135-FF6D20A166FD}"/>
          </ac:cxnSpMkLst>
        </pc:cxnChg>
      </pc:sldChg>
      <pc:sldChg chg="addSp delSp modSp new mod ord">
        <pc:chgData name="Solal Pirelli" userId="584f3c02d4d36311" providerId="LiveId" clId="{6CB488B7-19F0-4724-9CFD-76FE8EADE1B6}" dt="2022-08-17T18:48:14.276" v="714" actId="1076"/>
        <pc:sldMkLst>
          <pc:docMk/>
          <pc:sldMk cId="3972076845" sldId="280"/>
        </pc:sldMkLst>
        <pc:spChg chg="mod">
          <ac:chgData name="Solal Pirelli" userId="584f3c02d4d36311" providerId="LiveId" clId="{6CB488B7-19F0-4724-9CFD-76FE8EADE1B6}" dt="2022-08-17T18:47:51.442" v="708" actId="20577"/>
          <ac:spMkLst>
            <pc:docMk/>
            <pc:sldMk cId="3972076845" sldId="280"/>
            <ac:spMk id="2" creationId="{CB9FAA65-6656-4F79-80ED-EEA853CF55FE}"/>
          </ac:spMkLst>
        </pc:spChg>
        <pc:spChg chg="del">
          <ac:chgData name="Solal Pirelli" userId="584f3c02d4d36311" providerId="LiveId" clId="{6CB488B7-19F0-4724-9CFD-76FE8EADE1B6}" dt="2022-08-17T18:47:58.291" v="709" actId="478"/>
          <ac:spMkLst>
            <pc:docMk/>
            <pc:sldMk cId="3972076845" sldId="280"/>
            <ac:spMk id="3" creationId="{AAB3D06F-24C4-459D-AD57-AB5553EB2927}"/>
          </ac:spMkLst>
        </pc:spChg>
        <pc:spChg chg="del">
          <ac:chgData name="Solal Pirelli" userId="584f3c02d4d36311" providerId="LiveId" clId="{6CB488B7-19F0-4724-9CFD-76FE8EADE1B6}" dt="2022-08-17T18:47:59.450" v="710" actId="478"/>
          <ac:spMkLst>
            <pc:docMk/>
            <pc:sldMk cId="3972076845" sldId="280"/>
            <ac:spMk id="5" creationId="{AD8CB819-F8C5-42C5-9E34-ABC9EFE78A2A}"/>
          </ac:spMkLst>
        </pc:spChg>
        <pc:spChg chg="mod">
          <ac:chgData name="Solal Pirelli" userId="584f3c02d4d36311" providerId="LiveId" clId="{6CB488B7-19F0-4724-9CFD-76FE8EADE1B6}" dt="2022-08-17T18:48:00.142" v="711"/>
          <ac:spMkLst>
            <pc:docMk/>
            <pc:sldMk cId="3972076845" sldId="280"/>
            <ac:spMk id="7" creationId="{895E7E5F-005F-42FE-96D5-0EC33B7A40CA}"/>
          </ac:spMkLst>
        </pc:spChg>
        <pc:spChg chg="mod">
          <ac:chgData name="Solal Pirelli" userId="584f3c02d4d36311" providerId="LiveId" clId="{6CB488B7-19F0-4724-9CFD-76FE8EADE1B6}" dt="2022-08-17T18:48:00.142" v="711"/>
          <ac:spMkLst>
            <pc:docMk/>
            <pc:sldMk cId="3972076845" sldId="280"/>
            <ac:spMk id="11" creationId="{971CBD5B-D906-45E9-86D1-1FEC7BB15876}"/>
          </ac:spMkLst>
        </pc:spChg>
        <pc:spChg chg="mod">
          <ac:chgData name="Solal Pirelli" userId="584f3c02d4d36311" providerId="LiveId" clId="{6CB488B7-19F0-4724-9CFD-76FE8EADE1B6}" dt="2022-08-17T18:48:00.142" v="711"/>
          <ac:spMkLst>
            <pc:docMk/>
            <pc:sldMk cId="3972076845" sldId="280"/>
            <ac:spMk id="15" creationId="{57CA2B3F-FBCC-4E3C-9B49-F92DC0BD4D0C}"/>
          </ac:spMkLst>
        </pc:spChg>
        <pc:grpChg chg="add mod">
          <ac:chgData name="Solal Pirelli" userId="584f3c02d4d36311" providerId="LiveId" clId="{6CB488B7-19F0-4724-9CFD-76FE8EADE1B6}" dt="2022-08-17T18:48:08.181" v="712" actId="1076"/>
          <ac:grpSpMkLst>
            <pc:docMk/>
            <pc:sldMk cId="3972076845" sldId="280"/>
            <ac:grpSpMk id="6" creationId="{AF8B44EB-B618-41B2-8FDA-9E5FAA465961}"/>
          </ac:grpSpMkLst>
        </pc:grpChg>
        <pc:grpChg chg="add mod">
          <ac:chgData name="Solal Pirelli" userId="584f3c02d4d36311" providerId="LiveId" clId="{6CB488B7-19F0-4724-9CFD-76FE8EADE1B6}" dt="2022-08-17T18:48:00.142" v="711"/>
          <ac:grpSpMkLst>
            <pc:docMk/>
            <pc:sldMk cId="3972076845" sldId="280"/>
            <ac:grpSpMk id="10" creationId="{5936BD63-9877-46A8-8F58-4524EB7DC956}"/>
          </ac:grpSpMkLst>
        </pc:grpChg>
        <pc:grpChg chg="add mod">
          <ac:chgData name="Solal Pirelli" userId="584f3c02d4d36311" providerId="LiveId" clId="{6CB488B7-19F0-4724-9CFD-76FE8EADE1B6}" dt="2022-08-17T18:48:00.142" v="711"/>
          <ac:grpSpMkLst>
            <pc:docMk/>
            <pc:sldMk cId="3972076845" sldId="280"/>
            <ac:grpSpMk id="14" creationId="{49938819-9F3C-4961-851E-627B93E89AFE}"/>
          </ac:grpSpMkLst>
        </pc:grpChg>
        <pc:picChg chg="mod">
          <ac:chgData name="Solal Pirelli" userId="584f3c02d4d36311" providerId="LiveId" clId="{6CB488B7-19F0-4724-9CFD-76FE8EADE1B6}" dt="2022-08-17T18:48:00.142" v="711"/>
          <ac:picMkLst>
            <pc:docMk/>
            <pc:sldMk cId="3972076845" sldId="280"/>
            <ac:picMk id="8" creationId="{73434A3C-7110-4B7A-A198-5203BC592D45}"/>
          </ac:picMkLst>
        </pc:picChg>
        <pc:picChg chg="add mod">
          <ac:chgData name="Solal Pirelli" userId="584f3c02d4d36311" providerId="LiveId" clId="{6CB488B7-19F0-4724-9CFD-76FE8EADE1B6}" dt="2022-08-17T18:48:14.276" v="714" actId="1076"/>
          <ac:picMkLst>
            <pc:docMk/>
            <pc:sldMk cId="3972076845" sldId="280"/>
            <ac:picMk id="9" creationId="{D4C146DC-079E-439F-AA54-EFFE0D92EF92}"/>
          </ac:picMkLst>
        </pc:picChg>
        <pc:picChg chg="mod">
          <ac:chgData name="Solal Pirelli" userId="584f3c02d4d36311" providerId="LiveId" clId="{6CB488B7-19F0-4724-9CFD-76FE8EADE1B6}" dt="2022-08-17T18:48:00.142" v="711"/>
          <ac:picMkLst>
            <pc:docMk/>
            <pc:sldMk cId="3972076845" sldId="280"/>
            <ac:picMk id="12" creationId="{9B5D67CF-7799-4644-AA47-11F3CD721B9C}"/>
          </ac:picMkLst>
        </pc:picChg>
        <pc:picChg chg="mod">
          <ac:chgData name="Solal Pirelli" userId="584f3c02d4d36311" providerId="LiveId" clId="{6CB488B7-19F0-4724-9CFD-76FE8EADE1B6}" dt="2022-08-17T18:48:00.142" v="711"/>
          <ac:picMkLst>
            <pc:docMk/>
            <pc:sldMk cId="3972076845" sldId="280"/>
            <ac:picMk id="16" creationId="{C27A2244-8C1C-4C92-A46D-E071F21AD16E}"/>
          </ac:picMkLst>
        </pc:picChg>
        <pc:cxnChg chg="add mod">
          <ac:chgData name="Solal Pirelli" userId="584f3c02d4d36311" providerId="LiveId" clId="{6CB488B7-19F0-4724-9CFD-76FE8EADE1B6}" dt="2022-08-17T18:48:11.694" v="713" actId="1076"/>
          <ac:cxnSpMkLst>
            <pc:docMk/>
            <pc:sldMk cId="3972076845" sldId="280"/>
            <ac:cxnSpMk id="13" creationId="{E6E48F1C-29C9-48E8-8F0C-21FABAA0ACFC}"/>
          </ac:cxnSpMkLst>
        </pc:cxnChg>
      </pc:sldChg>
      <pc:sldChg chg="addSp delSp modSp new mod">
        <pc:chgData name="Solal Pirelli" userId="584f3c02d4d36311" providerId="LiveId" clId="{6CB488B7-19F0-4724-9CFD-76FE8EADE1B6}" dt="2022-08-17T19:00:41.209" v="887" actId="20577"/>
        <pc:sldMkLst>
          <pc:docMk/>
          <pc:sldMk cId="2121224235" sldId="281"/>
        </pc:sldMkLst>
        <pc:spChg chg="add del mod">
          <ac:chgData name="Solal Pirelli" userId="584f3c02d4d36311" providerId="LiveId" clId="{6CB488B7-19F0-4724-9CFD-76FE8EADE1B6}" dt="2022-08-17T18:48:32.350" v="725" actId="20577"/>
          <ac:spMkLst>
            <pc:docMk/>
            <pc:sldMk cId="2121224235" sldId="281"/>
            <ac:spMk id="2" creationId="{4DE1DACC-C70E-4DD0-BE6D-430104B04A6D}"/>
          </ac:spMkLst>
        </pc:spChg>
        <pc:spChg chg="del">
          <ac:chgData name="Solal Pirelli" userId="584f3c02d4d36311" providerId="LiveId" clId="{6CB488B7-19F0-4724-9CFD-76FE8EADE1B6}" dt="2022-08-17T18:48:34.819" v="726" actId="478"/>
          <ac:spMkLst>
            <pc:docMk/>
            <pc:sldMk cId="2121224235" sldId="281"/>
            <ac:spMk id="3" creationId="{974D1628-BC8D-4545-883B-9716C1732C13}"/>
          </ac:spMkLst>
        </pc:spChg>
        <pc:spChg chg="del">
          <ac:chgData name="Solal Pirelli" userId="584f3c02d4d36311" providerId="LiveId" clId="{6CB488B7-19F0-4724-9CFD-76FE8EADE1B6}" dt="2022-08-17T18:48:35.819" v="727" actId="478"/>
          <ac:spMkLst>
            <pc:docMk/>
            <pc:sldMk cId="2121224235" sldId="281"/>
            <ac:spMk id="5" creationId="{61145C63-7FFD-4F2E-8A5D-F490CD4F685D}"/>
          </ac:spMkLst>
        </pc:spChg>
        <pc:spChg chg="add mod">
          <ac:chgData name="Solal Pirelli" userId="584f3c02d4d36311" providerId="LiveId" clId="{6CB488B7-19F0-4724-9CFD-76FE8EADE1B6}" dt="2022-08-17T19:00:41.209" v="887" actId="20577"/>
          <ac:spMkLst>
            <pc:docMk/>
            <pc:sldMk cId="2121224235" sldId="281"/>
            <ac:spMk id="12" creationId="{5E522281-BAD0-4FEC-8510-3C3C86049783}"/>
          </ac:spMkLst>
        </pc:spChg>
        <pc:spChg chg="add mod">
          <ac:chgData name="Solal Pirelli" userId="584f3c02d4d36311" providerId="LiveId" clId="{6CB488B7-19F0-4724-9CFD-76FE8EADE1B6}" dt="2022-08-17T18:48:36.448" v="728"/>
          <ac:spMkLst>
            <pc:docMk/>
            <pc:sldMk cId="2121224235" sldId="281"/>
            <ac:spMk id="13" creationId="{85821DB6-2013-4616-B8AB-F9E6D856F79D}"/>
          </ac:spMkLst>
        </pc:spChg>
        <pc:spChg chg="add mod">
          <ac:chgData name="Solal Pirelli" userId="584f3c02d4d36311" providerId="LiveId" clId="{6CB488B7-19F0-4724-9CFD-76FE8EADE1B6}" dt="2022-08-17T18:48:36.448" v="728"/>
          <ac:spMkLst>
            <pc:docMk/>
            <pc:sldMk cId="2121224235" sldId="281"/>
            <ac:spMk id="14" creationId="{D3A92F7F-8FEE-4C4D-9E98-04C5D308AF59}"/>
          </ac:spMkLst>
        </pc:spChg>
        <pc:cxnChg chg="add mod">
          <ac:chgData name="Solal Pirelli" userId="584f3c02d4d36311" providerId="LiveId" clId="{6CB488B7-19F0-4724-9CFD-76FE8EADE1B6}" dt="2022-08-17T18:48:36.448" v="728"/>
          <ac:cxnSpMkLst>
            <pc:docMk/>
            <pc:sldMk cId="2121224235" sldId="281"/>
            <ac:cxnSpMk id="6" creationId="{67995DCB-4E5D-4193-A7EC-ACC367E59976}"/>
          </ac:cxnSpMkLst>
        </pc:cxnChg>
        <pc:cxnChg chg="add mod">
          <ac:chgData name="Solal Pirelli" userId="584f3c02d4d36311" providerId="LiveId" clId="{6CB488B7-19F0-4724-9CFD-76FE8EADE1B6}" dt="2022-08-17T18:48:36.448" v="728"/>
          <ac:cxnSpMkLst>
            <pc:docMk/>
            <pc:sldMk cId="2121224235" sldId="281"/>
            <ac:cxnSpMk id="7" creationId="{D1D31B3F-090D-4FA3-98D7-0A20F22CA514}"/>
          </ac:cxnSpMkLst>
        </pc:cxnChg>
        <pc:cxnChg chg="add mod">
          <ac:chgData name="Solal Pirelli" userId="584f3c02d4d36311" providerId="LiveId" clId="{6CB488B7-19F0-4724-9CFD-76FE8EADE1B6}" dt="2022-08-17T18:48:36.448" v="728"/>
          <ac:cxnSpMkLst>
            <pc:docMk/>
            <pc:sldMk cId="2121224235" sldId="281"/>
            <ac:cxnSpMk id="8" creationId="{43F0983C-FF5A-4B74-856A-626A22F73E0A}"/>
          </ac:cxnSpMkLst>
        </pc:cxnChg>
        <pc:cxnChg chg="add mod">
          <ac:chgData name="Solal Pirelli" userId="584f3c02d4d36311" providerId="LiveId" clId="{6CB488B7-19F0-4724-9CFD-76FE8EADE1B6}" dt="2022-08-17T18:48:52.633" v="729"/>
          <ac:cxnSpMkLst>
            <pc:docMk/>
            <pc:sldMk cId="2121224235" sldId="281"/>
            <ac:cxnSpMk id="9" creationId="{4AA326A0-9A72-4B16-8C2B-DFB3CDBC32A9}"/>
          </ac:cxnSpMkLst>
        </pc:cxnChg>
        <pc:cxnChg chg="add mod">
          <ac:chgData name="Solal Pirelli" userId="584f3c02d4d36311" providerId="LiveId" clId="{6CB488B7-19F0-4724-9CFD-76FE8EADE1B6}" dt="2022-08-17T18:48:36.448" v="728"/>
          <ac:cxnSpMkLst>
            <pc:docMk/>
            <pc:sldMk cId="2121224235" sldId="281"/>
            <ac:cxnSpMk id="10" creationId="{C607D8BC-30B6-483C-B8A7-9E3DC328E9E1}"/>
          </ac:cxnSpMkLst>
        </pc:cxnChg>
        <pc:cxnChg chg="add mod">
          <ac:chgData name="Solal Pirelli" userId="584f3c02d4d36311" providerId="LiveId" clId="{6CB488B7-19F0-4724-9CFD-76FE8EADE1B6}" dt="2022-08-17T18:48:36.448" v="728"/>
          <ac:cxnSpMkLst>
            <pc:docMk/>
            <pc:sldMk cId="2121224235" sldId="281"/>
            <ac:cxnSpMk id="11" creationId="{2F257132-50F5-4D5E-B378-BAF89BB0C5A2}"/>
          </ac:cxnSpMkLst>
        </pc:cxnChg>
      </pc:sldChg>
      <pc:sldChg chg="addSp delSp modSp new mod modAnim">
        <pc:chgData name="Solal Pirelli" userId="584f3c02d4d36311" providerId="LiveId" clId="{6CB488B7-19F0-4724-9CFD-76FE8EADE1B6}" dt="2022-08-17T18:54:22.119" v="824"/>
        <pc:sldMkLst>
          <pc:docMk/>
          <pc:sldMk cId="2735666200" sldId="282"/>
        </pc:sldMkLst>
        <pc:spChg chg="mod">
          <ac:chgData name="Solal Pirelli" userId="584f3c02d4d36311" providerId="LiveId" clId="{6CB488B7-19F0-4724-9CFD-76FE8EADE1B6}" dt="2022-08-17T18:49:21.977" v="738" actId="20577"/>
          <ac:spMkLst>
            <pc:docMk/>
            <pc:sldMk cId="2735666200" sldId="282"/>
            <ac:spMk id="2" creationId="{9C1932EB-9B0F-49E5-91EB-B92AC193ABCB}"/>
          </ac:spMkLst>
        </pc:spChg>
        <pc:spChg chg="del">
          <ac:chgData name="Solal Pirelli" userId="584f3c02d4d36311" providerId="LiveId" clId="{6CB488B7-19F0-4724-9CFD-76FE8EADE1B6}" dt="2022-08-17T18:49:24.430" v="739" actId="478"/>
          <ac:spMkLst>
            <pc:docMk/>
            <pc:sldMk cId="2735666200" sldId="282"/>
            <ac:spMk id="3" creationId="{6DF037C0-0A69-423B-8410-ADFFA2687502}"/>
          </ac:spMkLst>
        </pc:spChg>
        <pc:spChg chg="del">
          <ac:chgData name="Solal Pirelli" userId="584f3c02d4d36311" providerId="LiveId" clId="{6CB488B7-19F0-4724-9CFD-76FE8EADE1B6}" dt="2022-08-17T18:49:25.585" v="740" actId="478"/>
          <ac:spMkLst>
            <pc:docMk/>
            <pc:sldMk cId="2735666200" sldId="282"/>
            <ac:spMk id="5" creationId="{D138601A-F00E-42CD-9D56-568285DCF000}"/>
          </ac:spMkLst>
        </pc:spChg>
        <pc:spChg chg="mod">
          <ac:chgData name="Solal Pirelli" userId="584f3c02d4d36311" providerId="LiveId" clId="{6CB488B7-19F0-4724-9CFD-76FE8EADE1B6}" dt="2022-08-17T18:52:22.629" v="792"/>
          <ac:spMkLst>
            <pc:docMk/>
            <pc:sldMk cId="2735666200" sldId="282"/>
            <ac:spMk id="29" creationId="{9AB8C740-A3A0-463A-BB1E-24BB33817E68}"/>
          </ac:spMkLst>
        </pc:spChg>
        <pc:spChg chg="mod">
          <ac:chgData name="Solal Pirelli" userId="584f3c02d4d36311" providerId="LiveId" clId="{6CB488B7-19F0-4724-9CFD-76FE8EADE1B6}" dt="2022-08-17T18:52:22.629" v="792"/>
          <ac:spMkLst>
            <pc:docMk/>
            <pc:sldMk cId="2735666200" sldId="282"/>
            <ac:spMk id="31" creationId="{19430CCF-4315-4C49-9242-B13DBB891861}"/>
          </ac:spMkLst>
        </pc:spChg>
        <pc:spChg chg="mod">
          <ac:chgData name="Solal Pirelli" userId="584f3c02d4d36311" providerId="LiveId" clId="{6CB488B7-19F0-4724-9CFD-76FE8EADE1B6}" dt="2022-08-17T18:52:22.629" v="792"/>
          <ac:spMkLst>
            <pc:docMk/>
            <pc:sldMk cId="2735666200" sldId="282"/>
            <ac:spMk id="33" creationId="{57EF7566-B6D5-4B55-BDBA-8ACD794074D4}"/>
          </ac:spMkLst>
        </pc:spChg>
        <pc:grpChg chg="add mod">
          <ac:chgData name="Solal Pirelli" userId="584f3c02d4d36311" providerId="LiveId" clId="{6CB488B7-19F0-4724-9CFD-76FE8EADE1B6}" dt="2022-08-17T18:53:15.402" v="807" actId="12789"/>
          <ac:grpSpMkLst>
            <pc:docMk/>
            <pc:sldMk cId="2735666200" sldId="282"/>
            <ac:grpSpMk id="25" creationId="{2C3EE00C-2AFC-4BD8-B1BB-8D1AF048F304}"/>
          </ac:grpSpMkLst>
        </pc:grpChg>
        <pc:grpChg chg="mod">
          <ac:chgData name="Solal Pirelli" userId="584f3c02d4d36311" providerId="LiveId" clId="{6CB488B7-19F0-4724-9CFD-76FE8EADE1B6}" dt="2022-08-17T18:52:22.629" v="792"/>
          <ac:grpSpMkLst>
            <pc:docMk/>
            <pc:sldMk cId="2735666200" sldId="282"/>
            <ac:grpSpMk id="26" creationId="{2420BE79-D79C-4FB8-980D-56885BA9079A}"/>
          </ac:grpSpMkLst>
        </pc:grpChg>
        <pc:grpChg chg="mod">
          <ac:chgData name="Solal Pirelli" userId="584f3c02d4d36311" providerId="LiveId" clId="{6CB488B7-19F0-4724-9CFD-76FE8EADE1B6}" dt="2022-08-17T18:52:22.629" v="792"/>
          <ac:grpSpMkLst>
            <pc:docMk/>
            <pc:sldMk cId="2735666200" sldId="282"/>
            <ac:grpSpMk id="27" creationId="{F4F5FC74-58A8-4A2A-8260-9FC1C795A00D}"/>
          </ac:grpSpMkLst>
        </pc:grpChg>
        <pc:grpChg chg="mod">
          <ac:chgData name="Solal Pirelli" userId="584f3c02d4d36311" providerId="LiveId" clId="{6CB488B7-19F0-4724-9CFD-76FE8EADE1B6}" dt="2022-08-17T18:52:22.629" v="792"/>
          <ac:grpSpMkLst>
            <pc:docMk/>
            <pc:sldMk cId="2735666200" sldId="282"/>
            <ac:grpSpMk id="28" creationId="{B7401C6C-B007-4235-8E18-D5186852AF31}"/>
          </ac:grpSpMkLst>
        </pc:grpChg>
        <pc:picChg chg="add mod">
          <ac:chgData name="Solal Pirelli" userId="584f3c02d4d36311" providerId="LiveId" clId="{6CB488B7-19F0-4724-9CFD-76FE8EADE1B6}" dt="2022-08-17T18:53:15.402" v="807" actId="12789"/>
          <ac:picMkLst>
            <pc:docMk/>
            <pc:sldMk cId="2735666200" sldId="282"/>
            <ac:picMk id="11" creationId="{FA78966F-4E6A-438D-A81D-768C17092F59}"/>
          </ac:picMkLst>
        </pc:picChg>
        <pc:picChg chg="add mod">
          <ac:chgData name="Solal Pirelli" userId="584f3c02d4d36311" providerId="LiveId" clId="{6CB488B7-19F0-4724-9CFD-76FE8EADE1B6}" dt="2022-08-17T18:53:15.402" v="807" actId="12789"/>
          <ac:picMkLst>
            <pc:docMk/>
            <pc:sldMk cId="2735666200" sldId="282"/>
            <ac:picMk id="13" creationId="{AF1A744A-29B9-4BF8-A61E-37BC3E761C4B}"/>
          </ac:picMkLst>
        </pc:picChg>
        <pc:picChg chg="add mod">
          <ac:chgData name="Solal Pirelli" userId="584f3c02d4d36311" providerId="LiveId" clId="{6CB488B7-19F0-4724-9CFD-76FE8EADE1B6}" dt="2022-08-17T18:53:15.402" v="807" actId="12789"/>
          <ac:picMkLst>
            <pc:docMk/>
            <pc:sldMk cId="2735666200" sldId="282"/>
            <ac:picMk id="15" creationId="{D44F7D2C-2476-44F7-A9A1-9E6AEBBCF7C7}"/>
          </ac:picMkLst>
        </pc:picChg>
        <pc:picChg chg="mod">
          <ac:chgData name="Solal Pirelli" userId="584f3c02d4d36311" providerId="LiveId" clId="{6CB488B7-19F0-4724-9CFD-76FE8EADE1B6}" dt="2022-08-17T18:52:22.629" v="792"/>
          <ac:picMkLst>
            <pc:docMk/>
            <pc:sldMk cId="2735666200" sldId="282"/>
            <ac:picMk id="30" creationId="{51123F6F-ABFB-4D25-87C2-535DED586AB0}"/>
          </ac:picMkLst>
        </pc:picChg>
        <pc:picChg chg="mod">
          <ac:chgData name="Solal Pirelli" userId="584f3c02d4d36311" providerId="LiveId" clId="{6CB488B7-19F0-4724-9CFD-76FE8EADE1B6}" dt="2022-08-17T18:52:22.629" v="792"/>
          <ac:picMkLst>
            <pc:docMk/>
            <pc:sldMk cId="2735666200" sldId="282"/>
            <ac:picMk id="32" creationId="{83E53206-08BB-44B4-B2BB-A722BAC87DFF}"/>
          </ac:picMkLst>
        </pc:picChg>
        <pc:picChg chg="mod">
          <ac:chgData name="Solal Pirelli" userId="584f3c02d4d36311" providerId="LiveId" clId="{6CB488B7-19F0-4724-9CFD-76FE8EADE1B6}" dt="2022-08-17T18:52:22.629" v="792"/>
          <ac:picMkLst>
            <pc:docMk/>
            <pc:sldMk cId="2735666200" sldId="282"/>
            <ac:picMk id="34" creationId="{E500F0B7-4F42-4EB4-8892-182BA2FD1A5A}"/>
          </ac:picMkLst>
        </pc:picChg>
        <pc:cxnChg chg="add mod">
          <ac:chgData name="Solal Pirelli" userId="584f3c02d4d36311" providerId="LiveId" clId="{6CB488B7-19F0-4724-9CFD-76FE8EADE1B6}" dt="2022-08-17T18:52:15.588" v="790" actId="1076"/>
          <ac:cxnSpMkLst>
            <pc:docMk/>
            <pc:sldMk cId="2735666200" sldId="282"/>
            <ac:cxnSpMk id="6" creationId="{D2D1E8BE-8AC0-428C-B392-8CD884C2ABA9}"/>
          </ac:cxnSpMkLst>
        </pc:cxnChg>
        <pc:cxnChg chg="add mod">
          <ac:chgData name="Solal Pirelli" userId="584f3c02d4d36311" providerId="LiveId" clId="{6CB488B7-19F0-4724-9CFD-76FE8EADE1B6}" dt="2022-08-17T18:52:15.588" v="790" actId="1076"/>
          <ac:cxnSpMkLst>
            <pc:docMk/>
            <pc:sldMk cId="2735666200" sldId="282"/>
            <ac:cxnSpMk id="7" creationId="{94EFDA86-E846-4D80-9BF2-4AFDD9BC8B30}"/>
          </ac:cxnSpMkLst>
        </pc:cxnChg>
        <pc:cxnChg chg="add mod">
          <ac:chgData name="Solal Pirelli" userId="584f3c02d4d36311" providerId="LiveId" clId="{6CB488B7-19F0-4724-9CFD-76FE8EADE1B6}" dt="2022-08-17T18:52:15.588" v="790" actId="1076"/>
          <ac:cxnSpMkLst>
            <pc:docMk/>
            <pc:sldMk cId="2735666200" sldId="282"/>
            <ac:cxnSpMk id="8" creationId="{3D9F6933-50EA-4E5B-8F5F-8327BD7BD3C9}"/>
          </ac:cxnSpMkLst>
        </pc:cxnChg>
        <pc:cxnChg chg="add mod">
          <ac:chgData name="Solal Pirelli" userId="584f3c02d4d36311" providerId="LiveId" clId="{6CB488B7-19F0-4724-9CFD-76FE8EADE1B6}" dt="2022-08-17T18:52:15.588" v="790" actId="1076"/>
          <ac:cxnSpMkLst>
            <pc:docMk/>
            <pc:sldMk cId="2735666200" sldId="282"/>
            <ac:cxnSpMk id="9" creationId="{EC6D225D-9052-4DFD-B252-9A333ED51E90}"/>
          </ac:cxnSpMkLst>
        </pc:cxnChg>
      </pc:sldChg>
      <pc:sldChg chg="addSp delSp modSp new mod modAnim">
        <pc:chgData name="Solal Pirelli" userId="584f3c02d4d36311" providerId="LiveId" clId="{6CB488B7-19F0-4724-9CFD-76FE8EADE1B6}" dt="2022-08-17T18:59:40.597" v="861"/>
        <pc:sldMkLst>
          <pc:docMk/>
          <pc:sldMk cId="4070966074" sldId="283"/>
        </pc:sldMkLst>
        <pc:spChg chg="mod">
          <ac:chgData name="Solal Pirelli" userId="584f3c02d4d36311" providerId="LiveId" clId="{6CB488B7-19F0-4724-9CFD-76FE8EADE1B6}" dt="2022-08-17T18:56:50.817" v="838" actId="313"/>
          <ac:spMkLst>
            <pc:docMk/>
            <pc:sldMk cId="4070966074" sldId="283"/>
            <ac:spMk id="2" creationId="{6CA2B828-2A3F-46A3-92ED-7FABE12E29CD}"/>
          </ac:spMkLst>
        </pc:spChg>
        <pc:spChg chg="del">
          <ac:chgData name="Solal Pirelli" userId="584f3c02d4d36311" providerId="LiveId" clId="{6CB488B7-19F0-4724-9CFD-76FE8EADE1B6}" dt="2022-08-17T18:56:47.476" v="835" actId="478"/>
          <ac:spMkLst>
            <pc:docMk/>
            <pc:sldMk cId="4070966074" sldId="283"/>
            <ac:spMk id="3" creationId="{FC7B11F2-79D8-48E8-BDDA-51EE1E8E0FC5}"/>
          </ac:spMkLst>
        </pc:spChg>
        <pc:spChg chg="del">
          <ac:chgData name="Solal Pirelli" userId="584f3c02d4d36311" providerId="LiveId" clId="{6CB488B7-19F0-4724-9CFD-76FE8EADE1B6}" dt="2022-08-17T18:56:48.755" v="836" actId="478"/>
          <ac:spMkLst>
            <pc:docMk/>
            <pc:sldMk cId="4070966074" sldId="283"/>
            <ac:spMk id="5" creationId="{2373F993-8BB3-4D8A-8743-8E2746BF3B95}"/>
          </ac:spMkLst>
        </pc:spChg>
        <pc:spChg chg="mod">
          <ac:chgData name="Solal Pirelli" userId="584f3c02d4d36311" providerId="LiveId" clId="{6CB488B7-19F0-4724-9CFD-76FE8EADE1B6}" dt="2022-08-17T18:56:46.257" v="834"/>
          <ac:spMkLst>
            <pc:docMk/>
            <pc:sldMk cId="4070966074" sldId="283"/>
            <ac:spMk id="14" creationId="{AF8911AF-4ACF-45A7-B7F8-109E4A2E289E}"/>
          </ac:spMkLst>
        </pc:spChg>
        <pc:spChg chg="mod">
          <ac:chgData name="Solal Pirelli" userId="584f3c02d4d36311" providerId="LiveId" clId="{6CB488B7-19F0-4724-9CFD-76FE8EADE1B6}" dt="2022-08-17T18:56:46.257" v="834"/>
          <ac:spMkLst>
            <pc:docMk/>
            <pc:sldMk cId="4070966074" sldId="283"/>
            <ac:spMk id="16" creationId="{4AE08F56-400E-4375-81A8-16CF2D1AC54B}"/>
          </ac:spMkLst>
        </pc:spChg>
        <pc:spChg chg="mod">
          <ac:chgData name="Solal Pirelli" userId="584f3c02d4d36311" providerId="LiveId" clId="{6CB488B7-19F0-4724-9CFD-76FE8EADE1B6}" dt="2022-08-17T18:56:46.257" v="834"/>
          <ac:spMkLst>
            <pc:docMk/>
            <pc:sldMk cId="4070966074" sldId="283"/>
            <ac:spMk id="18" creationId="{D3F49674-489C-432B-905C-D8372FB8F8F2}"/>
          </ac:spMkLst>
        </pc:spChg>
        <pc:spChg chg="mod">
          <ac:chgData name="Solal Pirelli" userId="584f3c02d4d36311" providerId="LiveId" clId="{6CB488B7-19F0-4724-9CFD-76FE8EADE1B6}" dt="2022-08-17T18:57:00.904" v="841" actId="571"/>
          <ac:spMkLst>
            <pc:docMk/>
            <pc:sldMk cId="4070966074" sldId="283"/>
            <ac:spMk id="24" creationId="{CBCEE67B-5254-48B0-8676-62CC7F7A5C8B}"/>
          </ac:spMkLst>
        </pc:spChg>
        <pc:spChg chg="mod">
          <ac:chgData name="Solal Pirelli" userId="584f3c02d4d36311" providerId="LiveId" clId="{6CB488B7-19F0-4724-9CFD-76FE8EADE1B6}" dt="2022-08-17T18:57:00.904" v="841" actId="571"/>
          <ac:spMkLst>
            <pc:docMk/>
            <pc:sldMk cId="4070966074" sldId="283"/>
            <ac:spMk id="26" creationId="{51907279-1EBB-4BC1-B255-CDDBB165B418}"/>
          </ac:spMkLst>
        </pc:spChg>
        <pc:spChg chg="mod">
          <ac:chgData name="Solal Pirelli" userId="584f3c02d4d36311" providerId="LiveId" clId="{6CB488B7-19F0-4724-9CFD-76FE8EADE1B6}" dt="2022-08-17T18:57:00.904" v="841" actId="571"/>
          <ac:spMkLst>
            <pc:docMk/>
            <pc:sldMk cId="4070966074" sldId="283"/>
            <ac:spMk id="28" creationId="{0D15E0F2-2317-4C6B-ACF6-A7A47426E07A}"/>
          </ac:spMkLst>
        </pc:spChg>
        <pc:spChg chg="mod">
          <ac:chgData name="Solal Pirelli" userId="584f3c02d4d36311" providerId="LiveId" clId="{6CB488B7-19F0-4724-9CFD-76FE8EADE1B6}" dt="2022-08-17T18:57:04.520" v="842" actId="571"/>
          <ac:spMkLst>
            <pc:docMk/>
            <pc:sldMk cId="4070966074" sldId="283"/>
            <ac:spMk id="34" creationId="{BFD22CED-EE58-4E23-8B1D-3FC809A9B856}"/>
          </ac:spMkLst>
        </pc:spChg>
        <pc:spChg chg="mod">
          <ac:chgData name="Solal Pirelli" userId="584f3c02d4d36311" providerId="LiveId" clId="{6CB488B7-19F0-4724-9CFD-76FE8EADE1B6}" dt="2022-08-17T18:57:04.520" v="842" actId="571"/>
          <ac:spMkLst>
            <pc:docMk/>
            <pc:sldMk cId="4070966074" sldId="283"/>
            <ac:spMk id="36" creationId="{89EB08E9-12D7-453A-A603-ED3E6ABD082F}"/>
          </ac:spMkLst>
        </pc:spChg>
        <pc:spChg chg="mod">
          <ac:chgData name="Solal Pirelli" userId="584f3c02d4d36311" providerId="LiveId" clId="{6CB488B7-19F0-4724-9CFD-76FE8EADE1B6}" dt="2022-08-17T18:57:04.520" v="842" actId="571"/>
          <ac:spMkLst>
            <pc:docMk/>
            <pc:sldMk cId="4070966074" sldId="283"/>
            <ac:spMk id="38" creationId="{C1825624-D561-49BC-A51E-B813714A857A}"/>
          </ac:spMkLst>
        </pc:spChg>
        <pc:grpChg chg="add mod">
          <ac:chgData name="Solal Pirelli" userId="584f3c02d4d36311" providerId="LiveId" clId="{6CB488B7-19F0-4724-9CFD-76FE8EADE1B6}" dt="2022-08-17T18:57:16.244" v="845" actId="12789"/>
          <ac:grpSpMkLst>
            <pc:docMk/>
            <pc:sldMk cId="4070966074" sldId="283"/>
            <ac:grpSpMk id="10" creationId="{2CA1FAAD-25F5-4F6C-9D17-44C05822DE58}"/>
          </ac:grpSpMkLst>
        </pc:grpChg>
        <pc:grpChg chg="mod">
          <ac:chgData name="Solal Pirelli" userId="584f3c02d4d36311" providerId="LiveId" clId="{6CB488B7-19F0-4724-9CFD-76FE8EADE1B6}" dt="2022-08-17T18:56:46.257" v="834"/>
          <ac:grpSpMkLst>
            <pc:docMk/>
            <pc:sldMk cId="4070966074" sldId="283"/>
            <ac:grpSpMk id="11" creationId="{B930FD34-3888-4BE6-8120-D313B84F9A3C}"/>
          </ac:grpSpMkLst>
        </pc:grpChg>
        <pc:grpChg chg="mod">
          <ac:chgData name="Solal Pirelli" userId="584f3c02d4d36311" providerId="LiveId" clId="{6CB488B7-19F0-4724-9CFD-76FE8EADE1B6}" dt="2022-08-17T18:56:46.257" v="834"/>
          <ac:grpSpMkLst>
            <pc:docMk/>
            <pc:sldMk cId="4070966074" sldId="283"/>
            <ac:grpSpMk id="12" creationId="{B8DAC9CB-2423-4FF4-9089-A5B8DCDC690E}"/>
          </ac:grpSpMkLst>
        </pc:grpChg>
        <pc:grpChg chg="mod">
          <ac:chgData name="Solal Pirelli" userId="584f3c02d4d36311" providerId="LiveId" clId="{6CB488B7-19F0-4724-9CFD-76FE8EADE1B6}" dt="2022-08-17T18:56:46.257" v="834"/>
          <ac:grpSpMkLst>
            <pc:docMk/>
            <pc:sldMk cId="4070966074" sldId="283"/>
            <ac:grpSpMk id="13" creationId="{04A5BA4F-3710-41D9-8D39-396279227F2B}"/>
          </ac:grpSpMkLst>
        </pc:grpChg>
        <pc:grpChg chg="add del mod">
          <ac:chgData name="Solal Pirelli" userId="584f3c02d4d36311" providerId="LiveId" clId="{6CB488B7-19F0-4724-9CFD-76FE8EADE1B6}" dt="2022-08-17T18:58:19.273" v="853" actId="478"/>
          <ac:grpSpMkLst>
            <pc:docMk/>
            <pc:sldMk cId="4070966074" sldId="283"/>
            <ac:grpSpMk id="20" creationId="{F8E017A4-0CD8-450D-B6B2-E4BEAADCEB7B}"/>
          </ac:grpSpMkLst>
        </pc:grpChg>
        <pc:grpChg chg="mod">
          <ac:chgData name="Solal Pirelli" userId="584f3c02d4d36311" providerId="LiveId" clId="{6CB488B7-19F0-4724-9CFD-76FE8EADE1B6}" dt="2022-08-17T18:57:00.904" v="841" actId="571"/>
          <ac:grpSpMkLst>
            <pc:docMk/>
            <pc:sldMk cId="4070966074" sldId="283"/>
            <ac:grpSpMk id="21" creationId="{DC8BBD88-C049-4ECC-B6FF-9D42C6E1B1A4}"/>
          </ac:grpSpMkLst>
        </pc:grpChg>
        <pc:grpChg chg="mod">
          <ac:chgData name="Solal Pirelli" userId="584f3c02d4d36311" providerId="LiveId" clId="{6CB488B7-19F0-4724-9CFD-76FE8EADE1B6}" dt="2022-08-17T18:57:00.904" v="841" actId="571"/>
          <ac:grpSpMkLst>
            <pc:docMk/>
            <pc:sldMk cId="4070966074" sldId="283"/>
            <ac:grpSpMk id="22" creationId="{02DB254F-8163-4A36-B35B-01B026DC109A}"/>
          </ac:grpSpMkLst>
        </pc:grpChg>
        <pc:grpChg chg="mod">
          <ac:chgData name="Solal Pirelli" userId="584f3c02d4d36311" providerId="LiveId" clId="{6CB488B7-19F0-4724-9CFD-76FE8EADE1B6}" dt="2022-08-17T18:57:00.904" v="841" actId="571"/>
          <ac:grpSpMkLst>
            <pc:docMk/>
            <pc:sldMk cId="4070966074" sldId="283"/>
            <ac:grpSpMk id="23" creationId="{6407646C-E10E-4B5E-AB16-1EC5544EF84A}"/>
          </ac:grpSpMkLst>
        </pc:grpChg>
        <pc:grpChg chg="add mod">
          <ac:chgData name="Solal Pirelli" userId="584f3c02d4d36311" providerId="LiveId" clId="{6CB488B7-19F0-4724-9CFD-76FE8EADE1B6}" dt="2022-08-17T18:57:16.244" v="845" actId="12789"/>
          <ac:grpSpMkLst>
            <pc:docMk/>
            <pc:sldMk cId="4070966074" sldId="283"/>
            <ac:grpSpMk id="30" creationId="{1D002CB5-3706-4DAB-8DA8-60667573730E}"/>
          </ac:grpSpMkLst>
        </pc:grpChg>
        <pc:grpChg chg="mod">
          <ac:chgData name="Solal Pirelli" userId="584f3c02d4d36311" providerId="LiveId" clId="{6CB488B7-19F0-4724-9CFD-76FE8EADE1B6}" dt="2022-08-17T18:57:04.520" v="842" actId="571"/>
          <ac:grpSpMkLst>
            <pc:docMk/>
            <pc:sldMk cId="4070966074" sldId="283"/>
            <ac:grpSpMk id="31" creationId="{62E64113-2FEF-48B3-A4FB-05C7A4854D69}"/>
          </ac:grpSpMkLst>
        </pc:grpChg>
        <pc:grpChg chg="mod">
          <ac:chgData name="Solal Pirelli" userId="584f3c02d4d36311" providerId="LiveId" clId="{6CB488B7-19F0-4724-9CFD-76FE8EADE1B6}" dt="2022-08-17T18:57:04.520" v="842" actId="571"/>
          <ac:grpSpMkLst>
            <pc:docMk/>
            <pc:sldMk cId="4070966074" sldId="283"/>
            <ac:grpSpMk id="32" creationId="{511BD4D1-E9B2-4791-9CB2-BC4D6DC96068}"/>
          </ac:grpSpMkLst>
        </pc:grpChg>
        <pc:grpChg chg="mod">
          <ac:chgData name="Solal Pirelli" userId="584f3c02d4d36311" providerId="LiveId" clId="{6CB488B7-19F0-4724-9CFD-76FE8EADE1B6}" dt="2022-08-17T18:57:04.520" v="842" actId="571"/>
          <ac:grpSpMkLst>
            <pc:docMk/>
            <pc:sldMk cId="4070966074" sldId="283"/>
            <ac:grpSpMk id="33" creationId="{996383DA-9040-4B1B-A9B5-ECC71D273AEF}"/>
          </ac:grpSpMkLst>
        </pc:grpChg>
        <pc:picChg chg="mod">
          <ac:chgData name="Solal Pirelli" userId="584f3c02d4d36311" providerId="LiveId" clId="{6CB488B7-19F0-4724-9CFD-76FE8EADE1B6}" dt="2022-08-17T18:56:46.257" v="834"/>
          <ac:picMkLst>
            <pc:docMk/>
            <pc:sldMk cId="4070966074" sldId="283"/>
            <ac:picMk id="15" creationId="{563C4326-BE5B-47A2-991D-6DC33E957CDB}"/>
          </ac:picMkLst>
        </pc:picChg>
        <pc:picChg chg="mod">
          <ac:chgData name="Solal Pirelli" userId="584f3c02d4d36311" providerId="LiveId" clId="{6CB488B7-19F0-4724-9CFD-76FE8EADE1B6}" dt="2022-08-17T18:56:46.257" v="834"/>
          <ac:picMkLst>
            <pc:docMk/>
            <pc:sldMk cId="4070966074" sldId="283"/>
            <ac:picMk id="17" creationId="{2FE25CCC-149B-488D-B5F0-197E9C6D2A45}"/>
          </ac:picMkLst>
        </pc:picChg>
        <pc:picChg chg="mod">
          <ac:chgData name="Solal Pirelli" userId="584f3c02d4d36311" providerId="LiveId" clId="{6CB488B7-19F0-4724-9CFD-76FE8EADE1B6}" dt="2022-08-17T18:56:46.257" v="834"/>
          <ac:picMkLst>
            <pc:docMk/>
            <pc:sldMk cId="4070966074" sldId="283"/>
            <ac:picMk id="19" creationId="{D75DC144-AF12-4CD8-8B7B-859E9A72A6E4}"/>
          </ac:picMkLst>
        </pc:picChg>
        <pc:picChg chg="mod">
          <ac:chgData name="Solal Pirelli" userId="584f3c02d4d36311" providerId="LiveId" clId="{6CB488B7-19F0-4724-9CFD-76FE8EADE1B6}" dt="2022-08-17T18:57:00.904" v="841" actId="571"/>
          <ac:picMkLst>
            <pc:docMk/>
            <pc:sldMk cId="4070966074" sldId="283"/>
            <ac:picMk id="25" creationId="{925DE15B-84FF-4352-8F27-4AA28581D90F}"/>
          </ac:picMkLst>
        </pc:picChg>
        <pc:picChg chg="mod">
          <ac:chgData name="Solal Pirelli" userId="584f3c02d4d36311" providerId="LiveId" clId="{6CB488B7-19F0-4724-9CFD-76FE8EADE1B6}" dt="2022-08-17T18:57:00.904" v="841" actId="571"/>
          <ac:picMkLst>
            <pc:docMk/>
            <pc:sldMk cId="4070966074" sldId="283"/>
            <ac:picMk id="27" creationId="{644D7E04-82AB-4890-9A94-51E914683EE5}"/>
          </ac:picMkLst>
        </pc:picChg>
        <pc:picChg chg="mod">
          <ac:chgData name="Solal Pirelli" userId="584f3c02d4d36311" providerId="LiveId" clId="{6CB488B7-19F0-4724-9CFD-76FE8EADE1B6}" dt="2022-08-17T18:57:00.904" v="841" actId="571"/>
          <ac:picMkLst>
            <pc:docMk/>
            <pc:sldMk cId="4070966074" sldId="283"/>
            <ac:picMk id="29" creationId="{3D66BA48-5A3F-45BF-A051-9311E9884B8A}"/>
          </ac:picMkLst>
        </pc:picChg>
        <pc:picChg chg="mod">
          <ac:chgData name="Solal Pirelli" userId="584f3c02d4d36311" providerId="LiveId" clId="{6CB488B7-19F0-4724-9CFD-76FE8EADE1B6}" dt="2022-08-17T18:57:04.520" v="842" actId="571"/>
          <ac:picMkLst>
            <pc:docMk/>
            <pc:sldMk cId="4070966074" sldId="283"/>
            <ac:picMk id="35" creationId="{27574531-49E2-4E73-9BD9-4E05A100BC2B}"/>
          </ac:picMkLst>
        </pc:picChg>
        <pc:picChg chg="mod">
          <ac:chgData name="Solal Pirelli" userId="584f3c02d4d36311" providerId="LiveId" clId="{6CB488B7-19F0-4724-9CFD-76FE8EADE1B6}" dt="2022-08-17T18:57:04.520" v="842" actId="571"/>
          <ac:picMkLst>
            <pc:docMk/>
            <pc:sldMk cId="4070966074" sldId="283"/>
            <ac:picMk id="37" creationId="{370DA2E5-CF78-4815-B0E7-DA3DE867F101}"/>
          </ac:picMkLst>
        </pc:picChg>
        <pc:picChg chg="mod">
          <ac:chgData name="Solal Pirelli" userId="584f3c02d4d36311" providerId="LiveId" clId="{6CB488B7-19F0-4724-9CFD-76FE8EADE1B6}" dt="2022-08-17T18:57:04.520" v="842" actId="571"/>
          <ac:picMkLst>
            <pc:docMk/>
            <pc:sldMk cId="4070966074" sldId="283"/>
            <ac:picMk id="39" creationId="{87064875-3E4E-47C0-ABA8-7D7F71848187}"/>
          </ac:picMkLst>
        </pc:picChg>
        <pc:cxnChg chg="add mod">
          <ac:chgData name="Solal Pirelli" userId="584f3c02d4d36311" providerId="LiveId" clId="{6CB488B7-19F0-4724-9CFD-76FE8EADE1B6}" dt="2022-08-17T18:56:46.257" v="834"/>
          <ac:cxnSpMkLst>
            <pc:docMk/>
            <pc:sldMk cId="4070966074" sldId="283"/>
            <ac:cxnSpMk id="6" creationId="{8461FC02-7E80-41CB-98A9-2F42EE717A54}"/>
          </ac:cxnSpMkLst>
        </pc:cxnChg>
        <pc:cxnChg chg="add mod">
          <ac:chgData name="Solal Pirelli" userId="584f3c02d4d36311" providerId="LiveId" clId="{6CB488B7-19F0-4724-9CFD-76FE8EADE1B6}" dt="2022-08-17T18:56:46.257" v="834"/>
          <ac:cxnSpMkLst>
            <pc:docMk/>
            <pc:sldMk cId="4070966074" sldId="283"/>
            <ac:cxnSpMk id="7" creationId="{6D2E6C3E-E6DD-451E-A1A5-E89E49917293}"/>
          </ac:cxnSpMkLst>
        </pc:cxnChg>
        <pc:cxnChg chg="add mod">
          <ac:chgData name="Solal Pirelli" userId="584f3c02d4d36311" providerId="LiveId" clId="{6CB488B7-19F0-4724-9CFD-76FE8EADE1B6}" dt="2022-08-17T18:56:46.257" v="834"/>
          <ac:cxnSpMkLst>
            <pc:docMk/>
            <pc:sldMk cId="4070966074" sldId="283"/>
            <ac:cxnSpMk id="8" creationId="{8F637D05-2FE0-4670-A9F4-517F2A57F9DE}"/>
          </ac:cxnSpMkLst>
        </pc:cxnChg>
        <pc:cxnChg chg="add mod">
          <ac:chgData name="Solal Pirelli" userId="584f3c02d4d36311" providerId="LiveId" clId="{6CB488B7-19F0-4724-9CFD-76FE8EADE1B6}" dt="2022-08-17T18:56:46.257" v="834"/>
          <ac:cxnSpMkLst>
            <pc:docMk/>
            <pc:sldMk cId="4070966074" sldId="283"/>
            <ac:cxnSpMk id="9" creationId="{9FB61248-266C-4A79-8495-87A3797D005E}"/>
          </ac:cxnSpMkLst>
        </pc:cxnChg>
      </pc:sldChg>
      <pc:sldChg chg="addSp delSp modSp add mod modAnim">
        <pc:chgData name="Solal Pirelli" userId="584f3c02d4d36311" providerId="LiveId" clId="{6CB488B7-19F0-4724-9CFD-76FE8EADE1B6}" dt="2022-08-17T19:01:31.750" v="897" actId="14100"/>
        <pc:sldMkLst>
          <pc:docMk/>
          <pc:sldMk cId="3135597025" sldId="284"/>
        </pc:sldMkLst>
        <pc:spChg chg="mod">
          <ac:chgData name="Solal Pirelli" userId="584f3c02d4d36311" providerId="LiveId" clId="{6CB488B7-19F0-4724-9CFD-76FE8EADE1B6}" dt="2022-08-17T19:00:22.051" v="877" actId="313"/>
          <ac:spMkLst>
            <pc:docMk/>
            <pc:sldMk cId="3135597025" sldId="284"/>
            <ac:spMk id="2" creationId="{4DE1DACC-C70E-4DD0-BE6D-430104B04A6D}"/>
          </ac:spMkLst>
        </pc:spChg>
        <pc:spChg chg="mod">
          <ac:chgData name="Solal Pirelli" userId="584f3c02d4d36311" providerId="LiveId" clId="{6CB488B7-19F0-4724-9CFD-76FE8EADE1B6}" dt="2022-08-17T19:00:36.874" v="885" actId="20577"/>
          <ac:spMkLst>
            <pc:docMk/>
            <pc:sldMk cId="3135597025" sldId="284"/>
            <ac:spMk id="12" creationId="{5E522281-BAD0-4FEC-8510-3C3C86049783}"/>
          </ac:spMkLst>
        </pc:spChg>
        <pc:spChg chg="mod">
          <ac:chgData name="Solal Pirelli" userId="584f3c02d4d36311" providerId="LiveId" clId="{6CB488B7-19F0-4724-9CFD-76FE8EADE1B6}" dt="2022-08-17T19:01:31.750" v="897" actId="14100"/>
          <ac:spMkLst>
            <pc:docMk/>
            <pc:sldMk cId="3135597025" sldId="284"/>
            <ac:spMk id="13" creationId="{85821DB6-2013-4616-B8AB-F9E6D856F79D}"/>
          </ac:spMkLst>
        </pc:spChg>
        <pc:spChg chg="del">
          <ac:chgData name="Solal Pirelli" userId="584f3c02d4d36311" providerId="LiveId" clId="{6CB488B7-19F0-4724-9CFD-76FE8EADE1B6}" dt="2022-08-17T19:00:24.482" v="878" actId="478"/>
          <ac:spMkLst>
            <pc:docMk/>
            <pc:sldMk cId="3135597025" sldId="284"/>
            <ac:spMk id="14" creationId="{D3A92F7F-8FEE-4C4D-9E98-04C5D308AF59}"/>
          </ac:spMkLst>
        </pc:spChg>
        <pc:spChg chg="mod">
          <ac:chgData name="Solal Pirelli" userId="584f3c02d4d36311" providerId="LiveId" clId="{6CB488B7-19F0-4724-9CFD-76FE8EADE1B6}" dt="2022-08-17T19:00:51.512" v="888"/>
          <ac:spMkLst>
            <pc:docMk/>
            <pc:sldMk cId="3135597025" sldId="284"/>
            <ac:spMk id="19" creationId="{EB768F9A-AF78-4EC4-9D7E-29445003F366}"/>
          </ac:spMkLst>
        </pc:spChg>
        <pc:spChg chg="mod">
          <ac:chgData name="Solal Pirelli" userId="584f3c02d4d36311" providerId="LiveId" clId="{6CB488B7-19F0-4724-9CFD-76FE8EADE1B6}" dt="2022-08-17T19:00:51.512" v="888"/>
          <ac:spMkLst>
            <pc:docMk/>
            <pc:sldMk cId="3135597025" sldId="284"/>
            <ac:spMk id="21" creationId="{48A645EF-9C31-4DFB-985F-879C9C89586A}"/>
          </ac:spMkLst>
        </pc:spChg>
        <pc:spChg chg="mod">
          <ac:chgData name="Solal Pirelli" userId="584f3c02d4d36311" providerId="LiveId" clId="{6CB488B7-19F0-4724-9CFD-76FE8EADE1B6}" dt="2022-08-17T19:00:51.512" v="888"/>
          <ac:spMkLst>
            <pc:docMk/>
            <pc:sldMk cId="3135597025" sldId="284"/>
            <ac:spMk id="23" creationId="{1B62894F-A5BD-4FF7-8B52-E2618CF28A2A}"/>
          </ac:spMkLst>
        </pc:spChg>
        <pc:spChg chg="mod">
          <ac:chgData name="Solal Pirelli" userId="584f3c02d4d36311" providerId="LiveId" clId="{6CB488B7-19F0-4724-9CFD-76FE8EADE1B6}" dt="2022-08-17T19:01:04.183" v="891" actId="571"/>
          <ac:spMkLst>
            <pc:docMk/>
            <pc:sldMk cId="3135597025" sldId="284"/>
            <ac:spMk id="29" creationId="{338799E1-3A5B-4768-814F-402806226C01}"/>
          </ac:spMkLst>
        </pc:spChg>
        <pc:spChg chg="mod">
          <ac:chgData name="Solal Pirelli" userId="584f3c02d4d36311" providerId="LiveId" clId="{6CB488B7-19F0-4724-9CFD-76FE8EADE1B6}" dt="2022-08-17T19:01:04.183" v="891" actId="571"/>
          <ac:spMkLst>
            <pc:docMk/>
            <pc:sldMk cId="3135597025" sldId="284"/>
            <ac:spMk id="31" creationId="{A28BAB8E-8BBD-4DD9-B049-9853D753CCB7}"/>
          </ac:spMkLst>
        </pc:spChg>
        <pc:spChg chg="mod">
          <ac:chgData name="Solal Pirelli" userId="584f3c02d4d36311" providerId="LiveId" clId="{6CB488B7-19F0-4724-9CFD-76FE8EADE1B6}" dt="2022-08-17T19:01:04.183" v="891" actId="571"/>
          <ac:spMkLst>
            <pc:docMk/>
            <pc:sldMk cId="3135597025" sldId="284"/>
            <ac:spMk id="33" creationId="{5BF62C28-9CC2-48EE-8848-D14C91206CCF}"/>
          </ac:spMkLst>
        </pc:spChg>
        <pc:grpChg chg="add mod">
          <ac:chgData name="Solal Pirelli" userId="584f3c02d4d36311" providerId="LiveId" clId="{6CB488B7-19F0-4724-9CFD-76FE8EADE1B6}" dt="2022-08-17T19:00:56.774" v="889" actId="1076"/>
          <ac:grpSpMkLst>
            <pc:docMk/>
            <pc:sldMk cId="3135597025" sldId="284"/>
            <ac:grpSpMk id="15" creationId="{281FBB25-CFB9-43F5-A1F8-CF0D24936F33}"/>
          </ac:grpSpMkLst>
        </pc:grpChg>
        <pc:grpChg chg="mod">
          <ac:chgData name="Solal Pirelli" userId="584f3c02d4d36311" providerId="LiveId" clId="{6CB488B7-19F0-4724-9CFD-76FE8EADE1B6}" dt="2022-08-17T19:00:51.512" v="888"/>
          <ac:grpSpMkLst>
            <pc:docMk/>
            <pc:sldMk cId="3135597025" sldId="284"/>
            <ac:grpSpMk id="16" creationId="{65CBA034-EE23-4852-816B-458204EA28EB}"/>
          </ac:grpSpMkLst>
        </pc:grpChg>
        <pc:grpChg chg="mod">
          <ac:chgData name="Solal Pirelli" userId="584f3c02d4d36311" providerId="LiveId" clId="{6CB488B7-19F0-4724-9CFD-76FE8EADE1B6}" dt="2022-08-17T19:00:51.512" v="888"/>
          <ac:grpSpMkLst>
            <pc:docMk/>
            <pc:sldMk cId="3135597025" sldId="284"/>
            <ac:grpSpMk id="17" creationId="{0852E983-87DF-47F5-ABE5-D210AF783C5A}"/>
          </ac:grpSpMkLst>
        </pc:grpChg>
        <pc:grpChg chg="mod">
          <ac:chgData name="Solal Pirelli" userId="584f3c02d4d36311" providerId="LiveId" clId="{6CB488B7-19F0-4724-9CFD-76FE8EADE1B6}" dt="2022-08-17T19:00:51.512" v="888"/>
          <ac:grpSpMkLst>
            <pc:docMk/>
            <pc:sldMk cId="3135597025" sldId="284"/>
            <ac:grpSpMk id="18" creationId="{AA7D3770-9263-4F19-A7A2-9D930971848C}"/>
          </ac:grpSpMkLst>
        </pc:grpChg>
        <pc:grpChg chg="add mod">
          <ac:chgData name="Solal Pirelli" userId="584f3c02d4d36311" providerId="LiveId" clId="{6CB488B7-19F0-4724-9CFD-76FE8EADE1B6}" dt="2022-08-17T19:01:04.183" v="891" actId="571"/>
          <ac:grpSpMkLst>
            <pc:docMk/>
            <pc:sldMk cId="3135597025" sldId="284"/>
            <ac:grpSpMk id="25" creationId="{C55DC22A-65BE-4696-98D2-9FB0036C0C2A}"/>
          </ac:grpSpMkLst>
        </pc:grpChg>
        <pc:grpChg chg="mod">
          <ac:chgData name="Solal Pirelli" userId="584f3c02d4d36311" providerId="LiveId" clId="{6CB488B7-19F0-4724-9CFD-76FE8EADE1B6}" dt="2022-08-17T19:01:04.183" v="891" actId="571"/>
          <ac:grpSpMkLst>
            <pc:docMk/>
            <pc:sldMk cId="3135597025" sldId="284"/>
            <ac:grpSpMk id="26" creationId="{63B6CFD9-5CEC-42D8-BF3C-32F55EE92FC1}"/>
          </ac:grpSpMkLst>
        </pc:grpChg>
        <pc:grpChg chg="mod">
          <ac:chgData name="Solal Pirelli" userId="584f3c02d4d36311" providerId="LiveId" clId="{6CB488B7-19F0-4724-9CFD-76FE8EADE1B6}" dt="2022-08-17T19:01:04.183" v="891" actId="571"/>
          <ac:grpSpMkLst>
            <pc:docMk/>
            <pc:sldMk cId="3135597025" sldId="284"/>
            <ac:grpSpMk id="27" creationId="{113744AF-45AD-4D77-85BD-AE4CF3FF348E}"/>
          </ac:grpSpMkLst>
        </pc:grpChg>
        <pc:grpChg chg="mod">
          <ac:chgData name="Solal Pirelli" userId="584f3c02d4d36311" providerId="LiveId" clId="{6CB488B7-19F0-4724-9CFD-76FE8EADE1B6}" dt="2022-08-17T19:01:04.183" v="891" actId="571"/>
          <ac:grpSpMkLst>
            <pc:docMk/>
            <pc:sldMk cId="3135597025" sldId="284"/>
            <ac:grpSpMk id="28" creationId="{50108953-D528-4548-9302-3BFAFB0B9975}"/>
          </ac:grpSpMkLst>
        </pc:grpChg>
        <pc:picChg chg="mod">
          <ac:chgData name="Solal Pirelli" userId="584f3c02d4d36311" providerId="LiveId" clId="{6CB488B7-19F0-4724-9CFD-76FE8EADE1B6}" dt="2022-08-17T19:00:51.512" v="888"/>
          <ac:picMkLst>
            <pc:docMk/>
            <pc:sldMk cId="3135597025" sldId="284"/>
            <ac:picMk id="20" creationId="{0B425C08-1B89-40C5-8FC2-898E09EC2970}"/>
          </ac:picMkLst>
        </pc:picChg>
        <pc:picChg chg="mod">
          <ac:chgData name="Solal Pirelli" userId="584f3c02d4d36311" providerId="LiveId" clId="{6CB488B7-19F0-4724-9CFD-76FE8EADE1B6}" dt="2022-08-17T19:00:51.512" v="888"/>
          <ac:picMkLst>
            <pc:docMk/>
            <pc:sldMk cId="3135597025" sldId="284"/>
            <ac:picMk id="22" creationId="{4E6586A0-CC3B-40FE-B8F3-951960F20E54}"/>
          </ac:picMkLst>
        </pc:picChg>
        <pc:picChg chg="mod">
          <ac:chgData name="Solal Pirelli" userId="584f3c02d4d36311" providerId="LiveId" clId="{6CB488B7-19F0-4724-9CFD-76FE8EADE1B6}" dt="2022-08-17T19:00:51.512" v="888"/>
          <ac:picMkLst>
            <pc:docMk/>
            <pc:sldMk cId="3135597025" sldId="284"/>
            <ac:picMk id="24" creationId="{BDBB67F0-D518-4E4A-9314-57AE452EF5D3}"/>
          </ac:picMkLst>
        </pc:picChg>
        <pc:picChg chg="mod">
          <ac:chgData name="Solal Pirelli" userId="584f3c02d4d36311" providerId="LiveId" clId="{6CB488B7-19F0-4724-9CFD-76FE8EADE1B6}" dt="2022-08-17T19:01:04.183" v="891" actId="571"/>
          <ac:picMkLst>
            <pc:docMk/>
            <pc:sldMk cId="3135597025" sldId="284"/>
            <ac:picMk id="30" creationId="{38B035F1-9652-4DF9-A610-1861609577CE}"/>
          </ac:picMkLst>
        </pc:picChg>
        <pc:picChg chg="mod">
          <ac:chgData name="Solal Pirelli" userId="584f3c02d4d36311" providerId="LiveId" clId="{6CB488B7-19F0-4724-9CFD-76FE8EADE1B6}" dt="2022-08-17T19:01:04.183" v="891" actId="571"/>
          <ac:picMkLst>
            <pc:docMk/>
            <pc:sldMk cId="3135597025" sldId="284"/>
            <ac:picMk id="32" creationId="{F52C9502-58FF-4C1F-922B-0751A0FF1702}"/>
          </ac:picMkLst>
        </pc:picChg>
        <pc:picChg chg="mod">
          <ac:chgData name="Solal Pirelli" userId="584f3c02d4d36311" providerId="LiveId" clId="{6CB488B7-19F0-4724-9CFD-76FE8EADE1B6}" dt="2022-08-17T19:01:04.183" v="891" actId="571"/>
          <ac:picMkLst>
            <pc:docMk/>
            <pc:sldMk cId="3135597025" sldId="284"/>
            <ac:picMk id="34" creationId="{327949BC-1B74-452E-A610-A39600B66EDE}"/>
          </ac:picMkLst>
        </pc:picChg>
        <pc:cxnChg chg="del">
          <ac:chgData name="Solal Pirelli" userId="584f3c02d4d36311" providerId="LiveId" clId="{6CB488B7-19F0-4724-9CFD-76FE8EADE1B6}" dt="2022-08-17T19:00:24.963" v="879" actId="478"/>
          <ac:cxnSpMkLst>
            <pc:docMk/>
            <pc:sldMk cId="3135597025" sldId="284"/>
            <ac:cxnSpMk id="7" creationId="{D1D31B3F-090D-4FA3-98D7-0A20F22CA514}"/>
          </ac:cxnSpMkLst>
        </pc:cxnChg>
        <pc:cxnChg chg="mod">
          <ac:chgData name="Solal Pirelli" userId="584f3c02d4d36311" providerId="LiveId" clId="{6CB488B7-19F0-4724-9CFD-76FE8EADE1B6}" dt="2022-08-17T19:00:33.190" v="883" actId="1076"/>
          <ac:cxnSpMkLst>
            <pc:docMk/>
            <pc:sldMk cId="3135597025" sldId="284"/>
            <ac:cxnSpMk id="8" creationId="{43F0983C-FF5A-4B74-856A-626A22F73E0A}"/>
          </ac:cxnSpMkLst>
        </pc:cxnChg>
        <pc:cxnChg chg="del mod">
          <ac:chgData name="Solal Pirelli" userId="584f3c02d4d36311" providerId="LiveId" clId="{6CB488B7-19F0-4724-9CFD-76FE8EADE1B6}" dt="2022-08-17T19:00:25.578" v="881" actId="478"/>
          <ac:cxnSpMkLst>
            <pc:docMk/>
            <pc:sldMk cId="3135597025" sldId="284"/>
            <ac:cxnSpMk id="9" creationId="{4AA326A0-9A72-4B16-8C2B-DFB3CDBC32A9}"/>
          </ac:cxnSpMkLst>
        </pc:cxnChg>
        <pc:cxnChg chg="del">
          <ac:chgData name="Solal Pirelli" userId="584f3c02d4d36311" providerId="LiveId" clId="{6CB488B7-19F0-4724-9CFD-76FE8EADE1B6}" dt="2022-08-17T19:00:26.106" v="882" actId="478"/>
          <ac:cxnSpMkLst>
            <pc:docMk/>
            <pc:sldMk cId="3135597025" sldId="284"/>
            <ac:cxnSpMk id="10" creationId="{C607D8BC-30B6-483C-B8A7-9E3DC328E9E1}"/>
          </ac:cxnSpMkLst>
        </pc:cxnChg>
        <pc:cxnChg chg="mod">
          <ac:chgData name="Solal Pirelli" userId="584f3c02d4d36311" providerId="LiveId" clId="{6CB488B7-19F0-4724-9CFD-76FE8EADE1B6}" dt="2022-08-17T19:00:33.190" v="883" actId="1076"/>
          <ac:cxnSpMkLst>
            <pc:docMk/>
            <pc:sldMk cId="3135597025" sldId="284"/>
            <ac:cxnSpMk id="11" creationId="{2F257132-50F5-4D5E-B378-BAF89BB0C5A2}"/>
          </ac:cxnSpMkLst>
        </pc:cxnChg>
      </pc:sldChg>
      <pc:sldChg chg="addSp delSp modSp add mod delAnim modAnim">
        <pc:chgData name="Solal Pirelli" userId="584f3c02d4d36311" providerId="LiveId" clId="{6CB488B7-19F0-4724-9CFD-76FE8EADE1B6}" dt="2022-08-17T19:07:44.799" v="937"/>
        <pc:sldMkLst>
          <pc:docMk/>
          <pc:sldMk cId="2199536170" sldId="285"/>
        </pc:sldMkLst>
        <pc:spChg chg="mod">
          <ac:chgData name="Solal Pirelli" userId="584f3c02d4d36311" providerId="LiveId" clId="{6CB488B7-19F0-4724-9CFD-76FE8EADE1B6}" dt="2022-08-17T19:06:11.117" v="912" actId="20577"/>
          <ac:spMkLst>
            <pc:docMk/>
            <pc:sldMk cId="2199536170" sldId="285"/>
            <ac:spMk id="2" creationId="{D175F4B9-5279-4B74-B087-BC8103966328}"/>
          </ac:spMkLst>
        </pc:spChg>
        <pc:spChg chg="del mod topLvl">
          <ac:chgData name="Solal Pirelli" userId="584f3c02d4d36311" providerId="LiveId" clId="{6CB488B7-19F0-4724-9CFD-76FE8EADE1B6}" dt="2022-08-17T19:07:25.758" v="935" actId="478"/>
          <ac:spMkLst>
            <pc:docMk/>
            <pc:sldMk cId="2199536170" sldId="285"/>
            <ac:spMk id="24" creationId="{815142ED-5CC2-4BB2-A3A2-4B1192180E3A}"/>
          </ac:spMkLst>
        </pc:spChg>
        <pc:grpChg chg="add mod">
          <ac:chgData name="Solal Pirelli" userId="584f3c02d4d36311" providerId="LiveId" clId="{6CB488B7-19F0-4724-9CFD-76FE8EADE1B6}" dt="2022-08-17T19:07:39.308" v="936" actId="164"/>
          <ac:grpSpMkLst>
            <pc:docMk/>
            <pc:sldMk cId="2199536170" sldId="285"/>
            <ac:grpSpMk id="3" creationId="{2CB6B3A2-AB57-4FD7-84E4-5A6DF3D766C4}"/>
          </ac:grpSpMkLst>
        </pc:grpChg>
        <pc:grpChg chg="del">
          <ac:chgData name="Solal Pirelli" userId="584f3c02d4d36311" providerId="LiveId" clId="{6CB488B7-19F0-4724-9CFD-76FE8EADE1B6}" dt="2022-08-17T19:06:16.225" v="915" actId="478"/>
          <ac:grpSpMkLst>
            <pc:docMk/>
            <pc:sldMk cId="2199536170" sldId="285"/>
            <ac:grpSpMk id="9" creationId="{E9CDC577-B306-451B-9D8C-0E89049D387B}"/>
          </ac:grpSpMkLst>
        </pc:grpChg>
        <pc:grpChg chg="del">
          <ac:chgData name="Solal Pirelli" userId="584f3c02d4d36311" providerId="LiveId" clId="{6CB488B7-19F0-4724-9CFD-76FE8EADE1B6}" dt="2022-08-17T19:06:17.740" v="917" actId="478"/>
          <ac:grpSpMkLst>
            <pc:docMk/>
            <pc:sldMk cId="2199536170" sldId="285"/>
            <ac:grpSpMk id="14" creationId="{6DDD371A-CC6E-4714-B9B0-FEA87147B183}"/>
          </ac:grpSpMkLst>
        </pc:grpChg>
        <pc:grpChg chg="add del mod">
          <ac:chgData name="Solal Pirelli" userId="584f3c02d4d36311" providerId="LiveId" clId="{6CB488B7-19F0-4724-9CFD-76FE8EADE1B6}" dt="2022-08-17T19:07:25.758" v="935" actId="478"/>
          <ac:grpSpMkLst>
            <pc:docMk/>
            <pc:sldMk cId="2199536170" sldId="285"/>
            <ac:grpSpMk id="22" creationId="{906683FB-D277-4F3F-85BC-85F03668C006}"/>
          </ac:grpSpMkLst>
        </pc:grpChg>
        <pc:picChg chg="del">
          <ac:chgData name="Solal Pirelli" userId="584f3c02d4d36311" providerId="LiveId" clId="{6CB488B7-19F0-4724-9CFD-76FE8EADE1B6}" dt="2022-08-17T19:06:20.299" v="922" actId="478"/>
          <ac:picMkLst>
            <pc:docMk/>
            <pc:sldMk cId="2199536170" sldId="285"/>
            <ac:picMk id="7" creationId="{8F00A702-AEA2-44AF-A25E-78D37C0B226C}"/>
          </ac:picMkLst>
        </pc:picChg>
        <pc:picChg chg="del">
          <ac:chgData name="Solal Pirelli" userId="584f3c02d4d36311" providerId="LiveId" clId="{6CB488B7-19F0-4724-9CFD-76FE8EADE1B6}" dt="2022-08-17T19:06:17.012" v="916" actId="478"/>
          <ac:picMkLst>
            <pc:docMk/>
            <pc:sldMk cId="2199536170" sldId="285"/>
            <ac:picMk id="19" creationId="{A312FA42-2978-4C03-9C84-BAD64526C51D}"/>
          </ac:picMkLst>
        </pc:picChg>
        <pc:picChg chg="del">
          <ac:chgData name="Solal Pirelli" userId="584f3c02d4d36311" providerId="LiveId" clId="{6CB488B7-19F0-4724-9CFD-76FE8EADE1B6}" dt="2022-08-17T19:06:18.149" v="918" actId="478"/>
          <ac:picMkLst>
            <pc:docMk/>
            <pc:sldMk cId="2199536170" sldId="285"/>
            <ac:picMk id="20" creationId="{7BFD53D2-C3D3-448D-AC23-AD6ECA630106}"/>
          </ac:picMkLst>
        </pc:picChg>
        <pc:picChg chg="del">
          <ac:chgData name="Solal Pirelli" userId="584f3c02d4d36311" providerId="LiveId" clId="{6CB488B7-19F0-4724-9CFD-76FE8EADE1B6}" dt="2022-08-17T19:06:18.527" v="919" actId="478"/>
          <ac:picMkLst>
            <pc:docMk/>
            <pc:sldMk cId="2199536170" sldId="285"/>
            <ac:picMk id="21" creationId="{50468CD3-616E-43E9-9AD3-2560BAAD348A}"/>
          </ac:picMkLst>
        </pc:picChg>
        <pc:picChg chg="mod topLvl">
          <ac:chgData name="Solal Pirelli" userId="584f3c02d4d36311" providerId="LiveId" clId="{6CB488B7-19F0-4724-9CFD-76FE8EADE1B6}" dt="2022-08-17T19:07:39.308" v="936" actId="164"/>
          <ac:picMkLst>
            <pc:docMk/>
            <pc:sldMk cId="2199536170" sldId="285"/>
            <ac:picMk id="23" creationId="{B0CC140A-675A-439A-B0B9-58CB9CC11FCE}"/>
          </ac:picMkLst>
        </pc:picChg>
        <pc:picChg chg="add mod">
          <ac:chgData name="Solal Pirelli" userId="584f3c02d4d36311" providerId="LiveId" clId="{6CB488B7-19F0-4724-9CFD-76FE8EADE1B6}" dt="2022-08-17T19:07:39.308" v="936" actId="164"/>
          <ac:picMkLst>
            <pc:docMk/>
            <pc:sldMk cId="2199536170" sldId="285"/>
            <ac:picMk id="26" creationId="{FD5741C2-012F-4521-AA1F-B030331B7DFC}"/>
          </ac:picMkLst>
        </pc:picChg>
        <pc:cxnChg chg="del">
          <ac:chgData name="Solal Pirelli" userId="584f3c02d4d36311" providerId="LiveId" clId="{6CB488B7-19F0-4724-9CFD-76FE8EADE1B6}" dt="2022-08-17T19:06:15.446" v="914" actId="478"/>
          <ac:cxnSpMkLst>
            <pc:docMk/>
            <pc:sldMk cId="2199536170" sldId="285"/>
            <ac:cxnSpMk id="12" creationId="{ACE98F8B-8537-4640-87E4-E51227EEC8E9}"/>
          </ac:cxnSpMkLst>
        </pc:cxnChg>
        <pc:cxnChg chg="del">
          <ac:chgData name="Solal Pirelli" userId="584f3c02d4d36311" providerId="LiveId" clId="{6CB488B7-19F0-4724-9CFD-76FE8EADE1B6}" dt="2022-08-17T19:06:14.992" v="913" actId="478"/>
          <ac:cxnSpMkLst>
            <pc:docMk/>
            <pc:sldMk cId="2199536170" sldId="285"/>
            <ac:cxnSpMk id="13" creationId="{321B41BD-FC8B-4C07-A746-E4649B71DF35}"/>
          </ac:cxnSpMkLst>
        </pc:cxnChg>
        <pc:cxnChg chg="del">
          <ac:chgData name="Solal Pirelli" userId="584f3c02d4d36311" providerId="LiveId" clId="{6CB488B7-19F0-4724-9CFD-76FE8EADE1B6}" dt="2022-08-17T19:06:18.902" v="920" actId="478"/>
          <ac:cxnSpMkLst>
            <pc:docMk/>
            <pc:sldMk cId="2199536170" sldId="285"/>
            <ac:cxnSpMk id="17" creationId="{195D69D4-2692-4273-9CC5-B3D64130B66F}"/>
          </ac:cxnSpMkLst>
        </pc:cxnChg>
        <pc:cxnChg chg="del">
          <ac:chgData name="Solal Pirelli" userId="584f3c02d4d36311" providerId="LiveId" clId="{6CB488B7-19F0-4724-9CFD-76FE8EADE1B6}" dt="2022-08-17T19:06:19.315" v="921" actId="478"/>
          <ac:cxnSpMkLst>
            <pc:docMk/>
            <pc:sldMk cId="2199536170" sldId="285"/>
            <ac:cxnSpMk id="18" creationId="{265FA0EA-1DBF-4F18-B135-FF6D20A166FD}"/>
          </ac:cxnSpMkLst>
        </pc:cxnChg>
        <pc:cxnChg chg="add mod">
          <ac:chgData name="Solal Pirelli" userId="584f3c02d4d36311" providerId="LiveId" clId="{6CB488B7-19F0-4724-9CFD-76FE8EADE1B6}" dt="2022-08-17T19:07:39.308" v="936" actId="164"/>
          <ac:cxnSpMkLst>
            <pc:docMk/>
            <pc:sldMk cId="2199536170" sldId="285"/>
            <ac:cxnSpMk id="25" creationId="{19C2B675-9839-426A-9B36-000210B61B50}"/>
          </ac:cxnSpMkLst>
        </pc:cxnChg>
      </pc:sldChg>
      <pc:sldChg chg="addSp delSp modSp new mod">
        <pc:chgData name="Solal Pirelli" userId="584f3c02d4d36311" providerId="LiveId" clId="{6CB488B7-19F0-4724-9CFD-76FE8EADE1B6}" dt="2022-08-17T19:08:37.526" v="979" actId="14100"/>
        <pc:sldMkLst>
          <pc:docMk/>
          <pc:sldMk cId="3809918096" sldId="286"/>
        </pc:sldMkLst>
        <pc:spChg chg="mod">
          <ac:chgData name="Solal Pirelli" userId="584f3c02d4d36311" providerId="LiveId" clId="{6CB488B7-19F0-4724-9CFD-76FE8EADE1B6}" dt="2022-08-17T19:08:06.382" v="971" actId="20577"/>
          <ac:spMkLst>
            <pc:docMk/>
            <pc:sldMk cId="3809918096" sldId="286"/>
            <ac:spMk id="2" creationId="{FFE8C1CE-C9CC-4F0B-AED4-A287F88092A8}"/>
          </ac:spMkLst>
        </pc:spChg>
        <pc:spChg chg="del">
          <ac:chgData name="Solal Pirelli" userId="584f3c02d4d36311" providerId="LiveId" clId="{6CB488B7-19F0-4724-9CFD-76FE8EADE1B6}" dt="2022-08-17T19:08:09.133" v="972" actId="478"/>
          <ac:spMkLst>
            <pc:docMk/>
            <pc:sldMk cId="3809918096" sldId="286"/>
            <ac:spMk id="3" creationId="{9E27746C-57DF-4E9D-B5B8-F13CF135BA6C}"/>
          </ac:spMkLst>
        </pc:spChg>
        <pc:spChg chg="del">
          <ac:chgData name="Solal Pirelli" userId="584f3c02d4d36311" providerId="LiveId" clId="{6CB488B7-19F0-4724-9CFD-76FE8EADE1B6}" dt="2022-08-17T19:08:10.939" v="973" actId="478"/>
          <ac:spMkLst>
            <pc:docMk/>
            <pc:sldMk cId="3809918096" sldId="286"/>
            <ac:spMk id="5" creationId="{387F2A03-EABA-4E91-95D0-CD2E45CF14BC}"/>
          </ac:spMkLst>
        </pc:spChg>
        <pc:spChg chg="add mod">
          <ac:chgData name="Solal Pirelli" userId="584f3c02d4d36311" providerId="LiveId" clId="{6CB488B7-19F0-4724-9CFD-76FE8EADE1B6}" dt="2022-08-17T19:08:37.526" v="979" actId="14100"/>
          <ac:spMkLst>
            <pc:docMk/>
            <pc:sldMk cId="3809918096" sldId="286"/>
            <ac:spMk id="8" creationId="{58FA3F04-3F89-40D8-830E-6F305B7F31E2}"/>
          </ac:spMkLst>
        </pc:spChg>
        <pc:picChg chg="add mod">
          <ac:chgData name="Solal Pirelli" userId="584f3c02d4d36311" providerId="LiveId" clId="{6CB488B7-19F0-4724-9CFD-76FE8EADE1B6}" dt="2022-08-17T19:08:23.094" v="975" actId="1076"/>
          <ac:picMkLst>
            <pc:docMk/>
            <pc:sldMk cId="3809918096" sldId="286"/>
            <ac:picMk id="6" creationId="{A58B1F9B-6DB5-4BE1-9D6B-36ED5047EC9F}"/>
          </ac:picMkLst>
        </pc:picChg>
        <pc:picChg chg="add mod">
          <ac:chgData name="Solal Pirelli" userId="584f3c02d4d36311" providerId="LiveId" clId="{6CB488B7-19F0-4724-9CFD-76FE8EADE1B6}" dt="2022-08-17T19:08:15.134" v="974"/>
          <ac:picMkLst>
            <pc:docMk/>
            <pc:sldMk cId="3809918096" sldId="286"/>
            <ac:picMk id="7" creationId="{985E0AED-FA9D-4E75-9B64-8AFA06BC9AA1}"/>
          </ac:picMkLst>
        </pc:picChg>
      </pc:sldChg>
      <pc:sldChg chg="addSp delSp modSp new mod">
        <pc:chgData name="Solal Pirelli" userId="584f3c02d4d36311" providerId="LiveId" clId="{6CB488B7-19F0-4724-9CFD-76FE8EADE1B6}" dt="2022-08-17T19:09:26.074" v="999" actId="207"/>
        <pc:sldMkLst>
          <pc:docMk/>
          <pc:sldMk cId="1744346530" sldId="287"/>
        </pc:sldMkLst>
        <pc:spChg chg="mod">
          <ac:chgData name="Solal Pirelli" userId="584f3c02d4d36311" providerId="LiveId" clId="{6CB488B7-19F0-4724-9CFD-76FE8EADE1B6}" dt="2022-08-17T19:09:14.959" v="995" actId="20577"/>
          <ac:spMkLst>
            <pc:docMk/>
            <pc:sldMk cId="1744346530" sldId="287"/>
            <ac:spMk id="2" creationId="{0442CB60-8283-4CCA-92A5-8F23B568C181}"/>
          </ac:spMkLst>
        </pc:spChg>
        <pc:spChg chg="del">
          <ac:chgData name="Solal Pirelli" userId="584f3c02d4d36311" providerId="LiveId" clId="{6CB488B7-19F0-4724-9CFD-76FE8EADE1B6}" dt="2022-08-17T19:09:16.944" v="996" actId="478"/>
          <ac:spMkLst>
            <pc:docMk/>
            <pc:sldMk cId="1744346530" sldId="287"/>
            <ac:spMk id="3" creationId="{2BC05259-46B6-4A4C-B048-C6B156FA294A}"/>
          </ac:spMkLst>
        </pc:spChg>
        <pc:spChg chg="del">
          <ac:chgData name="Solal Pirelli" userId="584f3c02d4d36311" providerId="LiveId" clId="{6CB488B7-19F0-4724-9CFD-76FE8EADE1B6}" dt="2022-08-17T19:09:18.051" v="997" actId="478"/>
          <ac:spMkLst>
            <pc:docMk/>
            <pc:sldMk cId="1744346530" sldId="287"/>
            <ac:spMk id="5" creationId="{4B6BA720-7772-49BA-8137-01A07B2011C8}"/>
          </ac:spMkLst>
        </pc:spChg>
        <pc:spChg chg="add mod">
          <ac:chgData name="Solal Pirelli" userId="584f3c02d4d36311" providerId="LiveId" clId="{6CB488B7-19F0-4724-9CFD-76FE8EADE1B6}" dt="2022-08-17T19:09:20.350" v="998"/>
          <ac:spMkLst>
            <pc:docMk/>
            <pc:sldMk cId="1744346530" sldId="287"/>
            <ac:spMk id="8" creationId="{95C8D504-3D25-443C-AB6B-D347579851AC}"/>
          </ac:spMkLst>
        </pc:spChg>
        <pc:spChg chg="add mod">
          <ac:chgData name="Solal Pirelli" userId="584f3c02d4d36311" providerId="LiveId" clId="{6CB488B7-19F0-4724-9CFD-76FE8EADE1B6}" dt="2022-08-17T19:09:20.350" v="998"/>
          <ac:spMkLst>
            <pc:docMk/>
            <pc:sldMk cId="1744346530" sldId="287"/>
            <ac:spMk id="9" creationId="{9CF35109-5DE4-4971-A027-11BFB7F6AB5B}"/>
          </ac:spMkLst>
        </pc:spChg>
        <pc:picChg chg="add mod">
          <ac:chgData name="Solal Pirelli" userId="584f3c02d4d36311" providerId="LiveId" clId="{6CB488B7-19F0-4724-9CFD-76FE8EADE1B6}" dt="2022-08-17T19:09:20.350" v="998"/>
          <ac:picMkLst>
            <pc:docMk/>
            <pc:sldMk cId="1744346530" sldId="287"/>
            <ac:picMk id="6" creationId="{EA003AD1-B889-4AAB-993D-83E80CF4CE3B}"/>
          </ac:picMkLst>
        </pc:picChg>
        <pc:picChg chg="add mod">
          <ac:chgData name="Solal Pirelli" userId="584f3c02d4d36311" providerId="LiveId" clId="{6CB488B7-19F0-4724-9CFD-76FE8EADE1B6}" dt="2022-08-17T19:09:26.074" v="999" actId="207"/>
          <ac:picMkLst>
            <pc:docMk/>
            <pc:sldMk cId="1744346530" sldId="287"/>
            <ac:picMk id="7" creationId="{FCB3AA49-3F29-48B5-95E4-9537335B4B6F}"/>
          </ac:picMkLst>
        </pc:picChg>
        <pc:cxnChg chg="add mod">
          <ac:chgData name="Solal Pirelli" userId="584f3c02d4d36311" providerId="LiveId" clId="{6CB488B7-19F0-4724-9CFD-76FE8EADE1B6}" dt="2022-08-17T19:09:20.350" v="998"/>
          <ac:cxnSpMkLst>
            <pc:docMk/>
            <pc:sldMk cId="1744346530" sldId="287"/>
            <ac:cxnSpMk id="10" creationId="{B025ECC7-425C-4C7E-A02F-6945B9F86E50}"/>
          </ac:cxnSpMkLst>
        </pc:cxnChg>
      </pc:sldChg>
      <pc:sldChg chg="addSp delSp modSp add mod">
        <pc:chgData name="Solal Pirelli" userId="584f3c02d4d36311" providerId="LiveId" clId="{6CB488B7-19F0-4724-9CFD-76FE8EADE1B6}" dt="2022-08-17T19:09:55.052" v="1003" actId="14826"/>
        <pc:sldMkLst>
          <pc:docMk/>
          <pc:sldMk cId="2592216112" sldId="288"/>
        </pc:sldMkLst>
        <pc:spChg chg="del">
          <ac:chgData name="Solal Pirelli" userId="584f3c02d4d36311" providerId="LiveId" clId="{6CB488B7-19F0-4724-9CFD-76FE8EADE1B6}" dt="2022-08-17T19:09:41.759" v="1001" actId="478"/>
          <ac:spMkLst>
            <pc:docMk/>
            <pc:sldMk cId="2592216112" sldId="288"/>
            <ac:spMk id="2" creationId="{CB9FAA65-6656-4F79-80ED-EEA853CF55FE}"/>
          </ac:spMkLst>
        </pc:spChg>
        <pc:spChg chg="add del mod">
          <ac:chgData name="Solal Pirelli" userId="584f3c02d4d36311" providerId="LiveId" clId="{6CB488B7-19F0-4724-9CFD-76FE8EADE1B6}" dt="2022-08-17T19:09:43.189" v="1002" actId="478"/>
          <ac:spMkLst>
            <pc:docMk/>
            <pc:sldMk cId="2592216112" sldId="288"/>
            <ac:spMk id="5" creationId="{D99145D4-2CA9-4FDB-9ADC-0D10D514ED70}"/>
          </ac:spMkLst>
        </pc:spChg>
        <pc:picChg chg="mod">
          <ac:chgData name="Solal Pirelli" userId="584f3c02d4d36311" providerId="LiveId" clId="{6CB488B7-19F0-4724-9CFD-76FE8EADE1B6}" dt="2022-08-17T19:09:55.052" v="1003" actId="14826"/>
          <ac:picMkLst>
            <pc:docMk/>
            <pc:sldMk cId="2592216112" sldId="288"/>
            <ac:picMk id="9" creationId="{D4C146DC-079E-439F-AA54-EFFE0D92EF92}"/>
          </ac:picMkLst>
        </pc:picChg>
      </pc:sldChg>
      <pc:sldChg chg="addSp delSp modSp new mod">
        <pc:chgData name="Solal Pirelli" userId="584f3c02d4d36311" providerId="LiveId" clId="{6CB488B7-19F0-4724-9CFD-76FE8EADE1B6}" dt="2022-08-17T19:10:27.430" v="1034"/>
        <pc:sldMkLst>
          <pc:docMk/>
          <pc:sldMk cId="1788242052" sldId="289"/>
        </pc:sldMkLst>
        <pc:spChg chg="mod">
          <ac:chgData name="Solal Pirelli" userId="584f3c02d4d36311" providerId="LiveId" clId="{6CB488B7-19F0-4724-9CFD-76FE8EADE1B6}" dt="2022-08-17T19:10:22.960" v="1031" actId="20577"/>
          <ac:spMkLst>
            <pc:docMk/>
            <pc:sldMk cId="1788242052" sldId="289"/>
            <ac:spMk id="2" creationId="{308635B9-6A9A-41E1-88AF-3808C72AC4C6}"/>
          </ac:spMkLst>
        </pc:spChg>
        <pc:spChg chg="del">
          <ac:chgData name="Solal Pirelli" userId="584f3c02d4d36311" providerId="LiveId" clId="{6CB488B7-19F0-4724-9CFD-76FE8EADE1B6}" dt="2022-08-17T19:10:25.709" v="1032" actId="478"/>
          <ac:spMkLst>
            <pc:docMk/>
            <pc:sldMk cId="1788242052" sldId="289"/>
            <ac:spMk id="3" creationId="{4BA47977-638C-4C18-8C94-EAC9F24578AD}"/>
          </ac:spMkLst>
        </pc:spChg>
        <pc:spChg chg="del">
          <ac:chgData name="Solal Pirelli" userId="584f3c02d4d36311" providerId="LiveId" clId="{6CB488B7-19F0-4724-9CFD-76FE8EADE1B6}" dt="2022-08-17T19:10:26.726" v="1033" actId="478"/>
          <ac:spMkLst>
            <pc:docMk/>
            <pc:sldMk cId="1788242052" sldId="289"/>
            <ac:spMk id="5" creationId="{961093ED-1E0C-4EE5-9768-3029388B2398}"/>
          </ac:spMkLst>
        </pc:spChg>
        <pc:picChg chg="add mod">
          <ac:chgData name="Solal Pirelli" userId="584f3c02d4d36311" providerId="LiveId" clId="{6CB488B7-19F0-4724-9CFD-76FE8EADE1B6}" dt="2022-08-17T19:10:27.430" v="1034"/>
          <ac:picMkLst>
            <pc:docMk/>
            <pc:sldMk cId="1788242052" sldId="289"/>
            <ac:picMk id="6" creationId="{7463F415-6E48-4EC6-B7C1-D94016F9933A}"/>
          </ac:picMkLst>
        </pc:picChg>
        <pc:picChg chg="add mod">
          <ac:chgData name="Solal Pirelli" userId="584f3c02d4d36311" providerId="LiveId" clId="{6CB488B7-19F0-4724-9CFD-76FE8EADE1B6}" dt="2022-08-17T19:10:27.430" v="1034"/>
          <ac:picMkLst>
            <pc:docMk/>
            <pc:sldMk cId="1788242052" sldId="289"/>
            <ac:picMk id="7" creationId="{E7AC457E-2C14-4FFC-A5C1-B0F31CB2DD8F}"/>
          </ac:picMkLst>
        </pc:picChg>
        <pc:picChg chg="add mod">
          <ac:chgData name="Solal Pirelli" userId="584f3c02d4d36311" providerId="LiveId" clId="{6CB488B7-19F0-4724-9CFD-76FE8EADE1B6}" dt="2022-08-17T19:10:27.430" v="1034"/>
          <ac:picMkLst>
            <pc:docMk/>
            <pc:sldMk cId="1788242052" sldId="289"/>
            <ac:picMk id="8" creationId="{06842685-BE35-438E-8E68-EBAB5CBE1E1D}"/>
          </ac:picMkLst>
        </pc:picChg>
        <pc:picChg chg="add mod">
          <ac:chgData name="Solal Pirelli" userId="584f3c02d4d36311" providerId="LiveId" clId="{6CB488B7-19F0-4724-9CFD-76FE8EADE1B6}" dt="2022-08-17T19:10:27.430" v="1034"/>
          <ac:picMkLst>
            <pc:docMk/>
            <pc:sldMk cId="1788242052" sldId="289"/>
            <ac:picMk id="13" creationId="{3D9EA863-07E1-42BB-AEDD-7E5510CEA6B6}"/>
          </ac:picMkLst>
        </pc:picChg>
        <pc:picChg chg="add mod">
          <ac:chgData name="Solal Pirelli" userId="584f3c02d4d36311" providerId="LiveId" clId="{6CB488B7-19F0-4724-9CFD-76FE8EADE1B6}" dt="2022-08-17T19:10:27.430" v="1034"/>
          <ac:picMkLst>
            <pc:docMk/>
            <pc:sldMk cId="1788242052" sldId="289"/>
            <ac:picMk id="14" creationId="{8B305609-EEAD-4761-B2CD-150A579F1762}"/>
          </ac:picMkLst>
        </pc:picChg>
        <pc:cxnChg chg="add mod">
          <ac:chgData name="Solal Pirelli" userId="584f3c02d4d36311" providerId="LiveId" clId="{6CB488B7-19F0-4724-9CFD-76FE8EADE1B6}" dt="2022-08-17T19:10:27.430" v="1034"/>
          <ac:cxnSpMkLst>
            <pc:docMk/>
            <pc:sldMk cId="1788242052" sldId="289"/>
            <ac:cxnSpMk id="9" creationId="{983F0D6E-FC57-4EFB-9459-925814E5AC5B}"/>
          </ac:cxnSpMkLst>
        </pc:cxnChg>
        <pc:cxnChg chg="add mod">
          <ac:chgData name="Solal Pirelli" userId="584f3c02d4d36311" providerId="LiveId" clId="{6CB488B7-19F0-4724-9CFD-76FE8EADE1B6}" dt="2022-08-17T19:10:27.430" v="1034"/>
          <ac:cxnSpMkLst>
            <pc:docMk/>
            <pc:sldMk cId="1788242052" sldId="289"/>
            <ac:cxnSpMk id="10" creationId="{90908A14-382C-4D1F-81F6-EFFD2128BCE6}"/>
          </ac:cxnSpMkLst>
        </pc:cxnChg>
        <pc:cxnChg chg="add mod">
          <ac:chgData name="Solal Pirelli" userId="584f3c02d4d36311" providerId="LiveId" clId="{6CB488B7-19F0-4724-9CFD-76FE8EADE1B6}" dt="2022-08-17T19:10:27.430" v="1034"/>
          <ac:cxnSpMkLst>
            <pc:docMk/>
            <pc:sldMk cId="1788242052" sldId="289"/>
            <ac:cxnSpMk id="11" creationId="{BAB3A16C-ED88-4E5D-BEE7-01CD96E2154A}"/>
          </ac:cxnSpMkLst>
        </pc:cxnChg>
        <pc:cxnChg chg="add mod">
          <ac:chgData name="Solal Pirelli" userId="584f3c02d4d36311" providerId="LiveId" clId="{6CB488B7-19F0-4724-9CFD-76FE8EADE1B6}" dt="2022-08-17T19:10:27.430" v="1034"/>
          <ac:cxnSpMkLst>
            <pc:docMk/>
            <pc:sldMk cId="1788242052" sldId="289"/>
            <ac:cxnSpMk id="12" creationId="{1C922FF3-D1C3-4933-8870-CF458DBAB32C}"/>
          </ac:cxnSpMkLst>
        </pc:cxnChg>
      </pc:sldChg>
      <pc:sldChg chg="addSp delSp modSp new mod">
        <pc:chgData name="Solal Pirelli" userId="584f3c02d4d36311" providerId="LiveId" clId="{6CB488B7-19F0-4724-9CFD-76FE8EADE1B6}" dt="2022-08-17T19:11:06.032" v="1069"/>
        <pc:sldMkLst>
          <pc:docMk/>
          <pc:sldMk cId="1005439193" sldId="290"/>
        </pc:sldMkLst>
        <pc:spChg chg="mod">
          <ac:chgData name="Solal Pirelli" userId="584f3c02d4d36311" providerId="LiveId" clId="{6CB488B7-19F0-4724-9CFD-76FE8EADE1B6}" dt="2022-08-17T19:10:51.287" v="1066" actId="20577"/>
          <ac:spMkLst>
            <pc:docMk/>
            <pc:sldMk cId="1005439193" sldId="290"/>
            <ac:spMk id="2" creationId="{D35B7F83-1B4B-473C-A5DD-616B902E1E4E}"/>
          </ac:spMkLst>
        </pc:spChg>
        <pc:spChg chg="del">
          <ac:chgData name="Solal Pirelli" userId="584f3c02d4d36311" providerId="LiveId" clId="{6CB488B7-19F0-4724-9CFD-76FE8EADE1B6}" dt="2022-08-17T19:10:52.896" v="1067" actId="478"/>
          <ac:spMkLst>
            <pc:docMk/>
            <pc:sldMk cId="1005439193" sldId="290"/>
            <ac:spMk id="3" creationId="{F5813E16-0F9C-431E-97BF-1CB613732719}"/>
          </ac:spMkLst>
        </pc:spChg>
        <pc:spChg chg="mod">
          <ac:chgData name="Solal Pirelli" userId="584f3c02d4d36311" providerId="LiveId" clId="{6CB488B7-19F0-4724-9CFD-76FE8EADE1B6}" dt="2022-08-17T19:11:06.032" v="1069"/>
          <ac:spMkLst>
            <pc:docMk/>
            <pc:sldMk cId="1005439193" sldId="290"/>
            <ac:spMk id="5" creationId="{E6C2F882-5E9E-43DD-A7AB-E7CA461D778F}"/>
          </ac:spMkLst>
        </pc:spChg>
        <pc:picChg chg="add mod">
          <ac:chgData name="Solal Pirelli" userId="584f3c02d4d36311" providerId="LiveId" clId="{6CB488B7-19F0-4724-9CFD-76FE8EADE1B6}" dt="2022-08-17T19:10:53.554" v="1068"/>
          <ac:picMkLst>
            <pc:docMk/>
            <pc:sldMk cId="1005439193" sldId="290"/>
            <ac:picMk id="6" creationId="{A6B6743A-3D1E-44D2-A869-349CF37F3587}"/>
          </ac:picMkLst>
        </pc:picChg>
        <pc:picChg chg="add mod">
          <ac:chgData name="Solal Pirelli" userId="584f3c02d4d36311" providerId="LiveId" clId="{6CB488B7-19F0-4724-9CFD-76FE8EADE1B6}" dt="2022-08-17T19:10:53.554" v="1068"/>
          <ac:picMkLst>
            <pc:docMk/>
            <pc:sldMk cId="1005439193" sldId="290"/>
            <ac:picMk id="7" creationId="{8849DFC5-0B3C-4A82-8650-84AE9EBCCBAA}"/>
          </ac:picMkLst>
        </pc:picChg>
        <pc:picChg chg="add mod">
          <ac:chgData name="Solal Pirelli" userId="584f3c02d4d36311" providerId="LiveId" clId="{6CB488B7-19F0-4724-9CFD-76FE8EADE1B6}" dt="2022-08-17T19:10:53.554" v="1068"/>
          <ac:picMkLst>
            <pc:docMk/>
            <pc:sldMk cId="1005439193" sldId="290"/>
            <ac:picMk id="8" creationId="{30E6E909-83D3-44AF-878E-76E32D93D929}"/>
          </ac:picMkLst>
        </pc:picChg>
      </pc:sldChg>
      <pc:sldChg chg="addSp delSp modSp new mod">
        <pc:chgData name="Solal Pirelli" userId="584f3c02d4d36311" providerId="LiveId" clId="{6CB488B7-19F0-4724-9CFD-76FE8EADE1B6}" dt="2022-08-17T19:13:34.576" v="1072"/>
        <pc:sldMkLst>
          <pc:docMk/>
          <pc:sldMk cId="959812578" sldId="291"/>
        </pc:sldMkLst>
        <pc:spChg chg="del">
          <ac:chgData name="Solal Pirelli" userId="584f3c02d4d36311" providerId="LiveId" clId="{6CB488B7-19F0-4724-9CFD-76FE8EADE1B6}" dt="2022-08-17T19:13:33.982" v="1071" actId="478"/>
          <ac:spMkLst>
            <pc:docMk/>
            <pc:sldMk cId="959812578" sldId="291"/>
            <ac:spMk id="3" creationId="{42CDCF1C-745E-4A41-8644-A477318EB67E}"/>
          </ac:spMkLst>
        </pc:spChg>
        <pc:picChg chg="add mod">
          <ac:chgData name="Solal Pirelli" userId="584f3c02d4d36311" providerId="LiveId" clId="{6CB488B7-19F0-4724-9CFD-76FE8EADE1B6}" dt="2022-08-17T19:13:34.576" v="1072"/>
          <ac:picMkLst>
            <pc:docMk/>
            <pc:sldMk cId="959812578" sldId="291"/>
            <ac:picMk id="4" creationId="{D2CD4FAB-F773-4339-BCF0-BE25CE1CD742}"/>
          </ac:picMkLst>
        </pc:picChg>
        <pc:picChg chg="add mod">
          <ac:chgData name="Solal Pirelli" userId="584f3c02d4d36311" providerId="LiveId" clId="{6CB488B7-19F0-4724-9CFD-76FE8EADE1B6}" dt="2022-08-17T19:13:34.576" v="1072"/>
          <ac:picMkLst>
            <pc:docMk/>
            <pc:sldMk cId="959812578" sldId="291"/>
            <ac:picMk id="5" creationId="{B00D4B73-251E-4B9E-AD57-C2D2F2451063}"/>
          </ac:picMkLst>
        </pc:picChg>
        <pc:picChg chg="add mod">
          <ac:chgData name="Solal Pirelli" userId="584f3c02d4d36311" providerId="LiveId" clId="{6CB488B7-19F0-4724-9CFD-76FE8EADE1B6}" dt="2022-08-17T19:13:34.576" v="1072"/>
          <ac:picMkLst>
            <pc:docMk/>
            <pc:sldMk cId="959812578" sldId="291"/>
            <ac:picMk id="6" creationId="{AABE2752-CC97-495F-810A-BFC62BDE8461}"/>
          </ac:picMkLst>
        </pc:picChg>
        <pc:picChg chg="add mod">
          <ac:chgData name="Solal Pirelli" userId="584f3c02d4d36311" providerId="LiveId" clId="{6CB488B7-19F0-4724-9CFD-76FE8EADE1B6}" dt="2022-08-17T19:13:34.576" v="1072"/>
          <ac:picMkLst>
            <pc:docMk/>
            <pc:sldMk cId="959812578" sldId="291"/>
            <ac:picMk id="7" creationId="{1774FC57-C018-4A90-B49E-E0E3854B0C17}"/>
          </ac:picMkLst>
        </pc:picChg>
      </pc:sldChg>
      <pc:sldChg chg="addSp delSp modSp new mod">
        <pc:chgData name="Solal Pirelli" userId="584f3c02d4d36311" providerId="LiveId" clId="{6CB488B7-19F0-4724-9CFD-76FE8EADE1B6}" dt="2022-08-17T19:13:48.554" v="1075" actId="478"/>
        <pc:sldMkLst>
          <pc:docMk/>
          <pc:sldMk cId="1275553697" sldId="292"/>
        </pc:sldMkLst>
        <pc:spChg chg="del">
          <ac:chgData name="Solal Pirelli" userId="584f3c02d4d36311" providerId="LiveId" clId="{6CB488B7-19F0-4724-9CFD-76FE8EADE1B6}" dt="2022-08-17T19:13:48.554" v="1075" actId="478"/>
          <ac:spMkLst>
            <pc:docMk/>
            <pc:sldMk cId="1275553697" sldId="292"/>
            <ac:spMk id="3" creationId="{B4A4A459-35EE-44C6-99CE-559E3DC55466}"/>
          </ac:spMkLst>
        </pc:spChg>
        <pc:picChg chg="add mod">
          <ac:chgData name="Solal Pirelli" userId="584f3c02d4d36311" providerId="LiveId" clId="{6CB488B7-19F0-4724-9CFD-76FE8EADE1B6}" dt="2022-08-17T19:13:45.101" v="1074"/>
          <ac:picMkLst>
            <pc:docMk/>
            <pc:sldMk cId="1275553697" sldId="292"/>
            <ac:picMk id="4" creationId="{8C5E3CB0-92AD-4E83-9030-C4EFEDB72DCD}"/>
          </ac:picMkLst>
        </pc:picChg>
        <pc:picChg chg="add mod">
          <ac:chgData name="Solal Pirelli" userId="584f3c02d4d36311" providerId="LiveId" clId="{6CB488B7-19F0-4724-9CFD-76FE8EADE1B6}" dt="2022-08-17T19:13:45.101" v="1074"/>
          <ac:picMkLst>
            <pc:docMk/>
            <pc:sldMk cId="1275553697" sldId="292"/>
            <ac:picMk id="5" creationId="{335D0047-14F2-4885-B5FC-E3F733A6E3EC}"/>
          </ac:picMkLst>
        </pc:picChg>
        <pc:picChg chg="add mod">
          <ac:chgData name="Solal Pirelli" userId="584f3c02d4d36311" providerId="LiveId" clId="{6CB488B7-19F0-4724-9CFD-76FE8EADE1B6}" dt="2022-08-17T19:13:45.101" v="1074"/>
          <ac:picMkLst>
            <pc:docMk/>
            <pc:sldMk cId="1275553697" sldId="292"/>
            <ac:picMk id="6" creationId="{7A2F5731-70CF-43BF-A893-5929DC723C20}"/>
          </ac:picMkLst>
        </pc:picChg>
      </pc:sldChg>
      <pc:sldChg chg="addSp modSp new mod modAnim">
        <pc:chgData name="Solal Pirelli" userId="584f3c02d4d36311" providerId="LiveId" clId="{6CB488B7-19F0-4724-9CFD-76FE8EADE1B6}" dt="2022-08-17T19:17:58.741" v="1087"/>
        <pc:sldMkLst>
          <pc:docMk/>
          <pc:sldMk cId="348810235" sldId="293"/>
        </pc:sldMkLst>
        <pc:spChg chg="mod">
          <ac:chgData name="Solal Pirelli" userId="584f3c02d4d36311" providerId="LiveId" clId="{6CB488B7-19F0-4724-9CFD-76FE8EADE1B6}" dt="2022-08-17T19:15:57.134" v="1081"/>
          <ac:spMkLst>
            <pc:docMk/>
            <pc:sldMk cId="348810235" sldId="293"/>
            <ac:spMk id="3" creationId="{493B7D1C-B0E6-4255-8019-8AE0BE748C09}"/>
          </ac:spMkLst>
        </pc:spChg>
        <pc:picChg chg="add mod">
          <ac:chgData name="Solal Pirelli" userId="584f3c02d4d36311" providerId="LiveId" clId="{6CB488B7-19F0-4724-9CFD-76FE8EADE1B6}" dt="2022-08-17T19:15:51.837" v="1080" actId="1076"/>
          <ac:picMkLst>
            <pc:docMk/>
            <pc:sldMk cId="348810235" sldId="293"/>
            <ac:picMk id="5" creationId="{792333BE-F7AA-4568-8EA8-B2A842BE6901}"/>
          </ac:picMkLst>
        </pc:picChg>
        <pc:picChg chg="add mod">
          <ac:chgData name="Solal Pirelli" userId="584f3c02d4d36311" providerId="LiveId" clId="{6CB488B7-19F0-4724-9CFD-76FE8EADE1B6}" dt="2022-08-17T19:17:48.006" v="1086" actId="14100"/>
          <ac:picMkLst>
            <pc:docMk/>
            <pc:sldMk cId="348810235" sldId="293"/>
            <ac:picMk id="7" creationId="{B07F1DD6-C546-4A52-8E26-A459BE83ED5C}"/>
          </ac:picMkLst>
        </pc:picChg>
      </pc:sldChg>
      <pc:sldChg chg="addSp modSp new mod">
        <pc:chgData name="Solal Pirelli" userId="584f3c02d4d36311" providerId="LiveId" clId="{6CB488B7-19F0-4724-9CFD-76FE8EADE1B6}" dt="2022-08-17T19:19:31.429" v="1092"/>
        <pc:sldMkLst>
          <pc:docMk/>
          <pc:sldMk cId="2642899485" sldId="294"/>
        </pc:sldMkLst>
        <pc:spChg chg="mod">
          <ac:chgData name="Solal Pirelli" userId="584f3c02d4d36311" providerId="LiveId" clId="{6CB488B7-19F0-4724-9CFD-76FE8EADE1B6}" dt="2022-08-17T19:19:31.429" v="1092"/>
          <ac:spMkLst>
            <pc:docMk/>
            <pc:sldMk cId="2642899485" sldId="294"/>
            <ac:spMk id="3" creationId="{FE8E7CE4-2B31-4296-9DB0-580D40E0CA5E}"/>
          </ac:spMkLst>
        </pc:spChg>
        <pc:picChg chg="add mod">
          <ac:chgData name="Solal Pirelli" userId="584f3c02d4d36311" providerId="LiveId" clId="{6CB488B7-19F0-4724-9CFD-76FE8EADE1B6}" dt="2022-08-17T19:19:26.598" v="1091" actId="1076"/>
          <ac:picMkLst>
            <pc:docMk/>
            <pc:sldMk cId="2642899485" sldId="294"/>
            <ac:picMk id="5" creationId="{45E3AEBA-4527-4A92-8E36-7C71972578FA}"/>
          </ac:picMkLst>
        </pc:picChg>
      </pc:sldChg>
      <pc:sldChg chg="modSp new mod">
        <pc:chgData name="Solal Pirelli" userId="584f3c02d4d36311" providerId="LiveId" clId="{6CB488B7-19F0-4724-9CFD-76FE8EADE1B6}" dt="2022-08-17T19:23:30.307" v="1200"/>
        <pc:sldMkLst>
          <pc:docMk/>
          <pc:sldMk cId="742787542" sldId="295"/>
        </pc:sldMkLst>
        <pc:spChg chg="mod">
          <ac:chgData name="Solal Pirelli" userId="584f3c02d4d36311" providerId="LiveId" clId="{6CB488B7-19F0-4724-9CFD-76FE8EADE1B6}" dt="2022-08-17T19:21:42.238" v="1114" actId="20577"/>
          <ac:spMkLst>
            <pc:docMk/>
            <pc:sldMk cId="742787542" sldId="295"/>
            <ac:spMk id="2" creationId="{A393100A-F846-42AA-A6EA-E050119C410E}"/>
          </ac:spMkLst>
        </pc:spChg>
        <pc:spChg chg="mod">
          <ac:chgData name="Solal Pirelli" userId="584f3c02d4d36311" providerId="LiveId" clId="{6CB488B7-19F0-4724-9CFD-76FE8EADE1B6}" dt="2022-08-17T19:23:14.874" v="1199" actId="20577"/>
          <ac:spMkLst>
            <pc:docMk/>
            <pc:sldMk cId="742787542" sldId="295"/>
            <ac:spMk id="3" creationId="{6EEE5B26-55C0-4A48-82CA-3CB0380833D5}"/>
          </ac:spMkLst>
        </pc:spChg>
        <pc:spChg chg="mod">
          <ac:chgData name="Solal Pirelli" userId="584f3c02d4d36311" providerId="LiveId" clId="{6CB488B7-19F0-4724-9CFD-76FE8EADE1B6}" dt="2022-08-17T19:23:30.307" v="1200"/>
          <ac:spMkLst>
            <pc:docMk/>
            <pc:sldMk cId="742787542" sldId="295"/>
            <ac:spMk id="5" creationId="{D9374037-2E77-4137-81C8-FE85C404F8C0}"/>
          </ac:spMkLst>
        </pc:spChg>
      </pc:sldChg>
      <pc:sldChg chg="modSp new mod">
        <pc:chgData name="Solal Pirelli" userId="584f3c02d4d36311" providerId="LiveId" clId="{6CB488B7-19F0-4724-9CFD-76FE8EADE1B6}" dt="2022-08-25T18:44:12.184" v="7999" actId="20577"/>
        <pc:sldMkLst>
          <pc:docMk/>
          <pc:sldMk cId="1491076066" sldId="296"/>
        </pc:sldMkLst>
        <pc:spChg chg="mod">
          <ac:chgData name="Solal Pirelli" userId="584f3c02d4d36311" providerId="LiveId" clId="{6CB488B7-19F0-4724-9CFD-76FE8EADE1B6}" dt="2022-08-25T18:44:12.184" v="7999" actId="20577"/>
          <ac:spMkLst>
            <pc:docMk/>
            <pc:sldMk cId="1491076066" sldId="296"/>
            <ac:spMk id="2" creationId="{20EE51B9-B863-4A98-9118-9B41C77CD824}"/>
          </ac:spMkLst>
        </pc:spChg>
      </pc:sldChg>
      <pc:sldChg chg="addSp modSp new mod">
        <pc:chgData name="Solal Pirelli" userId="584f3c02d4d36311" providerId="LiveId" clId="{6CB488B7-19F0-4724-9CFD-76FE8EADE1B6}" dt="2022-08-17T19:24:24.510" v="1238"/>
        <pc:sldMkLst>
          <pc:docMk/>
          <pc:sldMk cId="4140031337" sldId="297"/>
        </pc:sldMkLst>
        <pc:spChg chg="mod">
          <ac:chgData name="Solal Pirelli" userId="584f3c02d4d36311" providerId="LiveId" clId="{6CB488B7-19F0-4724-9CFD-76FE8EADE1B6}" dt="2022-08-17T19:24:24.510" v="1238"/>
          <ac:spMkLst>
            <pc:docMk/>
            <pc:sldMk cId="4140031337" sldId="297"/>
            <ac:spMk id="3" creationId="{9B30CA88-D050-4F8C-8525-F515F0A3A746}"/>
          </ac:spMkLst>
        </pc:spChg>
        <pc:picChg chg="add mod">
          <ac:chgData name="Solal Pirelli" userId="584f3c02d4d36311" providerId="LiveId" clId="{6CB488B7-19F0-4724-9CFD-76FE8EADE1B6}" dt="2022-08-17T19:24:14.573" v="1237" actId="1076"/>
          <ac:picMkLst>
            <pc:docMk/>
            <pc:sldMk cId="4140031337" sldId="297"/>
            <ac:picMk id="4" creationId="{DC09CC24-7D75-4C21-A2B4-E8548DF40925}"/>
          </ac:picMkLst>
        </pc:picChg>
      </pc:sldChg>
      <pc:sldChg chg="modSp new del mod ord">
        <pc:chgData name="Solal Pirelli" userId="584f3c02d4d36311" providerId="LiveId" clId="{6CB488B7-19F0-4724-9CFD-76FE8EADE1B6}" dt="2022-08-19T19:25:26.678" v="5868" actId="47"/>
        <pc:sldMkLst>
          <pc:docMk/>
          <pc:sldMk cId="1940978098" sldId="298"/>
        </pc:sldMkLst>
        <pc:spChg chg="mod">
          <ac:chgData name="Solal Pirelli" userId="584f3c02d4d36311" providerId="LiveId" clId="{6CB488B7-19F0-4724-9CFD-76FE8EADE1B6}" dt="2022-08-17T19:24:40.762" v="1249" actId="20577"/>
          <ac:spMkLst>
            <pc:docMk/>
            <pc:sldMk cId="1940978098" sldId="298"/>
            <ac:spMk id="2" creationId="{105A3AA3-0119-4622-BB5A-C5D0F6017C4F}"/>
          </ac:spMkLst>
        </pc:spChg>
        <pc:spChg chg="mod">
          <ac:chgData name="Solal Pirelli" userId="584f3c02d4d36311" providerId="LiveId" clId="{6CB488B7-19F0-4724-9CFD-76FE8EADE1B6}" dt="2022-08-17T19:24:49.534" v="1320" actId="20577"/>
          <ac:spMkLst>
            <pc:docMk/>
            <pc:sldMk cId="1940978098" sldId="298"/>
            <ac:spMk id="3" creationId="{743783C0-A8FB-4006-A5CA-D92FF31A555E}"/>
          </ac:spMkLst>
        </pc:spChg>
      </pc:sldChg>
      <pc:sldChg chg="modSp new mod">
        <pc:chgData name="Solal Pirelli" userId="584f3c02d4d36311" providerId="LiveId" clId="{6CB488B7-19F0-4724-9CFD-76FE8EADE1B6}" dt="2022-08-19T18:25:55.782" v="1990" actId="404"/>
        <pc:sldMkLst>
          <pc:docMk/>
          <pc:sldMk cId="709435249" sldId="299"/>
        </pc:sldMkLst>
        <pc:spChg chg="mod">
          <ac:chgData name="Solal Pirelli" userId="584f3c02d4d36311" providerId="LiveId" clId="{6CB488B7-19F0-4724-9CFD-76FE8EADE1B6}" dt="2022-08-19T18:21:24.510" v="1324" actId="20577"/>
          <ac:spMkLst>
            <pc:docMk/>
            <pc:sldMk cId="709435249" sldId="299"/>
            <ac:spMk id="2" creationId="{674F822B-3F43-42A8-9A2E-CE78C02BB032}"/>
          </ac:spMkLst>
        </pc:spChg>
        <pc:spChg chg="mod">
          <ac:chgData name="Solal Pirelli" userId="584f3c02d4d36311" providerId="LiveId" clId="{6CB488B7-19F0-4724-9CFD-76FE8EADE1B6}" dt="2022-08-19T18:25:55.782" v="1990" actId="404"/>
          <ac:spMkLst>
            <pc:docMk/>
            <pc:sldMk cId="709435249" sldId="299"/>
            <ac:spMk id="3" creationId="{0EAB9AEB-41CF-49CF-BA82-D91FBBE12605}"/>
          </ac:spMkLst>
        </pc:spChg>
      </pc:sldChg>
      <pc:sldChg chg="addSp modSp new mod">
        <pc:chgData name="Solal Pirelli" userId="584f3c02d4d36311" providerId="LiveId" clId="{6CB488B7-19F0-4724-9CFD-76FE8EADE1B6}" dt="2022-08-19T18:21:58.018" v="1356" actId="20577"/>
        <pc:sldMkLst>
          <pc:docMk/>
          <pc:sldMk cId="2535431098" sldId="300"/>
        </pc:sldMkLst>
        <pc:spChg chg="mod">
          <ac:chgData name="Solal Pirelli" userId="584f3c02d4d36311" providerId="LiveId" clId="{6CB488B7-19F0-4724-9CFD-76FE8EADE1B6}" dt="2022-08-19T18:21:58.018" v="1356" actId="20577"/>
          <ac:spMkLst>
            <pc:docMk/>
            <pc:sldMk cId="2535431098" sldId="300"/>
            <ac:spMk id="3" creationId="{1F822C31-B934-4AE2-A248-0DF5DAFF8C33}"/>
          </ac:spMkLst>
        </pc:spChg>
        <pc:picChg chg="add mod">
          <ac:chgData name="Solal Pirelli" userId="584f3c02d4d36311" providerId="LiveId" clId="{6CB488B7-19F0-4724-9CFD-76FE8EADE1B6}" dt="2022-08-19T18:21:54.860" v="1342" actId="1076"/>
          <ac:picMkLst>
            <pc:docMk/>
            <pc:sldMk cId="2535431098" sldId="300"/>
            <ac:picMk id="4" creationId="{454E2AE3-960A-4F72-BA86-6F2C1CF359E3}"/>
          </ac:picMkLst>
        </pc:picChg>
      </pc:sldChg>
      <pc:sldChg chg="addSp modSp new mod">
        <pc:chgData name="Solal Pirelli" userId="584f3c02d4d36311" providerId="LiveId" clId="{6CB488B7-19F0-4724-9CFD-76FE8EADE1B6}" dt="2022-08-19T18:22:15.377" v="1376" actId="20577"/>
        <pc:sldMkLst>
          <pc:docMk/>
          <pc:sldMk cId="2273076606" sldId="301"/>
        </pc:sldMkLst>
        <pc:spChg chg="mod">
          <ac:chgData name="Solal Pirelli" userId="584f3c02d4d36311" providerId="LiveId" clId="{6CB488B7-19F0-4724-9CFD-76FE8EADE1B6}" dt="2022-08-19T18:22:15.377" v="1376" actId="20577"/>
          <ac:spMkLst>
            <pc:docMk/>
            <pc:sldMk cId="2273076606" sldId="301"/>
            <ac:spMk id="3" creationId="{AA47365F-E32E-4DED-9BE3-E035FD18F74E}"/>
          </ac:spMkLst>
        </pc:spChg>
        <pc:picChg chg="add mod">
          <ac:chgData name="Solal Pirelli" userId="584f3c02d4d36311" providerId="LiveId" clId="{6CB488B7-19F0-4724-9CFD-76FE8EADE1B6}" dt="2022-08-19T18:22:09.163" v="1359" actId="1076"/>
          <ac:picMkLst>
            <pc:docMk/>
            <pc:sldMk cId="2273076606" sldId="301"/>
            <ac:picMk id="4" creationId="{A569C0A0-49FF-48CC-BD33-D45EDD70A7EA}"/>
          </ac:picMkLst>
        </pc:picChg>
      </pc:sldChg>
      <pc:sldChg chg="delSp modSp new mod">
        <pc:chgData name="Solal Pirelli" userId="584f3c02d4d36311" providerId="LiveId" clId="{6CB488B7-19F0-4724-9CFD-76FE8EADE1B6}" dt="2022-08-19T18:23:38.237" v="1640" actId="478"/>
        <pc:sldMkLst>
          <pc:docMk/>
          <pc:sldMk cId="2490444488" sldId="302"/>
        </pc:sldMkLst>
        <pc:spChg chg="mod">
          <ac:chgData name="Solal Pirelli" userId="584f3c02d4d36311" providerId="LiveId" clId="{6CB488B7-19F0-4724-9CFD-76FE8EADE1B6}" dt="2022-08-19T18:22:41.915" v="1438" actId="20577"/>
          <ac:spMkLst>
            <pc:docMk/>
            <pc:sldMk cId="2490444488" sldId="302"/>
            <ac:spMk id="2" creationId="{B0F655DE-707E-43E2-8F90-AA58FC5F095B}"/>
          </ac:spMkLst>
        </pc:spChg>
        <pc:spChg chg="mod">
          <ac:chgData name="Solal Pirelli" userId="584f3c02d4d36311" providerId="LiveId" clId="{6CB488B7-19F0-4724-9CFD-76FE8EADE1B6}" dt="2022-08-19T18:22:53.100" v="1497" actId="20577"/>
          <ac:spMkLst>
            <pc:docMk/>
            <pc:sldMk cId="2490444488" sldId="302"/>
            <ac:spMk id="3" creationId="{06091EA9-36DF-41D8-99C4-32EA14A4AD04}"/>
          </ac:spMkLst>
        </pc:spChg>
        <pc:spChg chg="del">
          <ac:chgData name="Solal Pirelli" userId="584f3c02d4d36311" providerId="LiveId" clId="{6CB488B7-19F0-4724-9CFD-76FE8EADE1B6}" dt="2022-08-19T18:23:38.237" v="1640" actId="478"/>
          <ac:spMkLst>
            <pc:docMk/>
            <pc:sldMk cId="2490444488" sldId="302"/>
            <ac:spMk id="5" creationId="{8572D512-8393-4BAA-9D2E-1A606A023DE9}"/>
          </ac:spMkLst>
        </pc:spChg>
      </pc:sldChg>
      <pc:sldChg chg="delSp modSp new del mod">
        <pc:chgData name="Solal Pirelli" userId="584f3c02d4d36311" providerId="LiveId" clId="{6CB488B7-19F0-4724-9CFD-76FE8EADE1B6}" dt="2022-08-26T18:50:54.083" v="8279" actId="47"/>
        <pc:sldMkLst>
          <pc:docMk/>
          <pc:sldMk cId="1433166255" sldId="303"/>
        </pc:sldMkLst>
        <pc:spChg chg="mod">
          <ac:chgData name="Solal Pirelli" userId="584f3c02d4d36311" providerId="LiveId" clId="{6CB488B7-19F0-4724-9CFD-76FE8EADE1B6}" dt="2022-08-19T18:23:02.793" v="1509" actId="20577"/>
          <ac:spMkLst>
            <pc:docMk/>
            <pc:sldMk cId="1433166255" sldId="303"/>
            <ac:spMk id="2" creationId="{3FA57951-6FD3-4C95-B6DB-CEFE74B0C491}"/>
          </ac:spMkLst>
        </pc:spChg>
        <pc:spChg chg="mod">
          <ac:chgData name="Solal Pirelli" userId="584f3c02d4d36311" providerId="LiveId" clId="{6CB488B7-19F0-4724-9CFD-76FE8EADE1B6}" dt="2022-08-19T18:23:32.645" v="1639" actId="20577"/>
          <ac:spMkLst>
            <pc:docMk/>
            <pc:sldMk cId="1433166255" sldId="303"/>
            <ac:spMk id="3" creationId="{4FE22381-A0B2-4DFA-AEE3-0C84ED72D9FF}"/>
          </ac:spMkLst>
        </pc:spChg>
        <pc:spChg chg="del">
          <ac:chgData name="Solal Pirelli" userId="584f3c02d4d36311" providerId="LiveId" clId="{6CB488B7-19F0-4724-9CFD-76FE8EADE1B6}" dt="2022-08-19T18:23:39.562" v="1641" actId="478"/>
          <ac:spMkLst>
            <pc:docMk/>
            <pc:sldMk cId="1433166255" sldId="303"/>
            <ac:spMk id="5" creationId="{08937149-C191-432E-8453-2CDC92AACE30}"/>
          </ac:spMkLst>
        </pc:spChg>
      </pc:sldChg>
      <pc:sldChg chg="addSp delSp modSp new del mod">
        <pc:chgData name="Solal Pirelli" userId="584f3c02d4d36311" providerId="LiveId" clId="{6CB488B7-19F0-4724-9CFD-76FE8EADE1B6}" dt="2022-08-19T18:24:58.884" v="1833" actId="47"/>
        <pc:sldMkLst>
          <pc:docMk/>
          <pc:sldMk cId="137186387" sldId="304"/>
        </pc:sldMkLst>
        <pc:spChg chg="mod">
          <ac:chgData name="Solal Pirelli" userId="584f3c02d4d36311" providerId="LiveId" clId="{6CB488B7-19F0-4724-9CFD-76FE8EADE1B6}" dt="2022-08-19T18:24:03.139" v="1690" actId="20577"/>
          <ac:spMkLst>
            <pc:docMk/>
            <pc:sldMk cId="137186387" sldId="304"/>
            <ac:spMk id="2" creationId="{1AC4733C-D9A2-423E-9FBF-3583A4C1FA00}"/>
          </ac:spMkLst>
        </pc:spChg>
        <pc:spChg chg="del">
          <ac:chgData name="Solal Pirelli" userId="584f3c02d4d36311" providerId="LiveId" clId="{6CB488B7-19F0-4724-9CFD-76FE8EADE1B6}" dt="2022-08-19T18:24:04.263" v="1691"/>
          <ac:spMkLst>
            <pc:docMk/>
            <pc:sldMk cId="137186387" sldId="304"/>
            <ac:spMk id="3" creationId="{4F53DBDD-5627-4B21-BB59-FEE51BA1E729}"/>
          </ac:spMkLst>
        </pc:spChg>
        <pc:spChg chg="del">
          <ac:chgData name="Solal Pirelli" userId="584f3c02d4d36311" providerId="LiveId" clId="{6CB488B7-19F0-4724-9CFD-76FE8EADE1B6}" dt="2022-08-19T18:24:12.267" v="1694" actId="478"/>
          <ac:spMkLst>
            <pc:docMk/>
            <pc:sldMk cId="137186387" sldId="304"/>
            <ac:spMk id="5" creationId="{7F81CF9F-809D-4FAA-948C-66A5AD71D35D}"/>
          </ac:spMkLst>
        </pc:spChg>
        <pc:picChg chg="add mod">
          <ac:chgData name="Solal Pirelli" userId="584f3c02d4d36311" providerId="LiveId" clId="{6CB488B7-19F0-4724-9CFD-76FE8EADE1B6}" dt="2022-08-19T18:24:23.970" v="1790" actId="962"/>
          <ac:picMkLst>
            <pc:docMk/>
            <pc:sldMk cId="137186387" sldId="304"/>
            <ac:picMk id="6" creationId="{5DEE0B80-ED92-4D36-942F-55362A5CB576}"/>
          </ac:picMkLst>
        </pc:picChg>
      </pc:sldChg>
      <pc:sldChg chg="delSp modSp new del mod">
        <pc:chgData name="Solal Pirelli" userId="584f3c02d4d36311" providerId="LiveId" clId="{6CB488B7-19F0-4724-9CFD-76FE8EADE1B6}" dt="2022-08-26T18:50:55.090" v="8280" actId="47"/>
        <pc:sldMkLst>
          <pc:docMk/>
          <pc:sldMk cId="87870798" sldId="305"/>
        </pc:sldMkLst>
        <pc:spChg chg="mod">
          <ac:chgData name="Solal Pirelli" userId="584f3c02d4d36311" providerId="LiveId" clId="{6CB488B7-19F0-4724-9CFD-76FE8EADE1B6}" dt="2022-08-19T18:24:42.237" v="1808" actId="20577"/>
          <ac:spMkLst>
            <pc:docMk/>
            <pc:sldMk cId="87870798" sldId="305"/>
            <ac:spMk id="2" creationId="{684983AB-425D-4B7A-9656-D95D8216EFCD}"/>
          </ac:spMkLst>
        </pc:spChg>
        <pc:spChg chg="mod">
          <ac:chgData name="Solal Pirelli" userId="584f3c02d4d36311" providerId="LiveId" clId="{6CB488B7-19F0-4724-9CFD-76FE8EADE1B6}" dt="2022-08-26T18:50:41.699" v="8278" actId="1076"/>
          <ac:spMkLst>
            <pc:docMk/>
            <pc:sldMk cId="87870798" sldId="305"/>
            <ac:spMk id="3" creationId="{A8B043D7-410F-4B25-B4EC-2B8453B82C31}"/>
          </ac:spMkLst>
        </pc:spChg>
        <pc:spChg chg="del">
          <ac:chgData name="Solal Pirelli" userId="584f3c02d4d36311" providerId="LiveId" clId="{6CB488B7-19F0-4724-9CFD-76FE8EADE1B6}" dt="2022-08-19T18:24:54.953" v="1832" actId="478"/>
          <ac:spMkLst>
            <pc:docMk/>
            <pc:sldMk cId="87870798" sldId="305"/>
            <ac:spMk id="5" creationId="{9851CE81-CEF7-4C7B-AAA2-8C84E563D3DE}"/>
          </ac:spMkLst>
        </pc:spChg>
      </pc:sldChg>
      <pc:sldChg chg="delSp modSp new del mod">
        <pc:chgData name="Solal Pirelli" userId="584f3c02d4d36311" providerId="LiveId" clId="{6CB488B7-19F0-4724-9CFD-76FE8EADE1B6}" dt="2022-08-26T18:50:56.355" v="8281" actId="47"/>
        <pc:sldMkLst>
          <pc:docMk/>
          <pc:sldMk cId="3195764603" sldId="306"/>
        </pc:sldMkLst>
        <pc:spChg chg="mod">
          <ac:chgData name="Solal Pirelli" userId="584f3c02d4d36311" providerId="LiveId" clId="{6CB488B7-19F0-4724-9CFD-76FE8EADE1B6}" dt="2022-08-19T18:25:08.785" v="1850" actId="20577"/>
          <ac:spMkLst>
            <pc:docMk/>
            <pc:sldMk cId="3195764603" sldId="306"/>
            <ac:spMk id="2" creationId="{FA5C0B1B-87EF-4192-8A19-8A41667E64BA}"/>
          </ac:spMkLst>
        </pc:spChg>
        <pc:spChg chg="mod">
          <ac:chgData name="Solal Pirelli" userId="584f3c02d4d36311" providerId="LiveId" clId="{6CB488B7-19F0-4724-9CFD-76FE8EADE1B6}" dt="2022-08-19T18:26:12.698" v="2013" actId="20577"/>
          <ac:spMkLst>
            <pc:docMk/>
            <pc:sldMk cId="3195764603" sldId="306"/>
            <ac:spMk id="3" creationId="{7FE7B58D-BE5C-470F-95D8-AE5F0AF8A3E4}"/>
          </ac:spMkLst>
        </pc:spChg>
        <pc:spChg chg="del">
          <ac:chgData name="Solal Pirelli" userId="584f3c02d4d36311" providerId="LiveId" clId="{6CB488B7-19F0-4724-9CFD-76FE8EADE1B6}" dt="2022-08-19T18:25:46.174" v="1986" actId="478"/>
          <ac:spMkLst>
            <pc:docMk/>
            <pc:sldMk cId="3195764603" sldId="306"/>
            <ac:spMk id="5" creationId="{03A22015-07F5-4460-9A24-4B34B681B8B9}"/>
          </ac:spMkLst>
        </pc:spChg>
      </pc:sldChg>
      <pc:sldChg chg="addSp delSp modSp new del mod">
        <pc:chgData name="Solal Pirelli" userId="584f3c02d4d36311" providerId="LiveId" clId="{6CB488B7-19F0-4724-9CFD-76FE8EADE1B6}" dt="2022-08-26T18:50:57.074" v="8282" actId="47"/>
        <pc:sldMkLst>
          <pc:docMk/>
          <pc:sldMk cId="1245285722" sldId="307"/>
        </pc:sldMkLst>
        <pc:spChg chg="mod">
          <ac:chgData name="Solal Pirelli" userId="584f3c02d4d36311" providerId="LiveId" clId="{6CB488B7-19F0-4724-9CFD-76FE8EADE1B6}" dt="2022-08-19T18:26:25.188" v="2028" actId="20577"/>
          <ac:spMkLst>
            <pc:docMk/>
            <pc:sldMk cId="1245285722" sldId="307"/>
            <ac:spMk id="2" creationId="{7DF50375-CDE0-45FA-9F35-7650EE6C8778}"/>
          </ac:spMkLst>
        </pc:spChg>
        <pc:spChg chg="mod">
          <ac:chgData name="Solal Pirelli" userId="584f3c02d4d36311" providerId="LiveId" clId="{6CB488B7-19F0-4724-9CFD-76FE8EADE1B6}" dt="2022-08-19T18:27:47.211" v="2156" actId="1076"/>
          <ac:spMkLst>
            <pc:docMk/>
            <pc:sldMk cId="1245285722" sldId="307"/>
            <ac:spMk id="3" creationId="{27D802E8-D29D-4E0A-8886-8B7631908783}"/>
          </ac:spMkLst>
        </pc:spChg>
        <pc:spChg chg="del">
          <ac:chgData name="Solal Pirelli" userId="584f3c02d4d36311" providerId="LiveId" clId="{6CB488B7-19F0-4724-9CFD-76FE8EADE1B6}" dt="2022-08-19T18:27:42.698" v="2155" actId="478"/>
          <ac:spMkLst>
            <pc:docMk/>
            <pc:sldMk cId="1245285722" sldId="307"/>
            <ac:spMk id="5" creationId="{2C78EB72-2034-478E-96F5-15033D403417}"/>
          </ac:spMkLst>
        </pc:spChg>
        <pc:spChg chg="add mod">
          <ac:chgData name="Solal Pirelli" userId="584f3c02d4d36311" providerId="LiveId" clId="{6CB488B7-19F0-4724-9CFD-76FE8EADE1B6}" dt="2022-08-19T18:27:36.035" v="2154" actId="5793"/>
          <ac:spMkLst>
            <pc:docMk/>
            <pc:sldMk cId="1245285722" sldId="307"/>
            <ac:spMk id="6" creationId="{8CF32A91-DAF3-4772-B4CD-578BD8AE785C}"/>
          </ac:spMkLst>
        </pc:spChg>
      </pc:sldChg>
      <pc:sldChg chg="modSp new del mod">
        <pc:chgData name="Solal Pirelli" userId="584f3c02d4d36311" providerId="LiveId" clId="{6CB488B7-19F0-4724-9CFD-76FE8EADE1B6}" dt="2022-08-19T18:28:11.611" v="2157" actId="47"/>
        <pc:sldMkLst>
          <pc:docMk/>
          <pc:sldMk cId="2487692328" sldId="308"/>
        </pc:sldMkLst>
        <pc:spChg chg="mod">
          <ac:chgData name="Solal Pirelli" userId="584f3c02d4d36311" providerId="LiveId" clId="{6CB488B7-19F0-4724-9CFD-76FE8EADE1B6}" dt="2022-08-19T18:27:15.907" v="2094" actId="20577"/>
          <ac:spMkLst>
            <pc:docMk/>
            <pc:sldMk cId="2487692328" sldId="308"/>
            <ac:spMk id="3" creationId="{C973B74F-6ECD-40FC-AC57-7AD0E24E633C}"/>
          </ac:spMkLst>
        </pc:spChg>
      </pc:sldChg>
      <pc:sldChg chg="addSp delSp modSp new mod">
        <pc:chgData name="Solal Pirelli" userId="584f3c02d4d36311" providerId="LiveId" clId="{6CB488B7-19F0-4724-9CFD-76FE8EADE1B6}" dt="2022-08-19T18:37:50.801" v="2917" actId="478"/>
        <pc:sldMkLst>
          <pc:docMk/>
          <pc:sldMk cId="2848303259" sldId="308"/>
        </pc:sldMkLst>
        <pc:spChg chg="del mod">
          <ac:chgData name="Solal Pirelli" userId="584f3c02d4d36311" providerId="LiveId" clId="{6CB488B7-19F0-4724-9CFD-76FE8EADE1B6}" dt="2022-08-19T18:37:49.638" v="2916" actId="478"/>
          <ac:spMkLst>
            <pc:docMk/>
            <pc:sldMk cId="2848303259" sldId="308"/>
            <ac:spMk id="2" creationId="{2ECD79F8-4D00-401A-8818-5085B07ABE05}"/>
          </ac:spMkLst>
        </pc:spChg>
        <pc:spChg chg="mod">
          <ac:chgData name="Solal Pirelli" userId="584f3c02d4d36311" providerId="LiveId" clId="{6CB488B7-19F0-4724-9CFD-76FE8EADE1B6}" dt="2022-08-19T18:29:47.541" v="2296" actId="207"/>
          <ac:spMkLst>
            <pc:docMk/>
            <pc:sldMk cId="2848303259" sldId="308"/>
            <ac:spMk id="3" creationId="{B579A023-ABD1-410B-8CC6-81FE71EB726E}"/>
          </ac:spMkLst>
        </pc:spChg>
        <pc:spChg chg="del">
          <ac:chgData name="Solal Pirelli" userId="584f3c02d4d36311" providerId="LiveId" clId="{6CB488B7-19F0-4724-9CFD-76FE8EADE1B6}" dt="2022-08-19T18:29:52.209" v="2297" actId="478"/>
          <ac:spMkLst>
            <pc:docMk/>
            <pc:sldMk cId="2848303259" sldId="308"/>
            <ac:spMk id="5" creationId="{86ED56CE-A1C9-4C47-BB47-15F8E0CC85F8}"/>
          </ac:spMkLst>
        </pc:spChg>
        <pc:spChg chg="add del mod">
          <ac:chgData name="Solal Pirelli" userId="584f3c02d4d36311" providerId="LiveId" clId="{6CB488B7-19F0-4724-9CFD-76FE8EADE1B6}" dt="2022-08-19T18:37:50.801" v="2917" actId="478"/>
          <ac:spMkLst>
            <pc:docMk/>
            <pc:sldMk cId="2848303259" sldId="308"/>
            <ac:spMk id="7" creationId="{40E262F0-905D-42C2-8189-21D9EBB8B8EF}"/>
          </ac:spMkLst>
        </pc:spChg>
      </pc:sldChg>
      <pc:sldChg chg="addSp delSp modSp new mod">
        <pc:chgData name="Solal Pirelli" userId="584f3c02d4d36311" providerId="LiveId" clId="{6CB488B7-19F0-4724-9CFD-76FE8EADE1B6}" dt="2022-08-26T19:20:56.412" v="8290" actId="313"/>
        <pc:sldMkLst>
          <pc:docMk/>
          <pc:sldMk cId="365371189" sldId="309"/>
        </pc:sldMkLst>
        <pc:spChg chg="del mod">
          <ac:chgData name="Solal Pirelli" userId="584f3c02d4d36311" providerId="LiveId" clId="{6CB488B7-19F0-4724-9CFD-76FE8EADE1B6}" dt="2022-08-19T18:37:45.046" v="2914" actId="478"/>
          <ac:spMkLst>
            <pc:docMk/>
            <pc:sldMk cId="365371189" sldId="309"/>
            <ac:spMk id="2" creationId="{175CFF86-F37D-41A3-9710-1FA1A8162A5C}"/>
          </ac:spMkLst>
        </pc:spChg>
        <pc:spChg chg="mod">
          <ac:chgData name="Solal Pirelli" userId="584f3c02d4d36311" providerId="LiveId" clId="{6CB488B7-19F0-4724-9CFD-76FE8EADE1B6}" dt="2022-08-26T19:20:56.412" v="8290" actId="313"/>
          <ac:spMkLst>
            <pc:docMk/>
            <pc:sldMk cId="365371189" sldId="309"/>
            <ac:spMk id="3" creationId="{5E3490F1-B8F9-42A6-9FA5-9751FE54B065}"/>
          </ac:spMkLst>
        </pc:spChg>
        <pc:spChg chg="del">
          <ac:chgData name="Solal Pirelli" userId="584f3c02d4d36311" providerId="LiveId" clId="{6CB488B7-19F0-4724-9CFD-76FE8EADE1B6}" dt="2022-08-19T18:30:38.318" v="2371" actId="478"/>
          <ac:spMkLst>
            <pc:docMk/>
            <pc:sldMk cId="365371189" sldId="309"/>
            <ac:spMk id="5" creationId="{A098C601-6E7F-4D9C-9709-FE9963DA0CBC}"/>
          </ac:spMkLst>
        </pc:spChg>
        <pc:spChg chg="add del mod">
          <ac:chgData name="Solal Pirelli" userId="584f3c02d4d36311" providerId="LiveId" clId="{6CB488B7-19F0-4724-9CFD-76FE8EADE1B6}" dt="2022-08-19T18:37:46.304" v="2915" actId="478"/>
          <ac:spMkLst>
            <pc:docMk/>
            <pc:sldMk cId="365371189" sldId="309"/>
            <ac:spMk id="7" creationId="{35652068-7763-4D45-96BA-237F3F17DF90}"/>
          </ac:spMkLst>
        </pc:spChg>
      </pc:sldChg>
      <pc:sldChg chg="addSp delSp modSp add mod">
        <pc:chgData name="Solal Pirelli" userId="584f3c02d4d36311" providerId="LiveId" clId="{6CB488B7-19F0-4724-9CFD-76FE8EADE1B6}" dt="2022-08-19T18:31:30.619" v="2449" actId="207"/>
        <pc:sldMkLst>
          <pc:docMk/>
          <pc:sldMk cId="1680268222" sldId="310"/>
        </pc:sldMkLst>
        <pc:spChg chg="del">
          <ac:chgData name="Solal Pirelli" userId="584f3c02d4d36311" providerId="LiveId" clId="{6CB488B7-19F0-4724-9CFD-76FE8EADE1B6}" dt="2022-08-19T18:30:49.858" v="2373" actId="478"/>
          <ac:spMkLst>
            <pc:docMk/>
            <pc:sldMk cId="1680268222" sldId="310"/>
            <ac:spMk id="2" creationId="{175CFF86-F37D-41A3-9710-1FA1A8162A5C}"/>
          </ac:spMkLst>
        </pc:spChg>
        <pc:spChg chg="mod">
          <ac:chgData name="Solal Pirelli" userId="584f3c02d4d36311" providerId="LiveId" clId="{6CB488B7-19F0-4724-9CFD-76FE8EADE1B6}" dt="2022-08-19T18:31:30.619" v="2449" actId="207"/>
          <ac:spMkLst>
            <pc:docMk/>
            <pc:sldMk cId="1680268222" sldId="310"/>
            <ac:spMk id="3" creationId="{5E3490F1-B8F9-42A6-9FA5-9751FE54B065}"/>
          </ac:spMkLst>
        </pc:spChg>
        <pc:spChg chg="add del mod">
          <ac:chgData name="Solal Pirelli" userId="584f3c02d4d36311" providerId="LiveId" clId="{6CB488B7-19F0-4724-9CFD-76FE8EADE1B6}" dt="2022-08-19T18:30:51.919" v="2374" actId="478"/>
          <ac:spMkLst>
            <pc:docMk/>
            <pc:sldMk cId="1680268222" sldId="310"/>
            <ac:spMk id="6" creationId="{606A4610-F3C8-4BD0-8A85-9AC02E39BD96}"/>
          </ac:spMkLst>
        </pc:spChg>
      </pc:sldChg>
      <pc:sldChg chg="addSp delSp modSp add mod">
        <pc:chgData name="Solal Pirelli" userId="584f3c02d4d36311" providerId="LiveId" clId="{6CB488B7-19F0-4724-9CFD-76FE8EADE1B6}" dt="2022-08-19T18:32:15.708" v="2516" actId="22"/>
        <pc:sldMkLst>
          <pc:docMk/>
          <pc:sldMk cId="331521088" sldId="311"/>
        </pc:sldMkLst>
        <pc:spChg chg="mod">
          <ac:chgData name="Solal Pirelli" userId="584f3c02d4d36311" providerId="LiveId" clId="{6CB488B7-19F0-4724-9CFD-76FE8EADE1B6}" dt="2022-08-19T18:32:06.218" v="2514" actId="207"/>
          <ac:spMkLst>
            <pc:docMk/>
            <pc:sldMk cId="331521088" sldId="311"/>
            <ac:spMk id="3" creationId="{5E3490F1-B8F9-42A6-9FA5-9751FE54B065}"/>
          </ac:spMkLst>
        </pc:spChg>
        <pc:spChg chg="add del">
          <ac:chgData name="Solal Pirelli" userId="584f3c02d4d36311" providerId="LiveId" clId="{6CB488B7-19F0-4724-9CFD-76FE8EADE1B6}" dt="2022-08-19T18:32:15.708" v="2516" actId="22"/>
          <ac:spMkLst>
            <pc:docMk/>
            <pc:sldMk cId="331521088" sldId="311"/>
            <ac:spMk id="5" creationId="{617FC9D7-FFA3-44F6-AFFF-271EA177C454}"/>
          </ac:spMkLst>
        </pc:spChg>
      </pc:sldChg>
      <pc:sldChg chg="modSp add mod">
        <pc:chgData name="Solal Pirelli" userId="584f3c02d4d36311" providerId="LiveId" clId="{6CB488B7-19F0-4724-9CFD-76FE8EADE1B6}" dt="2022-08-19T18:32:44.635" v="2627" actId="27636"/>
        <pc:sldMkLst>
          <pc:docMk/>
          <pc:sldMk cId="1856359151" sldId="312"/>
        </pc:sldMkLst>
        <pc:spChg chg="mod">
          <ac:chgData name="Solal Pirelli" userId="584f3c02d4d36311" providerId="LiveId" clId="{6CB488B7-19F0-4724-9CFD-76FE8EADE1B6}" dt="2022-08-19T18:32:44.635" v="2627" actId="27636"/>
          <ac:spMkLst>
            <pc:docMk/>
            <pc:sldMk cId="1856359151" sldId="312"/>
            <ac:spMk id="3" creationId="{5E3490F1-B8F9-42A6-9FA5-9751FE54B065}"/>
          </ac:spMkLst>
        </pc:spChg>
      </pc:sldChg>
      <pc:sldChg chg="addSp delSp modSp add mod">
        <pc:chgData name="Solal Pirelli" userId="584f3c02d4d36311" providerId="LiveId" clId="{6CB488B7-19F0-4724-9CFD-76FE8EADE1B6}" dt="2022-08-26T19:21:03.620" v="8302" actId="313"/>
        <pc:sldMkLst>
          <pc:docMk/>
          <pc:sldMk cId="99321782" sldId="313"/>
        </pc:sldMkLst>
        <pc:spChg chg="del mod">
          <ac:chgData name="Solal Pirelli" userId="584f3c02d4d36311" providerId="LiveId" clId="{6CB488B7-19F0-4724-9CFD-76FE8EADE1B6}" dt="2022-08-19T18:37:37.398" v="2912" actId="478"/>
          <ac:spMkLst>
            <pc:docMk/>
            <pc:sldMk cId="99321782" sldId="313"/>
            <ac:spMk id="2" creationId="{175CFF86-F37D-41A3-9710-1FA1A8162A5C}"/>
          </ac:spMkLst>
        </pc:spChg>
        <pc:spChg chg="mod">
          <ac:chgData name="Solal Pirelli" userId="584f3c02d4d36311" providerId="LiveId" clId="{6CB488B7-19F0-4724-9CFD-76FE8EADE1B6}" dt="2022-08-26T19:21:03.620" v="8302" actId="313"/>
          <ac:spMkLst>
            <pc:docMk/>
            <pc:sldMk cId="99321782" sldId="313"/>
            <ac:spMk id="3" creationId="{5E3490F1-B8F9-42A6-9FA5-9751FE54B065}"/>
          </ac:spMkLst>
        </pc:spChg>
        <pc:spChg chg="add del mod">
          <ac:chgData name="Solal Pirelli" userId="584f3c02d4d36311" providerId="LiveId" clId="{6CB488B7-19F0-4724-9CFD-76FE8EADE1B6}" dt="2022-08-19T18:37:38.034" v="2913" actId="478"/>
          <ac:spMkLst>
            <pc:docMk/>
            <pc:sldMk cId="99321782" sldId="313"/>
            <ac:spMk id="6" creationId="{51261A65-F5AF-44C6-BB3F-9009D18154B0}"/>
          </ac:spMkLst>
        </pc:spChg>
      </pc:sldChg>
      <pc:sldChg chg="modSp add mod">
        <pc:chgData name="Solal Pirelli" userId="584f3c02d4d36311" providerId="LiveId" clId="{6CB488B7-19F0-4724-9CFD-76FE8EADE1B6}" dt="2022-08-19T18:33:25.887" v="2665" actId="207"/>
        <pc:sldMkLst>
          <pc:docMk/>
          <pc:sldMk cId="621806677" sldId="314"/>
        </pc:sldMkLst>
        <pc:spChg chg="mod">
          <ac:chgData name="Solal Pirelli" userId="584f3c02d4d36311" providerId="LiveId" clId="{6CB488B7-19F0-4724-9CFD-76FE8EADE1B6}" dt="2022-08-19T18:33:25.887" v="2665" actId="207"/>
          <ac:spMkLst>
            <pc:docMk/>
            <pc:sldMk cId="621806677" sldId="314"/>
            <ac:spMk id="3" creationId="{5E3490F1-B8F9-42A6-9FA5-9751FE54B065}"/>
          </ac:spMkLst>
        </pc:spChg>
      </pc:sldChg>
      <pc:sldChg chg="addSp delSp modSp add mod">
        <pc:chgData name="Solal Pirelli" userId="584f3c02d4d36311" providerId="LiveId" clId="{6CB488B7-19F0-4724-9CFD-76FE8EADE1B6}" dt="2022-08-19T18:33:43.557" v="2678" actId="478"/>
        <pc:sldMkLst>
          <pc:docMk/>
          <pc:sldMk cId="2798854603" sldId="315"/>
        </pc:sldMkLst>
        <pc:spChg chg="del">
          <ac:chgData name="Solal Pirelli" userId="584f3c02d4d36311" providerId="LiveId" clId="{6CB488B7-19F0-4724-9CFD-76FE8EADE1B6}" dt="2022-08-19T18:33:42.823" v="2677" actId="478"/>
          <ac:spMkLst>
            <pc:docMk/>
            <pc:sldMk cId="2798854603" sldId="315"/>
            <ac:spMk id="2" creationId="{175CFF86-F37D-41A3-9710-1FA1A8162A5C}"/>
          </ac:spMkLst>
        </pc:spChg>
        <pc:spChg chg="mod">
          <ac:chgData name="Solal Pirelli" userId="584f3c02d4d36311" providerId="LiveId" clId="{6CB488B7-19F0-4724-9CFD-76FE8EADE1B6}" dt="2022-08-19T18:33:40.758" v="2676" actId="20577"/>
          <ac:spMkLst>
            <pc:docMk/>
            <pc:sldMk cId="2798854603" sldId="315"/>
            <ac:spMk id="3" creationId="{5E3490F1-B8F9-42A6-9FA5-9751FE54B065}"/>
          </ac:spMkLst>
        </pc:spChg>
        <pc:spChg chg="add del mod">
          <ac:chgData name="Solal Pirelli" userId="584f3c02d4d36311" providerId="LiveId" clId="{6CB488B7-19F0-4724-9CFD-76FE8EADE1B6}" dt="2022-08-19T18:33:43.557" v="2678" actId="478"/>
          <ac:spMkLst>
            <pc:docMk/>
            <pc:sldMk cId="2798854603" sldId="315"/>
            <ac:spMk id="6" creationId="{88C02902-58EE-458A-98AB-52CD07232E2D}"/>
          </ac:spMkLst>
        </pc:spChg>
      </pc:sldChg>
      <pc:sldChg chg="modSp add mod">
        <pc:chgData name="Solal Pirelli" userId="584f3c02d4d36311" providerId="LiveId" clId="{6CB488B7-19F0-4724-9CFD-76FE8EADE1B6}" dt="2022-08-19T18:34:05.981" v="2687" actId="20577"/>
        <pc:sldMkLst>
          <pc:docMk/>
          <pc:sldMk cId="770647234" sldId="316"/>
        </pc:sldMkLst>
        <pc:spChg chg="mod">
          <ac:chgData name="Solal Pirelli" userId="584f3c02d4d36311" providerId="LiveId" clId="{6CB488B7-19F0-4724-9CFD-76FE8EADE1B6}" dt="2022-08-19T18:34:05.981" v="2687" actId="20577"/>
          <ac:spMkLst>
            <pc:docMk/>
            <pc:sldMk cId="770647234" sldId="316"/>
            <ac:spMk id="3" creationId="{5E3490F1-B8F9-42A6-9FA5-9751FE54B065}"/>
          </ac:spMkLst>
        </pc:spChg>
      </pc:sldChg>
      <pc:sldChg chg="addSp delSp modSp new mod">
        <pc:chgData name="Solal Pirelli" userId="584f3c02d4d36311" providerId="LiveId" clId="{6CB488B7-19F0-4724-9CFD-76FE8EADE1B6}" dt="2022-08-26T19:26:00.859" v="8435" actId="6549"/>
        <pc:sldMkLst>
          <pc:docMk/>
          <pc:sldMk cId="3695945399" sldId="317"/>
        </pc:sldMkLst>
        <pc:spChg chg="mod">
          <ac:chgData name="Solal Pirelli" userId="584f3c02d4d36311" providerId="LiveId" clId="{6CB488B7-19F0-4724-9CFD-76FE8EADE1B6}" dt="2022-08-26T19:26:00.859" v="8435" actId="6549"/>
          <ac:spMkLst>
            <pc:docMk/>
            <pc:sldMk cId="3695945399" sldId="317"/>
            <ac:spMk id="2" creationId="{E3633040-DE11-40A2-B810-76467C6014BF}"/>
          </ac:spMkLst>
        </pc:spChg>
        <pc:spChg chg="del">
          <ac:chgData name="Solal Pirelli" userId="584f3c02d4d36311" providerId="LiveId" clId="{6CB488B7-19F0-4724-9CFD-76FE8EADE1B6}" dt="2022-08-19T18:34:25.071" v="2710" actId="478"/>
          <ac:spMkLst>
            <pc:docMk/>
            <pc:sldMk cId="3695945399" sldId="317"/>
            <ac:spMk id="3" creationId="{BC5CA7B0-BE1E-4F31-831A-AD40A2E2E4E0}"/>
          </ac:spMkLst>
        </pc:spChg>
        <pc:spChg chg="del">
          <ac:chgData name="Solal Pirelli" userId="584f3c02d4d36311" providerId="LiveId" clId="{6CB488B7-19F0-4724-9CFD-76FE8EADE1B6}" dt="2022-08-19T18:34:34.635" v="2712" actId="478"/>
          <ac:spMkLst>
            <pc:docMk/>
            <pc:sldMk cId="3695945399" sldId="317"/>
            <ac:spMk id="5" creationId="{78F55406-7FBB-4C44-AD79-30E3E9FA554C}"/>
          </ac:spMkLst>
        </pc:spChg>
        <pc:spChg chg="add mod">
          <ac:chgData name="Solal Pirelli" userId="584f3c02d4d36311" providerId="LiveId" clId="{6CB488B7-19F0-4724-9CFD-76FE8EADE1B6}" dt="2022-08-19T18:35:20.429" v="2741" actId="1076"/>
          <ac:spMkLst>
            <pc:docMk/>
            <pc:sldMk cId="3695945399" sldId="317"/>
            <ac:spMk id="15" creationId="{1E66A825-A74B-4C77-A90B-E77003CDDB56}"/>
          </ac:spMkLst>
        </pc:spChg>
        <pc:spChg chg="add mod">
          <ac:chgData name="Solal Pirelli" userId="584f3c02d4d36311" providerId="LiveId" clId="{6CB488B7-19F0-4724-9CFD-76FE8EADE1B6}" dt="2022-08-19T18:35:26.133" v="2753" actId="20577"/>
          <ac:spMkLst>
            <pc:docMk/>
            <pc:sldMk cId="3695945399" sldId="317"/>
            <ac:spMk id="16" creationId="{9558A25B-602E-4AD4-B500-BE5A0B1EF839}"/>
          </ac:spMkLst>
        </pc:spChg>
        <pc:spChg chg="add mod">
          <ac:chgData name="Solal Pirelli" userId="584f3c02d4d36311" providerId="LiveId" clId="{6CB488B7-19F0-4724-9CFD-76FE8EADE1B6}" dt="2022-08-19T18:35:39.981" v="2765" actId="20577"/>
          <ac:spMkLst>
            <pc:docMk/>
            <pc:sldMk cId="3695945399" sldId="317"/>
            <ac:spMk id="17" creationId="{B764336F-B654-4EE1-BE7C-00D0AB52B2DD}"/>
          </ac:spMkLst>
        </pc:spChg>
        <pc:picChg chg="add mod">
          <ac:chgData name="Solal Pirelli" userId="584f3c02d4d36311" providerId="LiveId" clId="{6CB488B7-19F0-4724-9CFD-76FE8EADE1B6}" dt="2022-08-19T18:34:38.645" v="2714" actId="1076"/>
          <ac:picMkLst>
            <pc:docMk/>
            <pc:sldMk cId="3695945399" sldId="317"/>
            <ac:picMk id="7" creationId="{08358533-D3C9-4102-AC0F-8C6AA46F5E5A}"/>
          </ac:picMkLst>
        </pc:picChg>
        <pc:picChg chg="add mod">
          <ac:chgData name="Solal Pirelli" userId="584f3c02d4d36311" providerId="LiveId" clId="{6CB488B7-19F0-4724-9CFD-76FE8EADE1B6}" dt="2022-08-19T18:34:40.158" v="2715" actId="571"/>
          <ac:picMkLst>
            <pc:docMk/>
            <pc:sldMk cId="3695945399" sldId="317"/>
            <ac:picMk id="8" creationId="{30A0BE08-2482-4C61-BA2B-51B825B761CF}"/>
          </ac:picMkLst>
        </pc:picChg>
        <pc:picChg chg="add mod">
          <ac:chgData name="Solal Pirelli" userId="584f3c02d4d36311" providerId="LiveId" clId="{6CB488B7-19F0-4724-9CFD-76FE8EADE1B6}" dt="2022-08-19T18:34:43.710" v="2716" actId="571"/>
          <ac:picMkLst>
            <pc:docMk/>
            <pc:sldMk cId="3695945399" sldId="317"/>
            <ac:picMk id="9" creationId="{92B79E4D-E02E-4792-8776-93BAC727E668}"/>
          </ac:picMkLst>
        </pc:picChg>
        <pc:cxnChg chg="add mod">
          <ac:chgData name="Solal Pirelli" userId="584f3c02d4d36311" providerId="LiveId" clId="{6CB488B7-19F0-4724-9CFD-76FE8EADE1B6}" dt="2022-08-19T18:35:01.579" v="2722" actId="1582"/>
          <ac:cxnSpMkLst>
            <pc:docMk/>
            <pc:sldMk cId="3695945399" sldId="317"/>
            <ac:cxnSpMk id="11" creationId="{A2361D26-F0AF-4C1F-A567-70B29227D3BE}"/>
          </ac:cxnSpMkLst>
        </pc:cxnChg>
        <pc:cxnChg chg="add mod">
          <ac:chgData name="Solal Pirelli" userId="584f3c02d4d36311" providerId="LiveId" clId="{6CB488B7-19F0-4724-9CFD-76FE8EADE1B6}" dt="2022-08-19T18:35:01.579" v="2722" actId="1582"/>
          <ac:cxnSpMkLst>
            <pc:docMk/>
            <pc:sldMk cId="3695945399" sldId="317"/>
            <ac:cxnSpMk id="12" creationId="{425970A9-2FEF-410E-B7E4-E5B24A982FE0}"/>
          </ac:cxnSpMkLst>
        </pc:cxnChg>
      </pc:sldChg>
      <pc:sldChg chg="modSp add mod">
        <pc:chgData name="Solal Pirelli" userId="584f3c02d4d36311" providerId="LiveId" clId="{6CB488B7-19F0-4724-9CFD-76FE8EADE1B6}" dt="2022-08-19T18:36:41.726" v="2784"/>
        <pc:sldMkLst>
          <pc:docMk/>
          <pc:sldMk cId="372000903" sldId="318"/>
        </pc:sldMkLst>
        <pc:spChg chg="mod">
          <ac:chgData name="Solal Pirelli" userId="584f3c02d4d36311" providerId="LiveId" clId="{6CB488B7-19F0-4724-9CFD-76FE8EADE1B6}" dt="2022-08-19T18:36:41.726" v="2784"/>
          <ac:spMkLst>
            <pc:docMk/>
            <pc:sldMk cId="372000903" sldId="318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1:13.276" v="8310" actId="313"/>
        <pc:sldMkLst>
          <pc:docMk/>
          <pc:sldMk cId="3177705011" sldId="319"/>
        </pc:sldMkLst>
        <pc:spChg chg="mod">
          <ac:chgData name="Solal Pirelli" userId="584f3c02d4d36311" providerId="LiveId" clId="{6CB488B7-19F0-4724-9CFD-76FE8EADE1B6}" dt="2022-08-26T19:21:13.276" v="8310" actId="313"/>
          <ac:spMkLst>
            <pc:docMk/>
            <pc:sldMk cId="3177705011" sldId="319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19T18:39:14.791" v="3050" actId="20577"/>
        <pc:sldMkLst>
          <pc:docMk/>
          <pc:sldMk cId="2959248699" sldId="320"/>
        </pc:sldMkLst>
        <pc:spChg chg="mod">
          <ac:chgData name="Solal Pirelli" userId="584f3c02d4d36311" providerId="LiveId" clId="{6CB488B7-19F0-4724-9CFD-76FE8EADE1B6}" dt="2022-08-19T18:39:14.791" v="3050" actId="20577"/>
          <ac:spMkLst>
            <pc:docMk/>
            <pc:sldMk cId="2959248699" sldId="320"/>
            <ac:spMk id="3" creationId="{5E3490F1-B8F9-42A6-9FA5-9751FE54B065}"/>
          </ac:spMkLst>
        </pc:spChg>
      </pc:sldChg>
      <pc:sldChg chg="delSp modSp new mod ord">
        <pc:chgData name="Solal Pirelli" userId="584f3c02d4d36311" providerId="LiveId" clId="{6CB488B7-19F0-4724-9CFD-76FE8EADE1B6}" dt="2022-08-26T19:34:16.611" v="8468" actId="478"/>
        <pc:sldMkLst>
          <pc:docMk/>
          <pc:sldMk cId="1904974693" sldId="321"/>
        </pc:sldMkLst>
        <pc:spChg chg="mod">
          <ac:chgData name="Solal Pirelli" userId="584f3c02d4d36311" providerId="LiveId" clId="{6CB488B7-19F0-4724-9CFD-76FE8EADE1B6}" dt="2022-08-19T18:39:30.739" v="3064" actId="20577"/>
          <ac:spMkLst>
            <pc:docMk/>
            <pc:sldMk cId="1904974693" sldId="321"/>
            <ac:spMk id="2" creationId="{BE7EC841-CEC7-4FBA-A264-44908F2B291B}"/>
          </ac:spMkLst>
        </pc:spChg>
        <pc:spChg chg="mod">
          <ac:chgData name="Solal Pirelli" userId="584f3c02d4d36311" providerId="LiveId" clId="{6CB488B7-19F0-4724-9CFD-76FE8EADE1B6}" dt="2022-08-19T18:39:45.027" v="3099" actId="313"/>
          <ac:spMkLst>
            <pc:docMk/>
            <pc:sldMk cId="1904974693" sldId="321"/>
            <ac:spMk id="3" creationId="{F63D3B03-CB09-4593-B32E-7CB2D72DF4F2}"/>
          </ac:spMkLst>
        </pc:spChg>
        <pc:spChg chg="del">
          <ac:chgData name="Solal Pirelli" userId="584f3c02d4d36311" providerId="LiveId" clId="{6CB488B7-19F0-4724-9CFD-76FE8EADE1B6}" dt="2022-08-26T19:34:16.611" v="8468" actId="478"/>
          <ac:spMkLst>
            <pc:docMk/>
            <pc:sldMk cId="1904974693" sldId="321"/>
            <ac:spMk id="5" creationId="{024E12DF-3063-4CBC-A694-DB63B907935C}"/>
          </ac:spMkLst>
        </pc:spChg>
      </pc:sldChg>
      <pc:sldChg chg="modSp add mod">
        <pc:chgData name="Solal Pirelli" userId="584f3c02d4d36311" providerId="LiveId" clId="{6CB488B7-19F0-4724-9CFD-76FE8EADE1B6}" dt="2022-08-26T19:21:21.614" v="8318" actId="313"/>
        <pc:sldMkLst>
          <pc:docMk/>
          <pc:sldMk cId="208399037" sldId="322"/>
        </pc:sldMkLst>
        <pc:spChg chg="mod">
          <ac:chgData name="Solal Pirelli" userId="584f3c02d4d36311" providerId="LiveId" clId="{6CB488B7-19F0-4724-9CFD-76FE8EADE1B6}" dt="2022-08-26T19:21:21.614" v="8318" actId="313"/>
          <ac:spMkLst>
            <pc:docMk/>
            <pc:sldMk cId="208399037" sldId="322"/>
            <ac:spMk id="3" creationId="{5E3490F1-B8F9-42A6-9FA5-9751FE54B065}"/>
          </ac:spMkLst>
        </pc:spChg>
      </pc:sldChg>
      <pc:sldChg chg="delSp modSp new mod">
        <pc:chgData name="Solal Pirelli" userId="584f3c02d4d36311" providerId="LiveId" clId="{6CB488B7-19F0-4724-9CFD-76FE8EADE1B6}" dt="2022-08-19T18:43:02.057" v="3354" actId="20577"/>
        <pc:sldMkLst>
          <pc:docMk/>
          <pc:sldMk cId="3492043921" sldId="323"/>
        </pc:sldMkLst>
        <pc:spChg chg="mod">
          <ac:chgData name="Solal Pirelli" userId="584f3c02d4d36311" providerId="LiveId" clId="{6CB488B7-19F0-4724-9CFD-76FE8EADE1B6}" dt="2022-08-19T18:42:58.567" v="3351" actId="404"/>
          <ac:spMkLst>
            <pc:docMk/>
            <pc:sldMk cId="3492043921" sldId="323"/>
            <ac:spMk id="2" creationId="{778F85B5-2734-4B6B-9691-127B30069E13}"/>
          </ac:spMkLst>
        </pc:spChg>
        <pc:spChg chg="mod">
          <ac:chgData name="Solal Pirelli" userId="584f3c02d4d36311" providerId="LiveId" clId="{6CB488B7-19F0-4724-9CFD-76FE8EADE1B6}" dt="2022-08-19T18:43:02.057" v="3354" actId="20577"/>
          <ac:spMkLst>
            <pc:docMk/>
            <pc:sldMk cId="3492043921" sldId="323"/>
            <ac:spMk id="3" creationId="{87439D8C-D1DF-4C9B-91C4-B67E410BF86E}"/>
          </ac:spMkLst>
        </pc:spChg>
        <pc:spChg chg="del">
          <ac:chgData name="Solal Pirelli" userId="584f3c02d4d36311" providerId="LiveId" clId="{6CB488B7-19F0-4724-9CFD-76FE8EADE1B6}" dt="2022-08-19T18:41:51.182" v="3283" actId="478"/>
          <ac:spMkLst>
            <pc:docMk/>
            <pc:sldMk cId="3492043921" sldId="323"/>
            <ac:spMk id="5" creationId="{F395F898-0AD9-4B7D-BA6C-CFC588375147}"/>
          </ac:spMkLst>
        </pc:spChg>
      </pc:sldChg>
      <pc:sldChg chg="add del">
        <pc:chgData name="Solal Pirelli" userId="584f3c02d4d36311" providerId="LiveId" clId="{6CB488B7-19F0-4724-9CFD-76FE8EADE1B6}" dt="2022-08-19T18:43:34.434" v="3356"/>
        <pc:sldMkLst>
          <pc:docMk/>
          <pc:sldMk cId="2439372033" sldId="324"/>
        </pc:sldMkLst>
      </pc:sldChg>
      <pc:sldChg chg="modSp add mod">
        <pc:chgData name="Solal Pirelli" userId="584f3c02d4d36311" providerId="LiveId" clId="{6CB488B7-19F0-4724-9CFD-76FE8EADE1B6}" dt="2022-08-19T18:44:44.656" v="3392" actId="20577"/>
        <pc:sldMkLst>
          <pc:docMk/>
          <pc:sldMk cId="3983546208" sldId="324"/>
        </pc:sldMkLst>
        <pc:spChg chg="mod">
          <ac:chgData name="Solal Pirelli" userId="584f3c02d4d36311" providerId="LiveId" clId="{6CB488B7-19F0-4724-9CFD-76FE8EADE1B6}" dt="2022-08-19T18:44:44.656" v="3392" actId="20577"/>
          <ac:spMkLst>
            <pc:docMk/>
            <pc:sldMk cId="3983546208" sldId="324"/>
            <ac:spMk id="3" creationId="{5E3490F1-B8F9-42A6-9FA5-9751FE54B065}"/>
          </ac:spMkLst>
        </pc:spChg>
      </pc:sldChg>
      <pc:sldChg chg="modSp add mod modNotesTx">
        <pc:chgData name="Solal Pirelli" userId="584f3c02d4d36311" providerId="LiveId" clId="{6CB488B7-19F0-4724-9CFD-76FE8EADE1B6}" dt="2022-08-26T20:01:54.944" v="8496" actId="20577"/>
        <pc:sldMkLst>
          <pc:docMk/>
          <pc:sldMk cId="1302739347" sldId="325"/>
        </pc:sldMkLst>
        <pc:spChg chg="mod">
          <ac:chgData name="Solal Pirelli" userId="584f3c02d4d36311" providerId="LiveId" clId="{6CB488B7-19F0-4724-9CFD-76FE8EADE1B6}" dt="2022-08-19T18:44:50.272" v="3394" actId="20577"/>
          <ac:spMkLst>
            <pc:docMk/>
            <pc:sldMk cId="1302739347" sldId="325"/>
            <ac:spMk id="3" creationId="{5E3490F1-B8F9-42A6-9FA5-9751FE54B065}"/>
          </ac:spMkLst>
        </pc:spChg>
      </pc:sldChg>
      <pc:sldChg chg="delSp modSp add mod">
        <pc:chgData name="Solal Pirelli" userId="584f3c02d4d36311" providerId="LiveId" clId="{6CB488B7-19F0-4724-9CFD-76FE8EADE1B6}" dt="2022-08-26T19:42:31.783" v="8479" actId="478"/>
        <pc:sldMkLst>
          <pc:docMk/>
          <pc:sldMk cId="3007177099" sldId="326"/>
        </pc:sldMkLst>
        <pc:spChg chg="mod">
          <ac:chgData name="Solal Pirelli" userId="584f3c02d4d36311" providerId="LiveId" clId="{6CB488B7-19F0-4724-9CFD-76FE8EADE1B6}" dt="2022-08-19T18:45:21.985" v="3407" actId="20577"/>
          <ac:spMkLst>
            <pc:docMk/>
            <pc:sldMk cId="3007177099" sldId="326"/>
            <ac:spMk id="2" creationId="{BE7EC841-CEC7-4FBA-A264-44908F2B291B}"/>
          </ac:spMkLst>
        </pc:spChg>
        <pc:spChg chg="mod">
          <ac:chgData name="Solal Pirelli" userId="584f3c02d4d36311" providerId="LiveId" clId="{6CB488B7-19F0-4724-9CFD-76FE8EADE1B6}" dt="2022-08-19T18:45:24.843" v="3415" actId="20577"/>
          <ac:spMkLst>
            <pc:docMk/>
            <pc:sldMk cId="3007177099" sldId="326"/>
            <ac:spMk id="3" creationId="{F63D3B03-CB09-4593-B32E-7CB2D72DF4F2}"/>
          </ac:spMkLst>
        </pc:spChg>
        <pc:spChg chg="del">
          <ac:chgData name="Solal Pirelli" userId="584f3c02d4d36311" providerId="LiveId" clId="{6CB488B7-19F0-4724-9CFD-76FE8EADE1B6}" dt="2022-08-26T19:42:31.783" v="8479" actId="478"/>
          <ac:spMkLst>
            <pc:docMk/>
            <pc:sldMk cId="3007177099" sldId="326"/>
            <ac:spMk id="5" creationId="{024E12DF-3063-4CBC-A694-DB63B907935C}"/>
          </ac:spMkLst>
        </pc:spChg>
      </pc:sldChg>
      <pc:sldChg chg="modSp add mod">
        <pc:chgData name="Solal Pirelli" userId="584f3c02d4d36311" providerId="LiveId" clId="{6CB488B7-19F0-4724-9CFD-76FE8EADE1B6}" dt="2022-08-26T19:21:30.452" v="8326" actId="313"/>
        <pc:sldMkLst>
          <pc:docMk/>
          <pc:sldMk cId="3588819497" sldId="327"/>
        </pc:sldMkLst>
        <pc:spChg chg="mod">
          <ac:chgData name="Solal Pirelli" userId="584f3c02d4d36311" providerId="LiveId" clId="{6CB488B7-19F0-4724-9CFD-76FE8EADE1B6}" dt="2022-08-26T19:21:30.452" v="8326" actId="313"/>
          <ac:spMkLst>
            <pc:docMk/>
            <pc:sldMk cId="3588819497" sldId="327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19T18:46:13.898" v="3474" actId="207"/>
        <pc:sldMkLst>
          <pc:docMk/>
          <pc:sldMk cId="2101081780" sldId="328"/>
        </pc:sldMkLst>
        <pc:spChg chg="mod">
          <ac:chgData name="Solal Pirelli" userId="584f3c02d4d36311" providerId="LiveId" clId="{6CB488B7-19F0-4724-9CFD-76FE8EADE1B6}" dt="2022-08-19T18:46:13.898" v="3474" actId="207"/>
          <ac:spMkLst>
            <pc:docMk/>
            <pc:sldMk cId="2101081780" sldId="328"/>
            <ac:spMk id="3" creationId="{5E3490F1-B8F9-42A6-9FA5-9751FE54B065}"/>
          </ac:spMkLst>
        </pc:spChg>
      </pc:sldChg>
      <pc:sldChg chg="modSp add mod modAnim">
        <pc:chgData name="Solal Pirelli" userId="584f3c02d4d36311" providerId="LiveId" clId="{6CB488B7-19F0-4724-9CFD-76FE8EADE1B6}" dt="2022-08-19T18:47:34.980" v="3508"/>
        <pc:sldMkLst>
          <pc:docMk/>
          <pc:sldMk cId="197122334" sldId="329"/>
        </pc:sldMkLst>
        <pc:spChg chg="mod">
          <ac:chgData name="Solal Pirelli" userId="584f3c02d4d36311" providerId="LiveId" clId="{6CB488B7-19F0-4724-9CFD-76FE8EADE1B6}" dt="2022-08-19T18:46:51.507" v="3506" actId="20577"/>
          <ac:spMkLst>
            <pc:docMk/>
            <pc:sldMk cId="197122334" sldId="329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1:38.313" v="8334" actId="313"/>
        <pc:sldMkLst>
          <pc:docMk/>
          <pc:sldMk cId="3561593738" sldId="330"/>
        </pc:sldMkLst>
        <pc:spChg chg="mod">
          <ac:chgData name="Solal Pirelli" userId="584f3c02d4d36311" providerId="LiveId" clId="{6CB488B7-19F0-4724-9CFD-76FE8EADE1B6}" dt="2022-08-26T19:21:38.313" v="8334" actId="313"/>
          <ac:spMkLst>
            <pc:docMk/>
            <pc:sldMk cId="3561593738" sldId="330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1:44.815" v="8342" actId="313"/>
        <pc:sldMkLst>
          <pc:docMk/>
          <pc:sldMk cId="916004903" sldId="331"/>
        </pc:sldMkLst>
        <pc:spChg chg="mod">
          <ac:chgData name="Solal Pirelli" userId="584f3c02d4d36311" providerId="LiveId" clId="{6CB488B7-19F0-4724-9CFD-76FE8EADE1B6}" dt="2022-08-26T19:21:44.815" v="8342" actId="313"/>
          <ac:spMkLst>
            <pc:docMk/>
            <pc:sldMk cId="916004903" sldId="331"/>
            <ac:spMk id="3" creationId="{5E3490F1-B8F9-42A6-9FA5-9751FE54B065}"/>
          </ac:spMkLst>
        </pc:spChg>
      </pc:sldChg>
      <pc:sldChg chg="addSp delSp modSp new del mod">
        <pc:chgData name="Solal Pirelli" userId="584f3c02d4d36311" providerId="LiveId" clId="{6CB488B7-19F0-4724-9CFD-76FE8EADE1B6}" dt="2022-08-26T18:45:42.188" v="8205" actId="47"/>
        <pc:sldMkLst>
          <pc:docMk/>
          <pc:sldMk cId="2557836412" sldId="332"/>
        </pc:sldMkLst>
        <pc:spChg chg="mod">
          <ac:chgData name="Solal Pirelli" userId="584f3c02d4d36311" providerId="LiveId" clId="{6CB488B7-19F0-4724-9CFD-76FE8EADE1B6}" dt="2022-08-19T18:51:34.379" v="3614" actId="20577"/>
          <ac:spMkLst>
            <pc:docMk/>
            <pc:sldMk cId="2557836412" sldId="332"/>
            <ac:spMk id="2" creationId="{265DD330-9879-4318-A426-0186E95C9F41}"/>
          </ac:spMkLst>
        </pc:spChg>
        <pc:spChg chg="mod">
          <ac:chgData name="Solal Pirelli" userId="584f3c02d4d36311" providerId="LiveId" clId="{6CB488B7-19F0-4724-9CFD-76FE8EADE1B6}" dt="2022-08-26T18:45:21.597" v="8168" actId="14100"/>
          <ac:spMkLst>
            <pc:docMk/>
            <pc:sldMk cId="2557836412" sldId="332"/>
            <ac:spMk id="3" creationId="{7D039BBF-4CA7-4F15-BF60-0E2E534B44BD}"/>
          </ac:spMkLst>
        </pc:spChg>
        <pc:spChg chg="del">
          <ac:chgData name="Solal Pirelli" userId="584f3c02d4d36311" providerId="LiveId" clId="{6CB488B7-19F0-4724-9CFD-76FE8EADE1B6}" dt="2022-08-19T18:51:58.415" v="3697" actId="478"/>
          <ac:spMkLst>
            <pc:docMk/>
            <pc:sldMk cId="2557836412" sldId="332"/>
            <ac:spMk id="5" creationId="{C2BD86B5-E565-4903-8221-325E292E5474}"/>
          </ac:spMkLst>
        </pc:spChg>
        <pc:picChg chg="add mod">
          <ac:chgData name="Solal Pirelli" userId="584f3c02d4d36311" providerId="LiveId" clId="{6CB488B7-19F0-4724-9CFD-76FE8EADE1B6}" dt="2022-08-26T18:45:11.164" v="8163" actId="1076"/>
          <ac:picMkLst>
            <pc:docMk/>
            <pc:sldMk cId="2557836412" sldId="332"/>
            <ac:picMk id="6" creationId="{E5B707A8-346C-43F7-931B-7512CC564DFB}"/>
          </ac:picMkLst>
        </pc:picChg>
      </pc:sldChg>
      <pc:sldChg chg="delSp modSp new del mod">
        <pc:chgData name="Solal Pirelli" userId="584f3c02d4d36311" providerId="LiveId" clId="{6CB488B7-19F0-4724-9CFD-76FE8EADE1B6}" dt="2022-08-26T18:45:43.439" v="8206" actId="47"/>
        <pc:sldMkLst>
          <pc:docMk/>
          <pc:sldMk cId="2105288123" sldId="333"/>
        </pc:sldMkLst>
        <pc:spChg chg="mod">
          <ac:chgData name="Solal Pirelli" userId="584f3c02d4d36311" providerId="LiveId" clId="{6CB488B7-19F0-4724-9CFD-76FE8EADE1B6}" dt="2022-08-19T18:52:08.764" v="3710" actId="20577"/>
          <ac:spMkLst>
            <pc:docMk/>
            <pc:sldMk cId="2105288123" sldId="333"/>
            <ac:spMk id="2" creationId="{6CC74D5D-D83A-4431-86E3-E759556632CB}"/>
          </ac:spMkLst>
        </pc:spChg>
        <pc:spChg chg="mod">
          <ac:chgData name="Solal Pirelli" userId="584f3c02d4d36311" providerId="LiveId" clId="{6CB488B7-19F0-4724-9CFD-76FE8EADE1B6}" dt="2022-08-19T18:52:23.029" v="3809" actId="114"/>
          <ac:spMkLst>
            <pc:docMk/>
            <pc:sldMk cId="2105288123" sldId="333"/>
            <ac:spMk id="3" creationId="{023EB0F7-9A0D-40D1-93FA-308658B0F1BF}"/>
          </ac:spMkLst>
        </pc:spChg>
        <pc:spChg chg="del">
          <ac:chgData name="Solal Pirelli" userId="584f3c02d4d36311" providerId="LiveId" clId="{6CB488B7-19F0-4724-9CFD-76FE8EADE1B6}" dt="2022-08-19T18:52:24.831" v="3810" actId="478"/>
          <ac:spMkLst>
            <pc:docMk/>
            <pc:sldMk cId="2105288123" sldId="333"/>
            <ac:spMk id="5" creationId="{B9465C05-7E12-479B-AA2B-451053433E30}"/>
          </ac:spMkLst>
        </pc:spChg>
      </pc:sldChg>
      <pc:sldChg chg="modSp add mod">
        <pc:chgData name="Solal Pirelli" userId="584f3c02d4d36311" providerId="LiveId" clId="{6CB488B7-19F0-4724-9CFD-76FE8EADE1B6}" dt="2022-08-26T19:21:58.526" v="8350" actId="313"/>
        <pc:sldMkLst>
          <pc:docMk/>
          <pc:sldMk cId="1291325618" sldId="334"/>
        </pc:sldMkLst>
        <pc:spChg chg="mod">
          <ac:chgData name="Solal Pirelli" userId="584f3c02d4d36311" providerId="LiveId" clId="{6CB488B7-19F0-4724-9CFD-76FE8EADE1B6}" dt="2022-08-26T19:21:58.526" v="8350" actId="313"/>
          <ac:spMkLst>
            <pc:docMk/>
            <pc:sldMk cId="1291325618" sldId="334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36:41.387" v="8478" actId="20577"/>
        <pc:sldMkLst>
          <pc:docMk/>
          <pc:sldMk cId="2330331731" sldId="335"/>
        </pc:sldMkLst>
        <pc:spChg chg="mod">
          <ac:chgData name="Solal Pirelli" userId="584f3c02d4d36311" providerId="LiveId" clId="{6CB488B7-19F0-4724-9CFD-76FE8EADE1B6}" dt="2022-08-26T19:36:41.387" v="8478" actId="20577"/>
          <ac:spMkLst>
            <pc:docMk/>
            <pc:sldMk cId="2330331731" sldId="335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19T18:54:25.428" v="3912" actId="114"/>
        <pc:sldMkLst>
          <pc:docMk/>
          <pc:sldMk cId="2185079975" sldId="336"/>
        </pc:sldMkLst>
        <pc:spChg chg="mod">
          <ac:chgData name="Solal Pirelli" userId="584f3c02d4d36311" providerId="LiveId" clId="{6CB488B7-19F0-4724-9CFD-76FE8EADE1B6}" dt="2022-08-19T18:54:25.428" v="3912" actId="114"/>
          <ac:spMkLst>
            <pc:docMk/>
            <pc:sldMk cId="2185079975" sldId="336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2:12.496" v="8366" actId="313"/>
        <pc:sldMkLst>
          <pc:docMk/>
          <pc:sldMk cId="1120311711" sldId="337"/>
        </pc:sldMkLst>
        <pc:spChg chg="mod">
          <ac:chgData name="Solal Pirelli" userId="584f3c02d4d36311" providerId="LiveId" clId="{6CB488B7-19F0-4724-9CFD-76FE8EADE1B6}" dt="2022-08-26T19:22:12.496" v="8366" actId="313"/>
          <ac:spMkLst>
            <pc:docMk/>
            <pc:sldMk cId="1120311711" sldId="337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2:19.800" v="8377" actId="313"/>
        <pc:sldMkLst>
          <pc:docMk/>
          <pc:sldMk cId="1862111803" sldId="338"/>
        </pc:sldMkLst>
        <pc:spChg chg="mod">
          <ac:chgData name="Solal Pirelli" userId="584f3c02d4d36311" providerId="LiveId" clId="{6CB488B7-19F0-4724-9CFD-76FE8EADE1B6}" dt="2022-08-26T19:22:19.800" v="8377" actId="313"/>
          <ac:spMkLst>
            <pc:docMk/>
            <pc:sldMk cId="1862111803" sldId="338"/>
            <ac:spMk id="3" creationId="{5E3490F1-B8F9-42A6-9FA5-9751FE54B065}"/>
          </ac:spMkLst>
        </pc:spChg>
      </pc:sldChg>
      <pc:sldChg chg="modSp add del mod">
        <pc:chgData name="Solal Pirelli" userId="584f3c02d4d36311" providerId="LiveId" clId="{6CB488B7-19F0-4724-9CFD-76FE8EADE1B6}" dt="2022-08-26T18:44:17.647" v="8146" actId="47"/>
        <pc:sldMkLst>
          <pc:docMk/>
          <pc:sldMk cId="1422797901" sldId="339"/>
        </pc:sldMkLst>
        <pc:spChg chg="mod">
          <ac:chgData name="Solal Pirelli" userId="584f3c02d4d36311" providerId="LiveId" clId="{6CB488B7-19F0-4724-9CFD-76FE8EADE1B6}" dt="2022-08-19T18:55:38.466" v="3964" actId="114"/>
          <ac:spMkLst>
            <pc:docMk/>
            <pc:sldMk cId="1422797901" sldId="339"/>
            <ac:spMk id="3" creationId="{5E3490F1-B8F9-42A6-9FA5-9751FE54B065}"/>
          </ac:spMkLst>
        </pc:spChg>
      </pc:sldChg>
      <pc:sldChg chg="add del">
        <pc:chgData name="Solal Pirelli" userId="584f3c02d4d36311" providerId="LiveId" clId="{6CB488B7-19F0-4724-9CFD-76FE8EADE1B6}" dt="2022-08-19T18:46:23.283" v="3476"/>
        <pc:sldMkLst>
          <pc:docMk/>
          <pc:sldMk cId="1548356489" sldId="340"/>
        </pc:sldMkLst>
      </pc:sldChg>
      <pc:sldChg chg="modSp add mod">
        <pc:chgData name="Solal Pirelli" userId="584f3c02d4d36311" providerId="LiveId" clId="{6CB488B7-19F0-4724-9CFD-76FE8EADE1B6}" dt="2022-08-19T18:55:59.365" v="3973" actId="20577"/>
        <pc:sldMkLst>
          <pc:docMk/>
          <pc:sldMk cId="4145053409" sldId="340"/>
        </pc:sldMkLst>
        <pc:spChg chg="mod">
          <ac:chgData name="Solal Pirelli" userId="584f3c02d4d36311" providerId="LiveId" clId="{6CB488B7-19F0-4724-9CFD-76FE8EADE1B6}" dt="2022-08-19T18:55:59.365" v="3973" actId="20577"/>
          <ac:spMkLst>
            <pc:docMk/>
            <pc:sldMk cId="4145053409" sldId="340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19T18:56:21.244" v="3999" actId="6549"/>
        <pc:sldMkLst>
          <pc:docMk/>
          <pc:sldMk cId="2827143834" sldId="341"/>
        </pc:sldMkLst>
        <pc:spChg chg="mod">
          <ac:chgData name="Solal Pirelli" userId="584f3c02d4d36311" providerId="LiveId" clId="{6CB488B7-19F0-4724-9CFD-76FE8EADE1B6}" dt="2022-08-19T18:56:21.244" v="3999" actId="6549"/>
          <ac:spMkLst>
            <pc:docMk/>
            <pc:sldMk cId="2827143834" sldId="341"/>
            <ac:spMk id="3" creationId="{5E3490F1-B8F9-42A6-9FA5-9751FE54B065}"/>
          </ac:spMkLst>
        </pc:spChg>
      </pc:sldChg>
      <pc:sldChg chg="addSp delSp modSp new mod modAnim">
        <pc:chgData name="Solal Pirelli" userId="584f3c02d4d36311" providerId="LiveId" clId="{6CB488B7-19F0-4724-9CFD-76FE8EADE1B6}" dt="2022-08-19T19:01:12.600" v="4199"/>
        <pc:sldMkLst>
          <pc:docMk/>
          <pc:sldMk cId="2810000951" sldId="342"/>
        </pc:sldMkLst>
        <pc:spChg chg="mod">
          <ac:chgData name="Solal Pirelli" userId="584f3c02d4d36311" providerId="LiveId" clId="{6CB488B7-19F0-4724-9CFD-76FE8EADE1B6}" dt="2022-08-19T18:56:33.646" v="4018" actId="20577"/>
          <ac:spMkLst>
            <pc:docMk/>
            <pc:sldMk cId="2810000951" sldId="342"/>
            <ac:spMk id="2" creationId="{EF42C695-001A-4DC0-92BA-7B618B9B100A}"/>
          </ac:spMkLst>
        </pc:spChg>
        <pc:spChg chg="mod">
          <ac:chgData name="Solal Pirelli" userId="584f3c02d4d36311" providerId="LiveId" clId="{6CB488B7-19F0-4724-9CFD-76FE8EADE1B6}" dt="2022-08-19T18:58:10.148" v="4107" actId="1076"/>
          <ac:spMkLst>
            <pc:docMk/>
            <pc:sldMk cId="2810000951" sldId="342"/>
            <ac:spMk id="3" creationId="{0071ED7D-3AB7-45F9-BD29-D3E605C30FBB}"/>
          </ac:spMkLst>
        </pc:spChg>
        <pc:spChg chg="del">
          <ac:chgData name="Solal Pirelli" userId="584f3c02d4d36311" providerId="LiveId" clId="{6CB488B7-19F0-4724-9CFD-76FE8EADE1B6}" dt="2022-08-19T18:57:03.271" v="4035" actId="478"/>
          <ac:spMkLst>
            <pc:docMk/>
            <pc:sldMk cId="2810000951" sldId="342"/>
            <ac:spMk id="5" creationId="{C9EA75E1-590D-4022-9681-FAD53DC6615D}"/>
          </ac:spMkLst>
        </pc:spChg>
        <pc:spChg chg="mod">
          <ac:chgData name="Solal Pirelli" userId="584f3c02d4d36311" providerId="LiveId" clId="{6CB488B7-19F0-4724-9CFD-76FE8EADE1B6}" dt="2022-08-19T18:57:41.955" v="4041"/>
          <ac:spMkLst>
            <pc:docMk/>
            <pc:sldMk cId="2810000951" sldId="342"/>
            <ac:spMk id="9" creationId="{9D1D9B90-8751-4F07-9359-6DE2B431A601}"/>
          </ac:spMkLst>
        </pc:spChg>
        <pc:spChg chg="mod">
          <ac:chgData name="Solal Pirelli" userId="584f3c02d4d36311" providerId="LiveId" clId="{6CB488B7-19F0-4724-9CFD-76FE8EADE1B6}" dt="2022-08-19T18:57:41.955" v="4041"/>
          <ac:spMkLst>
            <pc:docMk/>
            <pc:sldMk cId="2810000951" sldId="342"/>
            <ac:spMk id="13" creationId="{364D2223-CECA-4870-8630-7B0164AA13E1}"/>
          </ac:spMkLst>
        </pc:spChg>
        <pc:spChg chg="mod">
          <ac:chgData name="Solal Pirelli" userId="584f3c02d4d36311" providerId="LiveId" clId="{6CB488B7-19F0-4724-9CFD-76FE8EADE1B6}" dt="2022-08-19T18:58:22.446" v="4110"/>
          <ac:spMkLst>
            <pc:docMk/>
            <pc:sldMk cId="2810000951" sldId="342"/>
            <ac:spMk id="16" creationId="{24037E70-5D43-47D6-9D57-BC3DE8DB9D42}"/>
          </ac:spMkLst>
        </pc:spChg>
        <pc:spChg chg="add mod">
          <ac:chgData name="Solal Pirelli" userId="584f3c02d4d36311" providerId="LiveId" clId="{6CB488B7-19F0-4724-9CFD-76FE8EADE1B6}" dt="2022-08-19T18:59:26.853" v="4165" actId="1076"/>
          <ac:spMkLst>
            <pc:docMk/>
            <pc:sldMk cId="2810000951" sldId="342"/>
            <ac:spMk id="18" creationId="{0D0A0316-1D24-4E11-BDF7-EF17916493FD}"/>
          </ac:spMkLst>
        </pc:spChg>
        <pc:spChg chg="add mod">
          <ac:chgData name="Solal Pirelli" userId="584f3c02d4d36311" providerId="LiveId" clId="{6CB488B7-19F0-4724-9CFD-76FE8EADE1B6}" dt="2022-08-19T19:00:36.631" v="4193" actId="1036"/>
          <ac:spMkLst>
            <pc:docMk/>
            <pc:sldMk cId="2810000951" sldId="342"/>
            <ac:spMk id="19" creationId="{F7BCCC3C-5725-4F57-8042-212D1FD1CCEF}"/>
          </ac:spMkLst>
        </pc:spChg>
        <pc:spChg chg="mod">
          <ac:chgData name="Solal Pirelli" userId="584f3c02d4d36311" providerId="LiveId" clId="{6CB488B7-19F0-4724-9CFD-76FE8EADE1B6}" dt="2022-08-19T19:00:11.606" v="4181"/>
          <ac:spMkLst>
            <pc:docMk/>
            <pc:sldMk cId="2810000951" sldId="342"/>
            <ac:spMk id="21" creationId="{73231F67-F5BD-4749-A095-E364DDD069BA}"/>
          </ac:spMkLst>
        </pc:spChg>
        <pc:spChg chg="mod">
          <ac:chgData name="Solal Pirelli" userId="584f3c02d4d36311" providerId="LiveId" clId="{6CB488B7-19F0-4724-9CFD-76FE8EADE1B6}" dt="2022-08-19T19:00:18.376" v="4185" actId="571"/>
          <ac:spMkLst>
            <pc:docMk/>
            <pc:sldMk cId="2810000951" sldId="342"/>
            <ac:spMk id="24" creationId="{A189B347-8DBF-4052-BB4B-C4F44466C131}"/>
          </ac:spMkLst>
        </pc:spChg>
        <pc:grpChg chg="add mod">
          <ac:chgData name="Solal Pirelli" userId="584f3c02d4d36311" providerId="LiveId" clId="{6CB488B7-19F0-4724-9CFD-76FE8EADE1B6}" dt="2022-08-19T18:57:54.451" v="4102" actId="1038"/>
          <ac:grpSpMkLst>
            <pc:docMk/>
            <pc:sldMk cId="2810000951" sldId="342"/>
            <ac:grpSpMk id="8" creationId="{0FA0207C-2CD2-4E34-909B-80072E9533B7}"/>
          </ac:grpSpMkLst>
        </pc:grpChg>
        <pc:grpChg chg="add mod">
          <ac:chgData name="Solal Pirelli" userId="584f3c02d4d36311" providerId="LiveId" clId="{6CB488B7-19F0-4724-9CFD-76FE8EADE1B6}" dt="2022-08-19T18:57:54.451" v="4102" actId="1038"/>
          <ac:grpSpMkLst>
            <pc:docMk/>
            <pc:sldMk cId="2810000951" sldId="342"/>
            <ac:grpSpMk id="12" creationId="{53118FAD-2136-45EB-A0F4-0D9B637DBF7B}"/>
          </ac:grpSpMkLst>
        </pc:grpChg>
        <pc:grpChg chg="add mod">
          <ac:chgData name="Solal Pirelli" userId="584f3c02d4d36311" providerId="LiveId" clId="{6CB488B7-19F0-4724-9CFD-76FE8EADE1B6}" dt="2022-08-19T18:58:28.058" v="4134" actId="1036"/>
          <ac:grpSpMkLst>
            <pc:docMk/>
            <pc:sldMk cId="2810000951" sldId="342"/>
            <ac:grpSpMk id="15" creationId="{8F31C03E-D238-44CD-9F25-73BEF981E16F}"/>
          </ac:grpSpMkLst>
        </pc:grpChg>
        <pc:grpChg chg="add del mod">
          <ac:chgData name="Solal Pirelli" userId="584f3c02d4d36311" providerId="LiveId" clId="{6CB488B7-19F0-4724-9CFD-76FE8EADE1B6}" dt="2022-08-19T19:00:12.407" v="4182"/>
          <ac:grpSpMkLst>
            <pc:docMk/>
            <pc:sldMk cId="2810000951" sldId="342"/>
            <ac:grpSpMk id="20" creationId="{DD448E1E-5546-421E-B95F-81529D84EE99}"/>
          </ac:grpSpMkLst>
        </pc:grpChg>
        <pc:grpChg chg="add mod">
          <ac:chgData name="Solal Pirelli" userId="584f3c02d4d36311" providerId="LiveId" clId="{6CB488B7-19F0-4724-9CFD-76FE8EADE1B6}" dt="2022-08-19T19:00:18.376" v="4185" actId="571"/>
          <ac:grpSpMkLst>
            <pc:docMk/>
            <pc:sldMk cId="2810000951" sldId="342"/>
            <ac:grpSpMk id="23" creationId="{DC2B9BE9-9527-4AC8-89B3-9EBE112B6A43}"/>
          </ac:grpSpMkLst>
        </pc:grpChg>
        <pc:picChg chg="add mod">
          <ac:chgData name="Solal Pirelli" userId="584f3c02d4d36311" providerId="LiveId" clId="{6CB488B7-19F0-4724-9CFD-76FE8EADE1B6}" dt="2022-08-19T18:58:02.477" v="4103" actId="1076"/>
          <ac:picMkLst>
            <pc:docMk/>
            <pc:sldMk cId="2810000951" sldId="342"/>
            <ac:picMk id="6" creationId="{7114E2C4-01A1-44AB-8DC6-B10310B31A38}"/>
          </ac:picMkLst>
        </pc:picChg>
        <pc:picChg chg="add mod">
          <ac:chgData name="Solal Pirelli" userId="584f3c02d4d36311" providerId="LiveId" clId="{6CB488B7-19F0-4724-9CFD-76FE8EADE1B6}" dt="2022-08-19T18:57:22.461" v="4040" actId="1076"/>
          <ac:picMkLst>
            <pc:docMk/>
            <pc:sldMk cId="2810000951" sldId="342"/>
            <ac:picMk id="7" creationId="{F8F84B58-64E0-4AB2-A742-FD5B042A1BE9}"/>
          </ac:picMkLst>
        </pc:picChg>
        <pc:picChg chg="mod">
          <ac:chgData name="Solal Pirelli" userId="584f3c02d4d36311" providerId="LiveId" clId="{6CB488B7-19F0-4724-9CFD-76FE8EADE1B6}" dt="2022-08-19T18:57:41.955" v="4041"/>
          <ac:picMkLst>
            <pc:docMk/>
            <pc:sldMk cId="2810000951" sldId="342"/>
            <ac:picMk id="10" creationId="{8FB7DFEA-93F6-4B3F-A648-FC1F1068AE8B}"/>
          </ac:picMkLst>
        </pc:picChg>
        <pc:picChg chg="mod">
          <ac:chgData name="Solal Pirelli" userId="584f3c02d4d36311" providerId="LiveId" clId="{6CB488B7-19F0-4724-9CFD-76FE8EADE1B6}" dt="2022-08-19T18:57:41.955" v="4041"/>
          <ac:picMkLst>
            <pc:docMk/>
            <pc:sldMk cId="2810000951" sldId="342"/>
            <ac:picMk id="14" creationId="{7493EAF3-F3CA-4F7F-BA61-A2AD5E04D6F5}"/>
          </ac:picMkLst>
        </pc:picChg>
        <pc:picChg chg="mod">
          <ac:chgData name="Solal Pirelli" userId="584f3c02d4d36311" providerId="LiveId" clId="{6CB488B7-19F0-4724-9CFD-76FE8EADE1B6}" dt="2022-08-19T18:58:22.446" v="4110"/>
          <ac:picMkLst>
            <pc:docMk/>
            <pc:sldMk cId="2810000951" sldId="342"/>
            <ac:picMk id="17" creationId="{41959971-406D-4E85-B367-69DAE825387A}"/>
          </ac:picMkLst>
        </pc:picChg>
        <pc:picChg chg="mod">
          <ac:chgData name="Solal Pirelli" userId="584f3c02d4d36311" providerId="LiveId" clId="{6CB488B7-19F0-4724-9CFD-76FE8EADE1B6}" dt="2022-08-19T19:00:11.606" v="4181"/>
          <ac:picMkLst>
            <pc:docMk/>
            <pc:sldMk cId="2810000951" sldId="342"/>
            <ac:picMk id="22" creationId="{719E4DCC-F451-4259-B691-CE6203E2007B}"/>
          </ac:picMkLst>
        </pc:picChg>
        <pc:picChg chg="mod">
          <ac:chgData name="Solal Pirelli" userId="584f3c02d4d36311" providerId="LiveId" clId="{6CB488B7-19F0-4724-9CFD-76FE8EADE1B6}" dt="2022-08-19T19:00:18.376" v="4185" actId="571"/>
          <ac:picMkLst>
            <pc:docMk/>
            <pc:sldMk cId="2810000951" sldId="342"/>
            <ac:picMk id="25" creationId="{E232914D-8EB0-4252-AB0A-782BC411505C}"/>
          </ac:picMkLst>
        </pc:picChg>
        <pc:cxnChg chg="add mod">
          <ac:chgData name="Solal Pirelli" userId="584f3c02d4d36311" providerId="LiveId" clId="{6CB488B7-19F0-4724-9CFD-76FE8EADE1B6}" dt="2022-08-19T18:57:48.246" v="4042" actId="1076"/>
          <ac:cxnSpMkLst>
            <pc:docMk/>
            <pc:sldMk cId="2810000951" sldId="342"/>
            <ac:cxnSpMk id="11" creationId="{95784735-4B30-494F-AA29-9AD693A64FF7}"/>
          </ac:cxnSpMkLst>
        </pc:cxnChg>
      </pc:sldChg>
      <pc:sldChg chg="modSp add mod">
        <pc:chgData name="Solal Pirelli" userId="584f3c02d4d36311" providerId="LiveId" clId="{6CB488B7-19F0-4724-9CFD-76FE8EADE1B6}" dt="2022-08-26T19:22:29.072" v="8387" actId="313"/>
        <pc:sldMkLst>
          <pc:docMk/>
          <pc:sldMk cId="2319532559" sldId="343"/>
        </pc:sldMkLst>
        <pc:spChg chg="mod">
          <ac:chgData name="Solal Pirelli" userId="584f3c02d4d36311" providerId="LiveId" clId="{6CB488B7-19F0-4724-9CFD-76FE8EADE1B6}" dt="2022-08-26T19:22:29.072" v="8387" actId="313"/>
          <ac:spMkLst>
            <pc:docMk/>
            <pc:sldMk cId="2319532559" sldId="343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26T19:22:35.215" v="8395" actId="313"/>
        <pc:sldMkLst>
          <pc:docMk/>
          <pc:sldMk cId="3921356734" sldId="344"/>
        </pc:sldMkLst>
        <pc:spChg chg="mod">
          <ac:chgData name="Solal Pirelli" userId="584f3c02d4d36311" providerId="LiveId" clId="{6CB488B7-19F0-4724-9CFD-76FE8EADE1B6}" dt="2022-08-26T19:22:35.215" v="8395" actId="313"/>
          <ac:spMkLst>
            <pc:docMk/>
            <pc:sldMk cId="3921356734" sldId="344"/>
            <ac:spMk id="3" creationId="{5E3490F1-B8F9-42A6-9FA5-9751FE54B065}"/>
          </ac:spMkLst>
        </pc:spChg>
      </pc:sldChg>
      <pc:sldChg chg="modSp add mod">
        <pc:chgData name="Solal Pirelli" userId="584f3c02d4d36311" providerId="LiveId" clId="{6CB488B7-19F0-4724-9CFD-76FE8EADE1B6}" dt="2022-08-19T19:02:56.707" v="4299" actId="207"/>
        <pc:sldMkLst>
          <pc:docMk/>
          <pc:sldMk cId="938292940" sldId="345"/>
        </pc:sldMkLst>
        <pc:spChg chg="mod">
          <ac:chgData name="Solal Pirelli" userId="584f3c02d4d36311" providerId="LiveId" clId="{6CB488B7-19F0-4724-9CFD-76FE8EADE1B6}" dt="2022-08-19T19:02:56.707" v="4299" actId="207"/>
          <ac:spMkLst>
            <pc:docMk/>
            <pc:sldMk cId="938292940" sldId="345"/>
            <ac:spMk id="3" creationId="{5E3490F1-B8F9-42A6-9FA5-9751FE54B065}"/>
          </ac:spMkLst>
        </pc:spChg>
      </pc:sldChg>
      <pc:sldChg chg="modSp add del mod">
        <pc:chgData name="Solal Pirelli" userId="584f3c02d4d36311" providerId="LiveId" clId="{6CB488B7-19F0-4724-9CFD-76FE8EADE1B6}" dt="2022-08-26T20:20:16.866" v="8497" actId="47"/>
        <pc:sldMkLst>
          <pc:docMk/>
          <pc:sldMk cId="859171851" sldId="346"/>
        </pc:sldMkLst>
        <pc:spChg chg="mod">
          <ac:chgData name="Solal Pirelli" userId="584f3c02d4d36311" providerId="LiveId" clId="{6CB488B7-19F0-4724-9CFD-76FE8EADE1B6}" dt="2022-08-26T19:22:41.251" v="8403" actId="313"/>
          <ac:spMkLst>
            <pc:docMk/>
            <pc:sldMk cId="859171851" sldId="346"/>
            <ac:spMk id="3" creationId="{5E3490F1-B8F9-42A6-9FA5-9751FE54B065}"/>
          </ac:spMkLst>
        </pc:spChg>
      </pc:sldChg>
      <pc:sldChg chg="modSp add del mod">
        <pc:chgData name="Solal Pirelli" userId="584f3c02d4d36311" providerId="LiveId" clId="{6CB488B7-19F0-4724-9CFD-76FE8EADE1B6}" dt="2022-08-26T20:20:17.887" v="8498" actId="47"/>
        <pc:sldMkLst>
          <pc:docMk/>
          <pc:sldMk cId="3012326929" sldId="347"/>
        </pc:sldMkLst>
        <pc:spChg chg="mod">
          <ac:chgData name="Solal Pirelli" userId="584f3c02d4d36311" providerId="LiveId" clId="{6CB488B7-19F0-4724-9CFD-76FE8EADE1B6}" dt="2022-08-19T19:04:14.761" v="4327" actId="207"/>
          <ac:spMkLst>
            <pc:docMk/>
            <pc:sldMk cId="3012326929" sldId="347"/>
            <ac:spMk id="3" creationId="{5E3490F1-B8F9-42A6-9FA5-9751FE54B065}"/>
          </ac:spMkLst>
        </pc:spChg>
      </pc:sldChg>
      <pc:sldChg chg="addSp delSp modSp new mod">
        <pc:chgData name="Solal Pirelli" userId="584f3c02d4d36311" providerId="LiveId" clId="{6CB488B7-19F0-4724-9CFD-76FE8EADE1B6}" dt="2022-08-26T20:23:43.433" v="8505" actId="478"/>
        <pc:sldMkLst>
          <pc:docMk/>
          <pc:sldMk cId="3544308377" sldId="348"/>
        </pc:sldMkLst>
        <pc:spChg chg="mod">
          <ac:chgData name="Solal Pirelli" userId="584f3c02d4d36311" providerId="LiveId" clId="{6CB488B7-19F0-4724-9CFD-76FE8EADE1B6}" dt="2022-08-19T19:10:17.087" v="4718" actId="20577"/>
          <ac:spMkLst>
            <pc:docMk/>
            <pc:sldMk cId="3544308377" sldId="348"/>
            <ac:spMk id="2" creationId="{EFF94CF8-FCE0-4E8C-805D-C6F642094D68}"/>
          </ac:spMkLst>
        </pc:spChg>
        <pc:spChg chg="mod">
          <ac:chgData name="Solal Pirelli" userId="584f3c02d4d36311" providerId="LiveId" clId="{6CB488B7-19F0-4724-9CFD-76FE8EADE1B6}" dt="2022-08-19T19:04:45.784" v="4391" actId="404"/>
          <ac:spMkLst>
            <pc:docMk/>
            <pc:sldMk cId="3544308377" sldId="348"/>
            <ac:spMk id="3" creationId="{CF79B0F4-D379-465A-B7FD-CC84DFFF13B0}"/>
          </ac:spMkLst>
        </pc:spChg>
        <pc:spChg chg="del">
          <ac:chgData name="Solal Pirelli" userId="584f3c02d4d36311" providerId="LiveId" clId="{6CB488B7-19F0-4724-9CFD-76FE8EADE1B6}" dt="2022-08-19T19:04:50.953" v="4393" actId="478"/>
          <ac:spMkLst>
            <pc:docMk/>
            <pc:sldMk cId="3544308377" sldId="348"/>
            <ac:spMk id="5" creationId="{B6AE5654-5CF7-48D9-905E-128166AE7FEC}"/>
          </ac:spMkLst>
        </pc:spChg>
        <pc:picChg chg="add mod">
          <ac:chgData name="Solal Pirelli" userId="584f3c02d4d36311" providerId="LiveId" clId="{6CB488B7-19F0-4724-9CFD-76FE8EADE1B6}" dt="2022-08-19T19:04:49.352" v="4392"/>
          <ac:picMkLst>
            <pc:docMk/>
            <pc:sldMk cId="3544308377" sldId="348"/>
            <ac:picMk id="6" creationId="{71B5342A-6685-4948-A436-70346E71BF15}"/>
          </ac:picMkLst>
        </pc:picChg>
        <pc:picChg chg="add del mod">
          <ac:chgData name="Solal Pirelli" userId="584f3c02d4d36311" providerId="LiveId" clId="{6CB488B7-19F0-4724-9CFD-76FE8EADE1B6}" dt="2022-08-26T20:23:43.433" v="8505" actId="478"/>
          <ac:picMkLst>
            <pc:docMk/>
            <pc:sldMk cId="3544308377" sldId="348"/>
            <ac:picMk id="7" creationId="{A7D7BED2-678C-43A9-8408-5AC68FD50602}"/>
          </ac:picMkLst>
        </pc:picChg>
      </pc:sldChg>
      <pc:sldChg chg="addSp modSp add mod">
        <pc:chgData name="Solal Pirelli" userId="584f3c02d4d36311" providerId="LiveId" clId="{6CB488B7-19F0-4724-9CFD-76FE8EADE1B6}" dt="2022-08-26T20:23:40.896" v="8504" actId="14100"/>
        <pc:sldMkLst>
          <pc:docMk/>
          <pc:sldMk cId="936249746" sldId="349"/>
        </pc:sldMkLst>
        <pc:spChg chg="mod">
          <ac:chgData name="Solal Pirelli" userId="584f3c02d4d36311" providerId="LiveId" clId="{6CB488B7-19F0-4724-9CFD-76FE8EADE1B6}" dt="2022-08-26T20:23:40.896" v="8504" actId="14100"/>
          <ac:spMkLst>
            <pc:docMk/>
            <pc:sldMk cId="936249746" sldId="349"/>
            <ac:spMk id="3" creationId="{5E3490F1-B8F9-42A6-9FA5-9751FE54B065}"/>
          </ac:spMkLst>
        </pc:spChg>
        <pc:picChg chg="add mod">
          <ac:chgData name="Solal Pirelli" userId="584f3c02d4d36311" providerId="LiveId" clId="{6CB488B7-19F0-4724-9CFD-76FE8EADE1B6}" dt="2022-08-26T20:23:37.040" v="8503" actId="1076"/>
          <ac:picMkLst>
            <pc:docMk/>
            <pc:sldMk cId="936249746" sldId="349"/>
            <ac:picMk id="5" creationId="{107B6D78-E128-4CA1-B93F-6A03BED1D1D3}"/>
          </ac:picMkLst>
        </pc:picChg>
      </pc:sldChg>
      <pc:sldChg chg="delSp modSp new mod">
        <pc:chgData name="Solal Pirelli" userId="584f3c02d4d36311" providerId="LiveId" clId="{6CB488B7-19F0-4724-9CFD-76FE8EADE1B6}" dt="2022-08-19T19:07:20.311" v="4557" actId="478"/>
        <pc:sldMkLst>
          <pc:docMk/>
          <pc:sldMk cId="4210547942" sldId="350"/>
        </pc:sldMkLst>
        <pc:spChg chg="mod">
          <ac:chgData name="Solal Pirelli" userId="584f3c02d4d36311" providerId="LiveId" clId="{6CB488B7-19F0-4724-9CFD-76FE8EADE1B6}" dt="2022-08-19T19:07:18.520" v="4556" actId="20577"/>
          <ac:spMkLst>
            <pc:docMk/>
            <pc:sldMk cId="4210547942" sldId="350"/>
            <ac:spMk id="2" creationId="{E0AED0BC-7CE2-45C2-9319-8170B4395A93}"/>
          </ac:spMkLst>
        </pc:spChg>
        <pc:spChg chg="mod">
          <ac:chgData name="Solal Pirelli" userId="584f3c02d4d36311" providerId="LiveId" clId="{6CB488B7-19F0-4724-9CFD-76FE8EADE1B6}" dt="2022-08-19T19:07:15.119" v="4543" actId="20577"/>
          <ac:spMkLst>
            <pc:docMk/>
            <pc:sldMk cId="4210547942" sldId="350"/>
            <ac:spMk id="3" creationId="{9C5011F4-AE62-43FC-A7BC-C07955820946}"/>
          </ac:spMkLst>
        </pc:spChg>
        <pc:spChg chg="del">
          <ac:chgData name="Solal Pirelli" userId="584f3c02d4d36311" providerId="LiveId" clId="{6CB488B7-19F0-4724-9CFD-76FE8EADE1B6}" dt="2022-08-19T19:07:20.311" v="4557" actId="478"/>
          <ac:spMkLst>
            <pc:docMk/>
            <pc:sldMk cId="4210547942" sldId="350"/>
            <ac:spMk id="5" creationId="{1BF1D7F3-AE0C-4C7F-BC69-9B2F1F7FC211}"/>
          </ac:spMkLst>
        </pc:spChg>
      </pc:sldChg>
      <pc:sldChg chg="addSp modSp new del">
        <pc:chgData name="Solal Pirelli" userId="584f3c02d4d36311" providerId="LiveId" clId="{6CB488B7-19F0-4724-9CFD-76FE8EADE1B6}" dt="2022-08-19T19:07:34.024" v="4563" actId="47"/>
        <pc:sldMkLst>
          <pc:docMk/>
          <pc:sldMk cId="3479448397" sldId="351"/>
        </pc:sldMkLst>
        <pc:picChg chg="add mod">
          <ac:chgData name="Solal Pirelli" userId="584f3c02d4d36311" providerId="LiveId" clId="{6CB488B7-19F0-4724-9CFD-76FE8EADE1B6}" dt="2022-08-19T19:07:26.949" v="4559"/>
          <ac:picMkLst>
            <pc:docMk/>
            <pc:sldMk cId="3479448397" sldId="351"/>
            <ac:picMk id="6" creationId="{A13B5CA0-F5E6-4C14-BCA3-6F020D880EE6}"/>
          </ac:picMkLst>
        </pc:picChg>
      </pc:sldChg>
      <pc:sldChg chg="addSp delSp modSp new del mod">
        <pc:chgData name="Solal Pirelli" userId="584f3c02d4d36311" providerId="LiveId" clId="{6CB488B7-19F0-4724-9CFD-76FE8EADE1B6}" dt="2022-08-19T19:10:58.003" v="4751" actId="47"/>
        <pc:sldMkLst>
          <pc:docMk/>
          <pc:sldMk cId="1260968822" sldId="352"/>
        </pc:sldMkLst>
        <pc:spChg chg="del">
          <ac:chgData name="Solal Pirelli" userId="584f3c02d4d36311" providerId="LiveId" clId="{6CB488B7-19F0-4724-9CFD-76FE8EADE1B6}" dt="2022-08-19T19:07:33.267" v="4562" actId="478"/>
          <ac:spMkLst>
            <pc:docMk/>
            <pc:sldMk cId="1260968822" sldId="352"/>
            <ac:spMk id="3" creationId="{464E4D54-9769-4684-B192-68CFCBE81DA6}"/>
          </ac:spMkLst>
        </pc:spChg>
        <pc:picChg chg="add mod">
          <ac:chgData name="Solal Pirelli" userId="584f3c02d4d36311" providerId="LiveId" clId="{6CB488B7-19F0-4724-9CFD-76FE8EADE1B6}" dt="2022-08-19T19:07:31.522" v="4561"/>
          <ac:picMkLst>
            <pc:docMk/>
            <pc:sldMk cId="1260968822" sldId="352"/>
            <ac:picMk id="4" creationId="{DD4FE58A-23C9-40C9-94DC-8800986FDEC3}"/>
          </ac:picMkLst>
        </pc:picChg>
      </pc:sldChg>
      <pc:sldChg chg="addSp delSp modSp new del mod">
        <pc:chgData name="Solal Pirelli" userId="584f3c02d4d36311" providerId="LiveId" clId="{6CB488B7-19F0-4724-9CFD-76FE8EADE1B6}" dt="2022-08-19T19:10:58.818" v="4752" actId="47"/>
        <pc:sldMkLst>
          <pc:docMk/>
          <pc:sldMk cId="1375726911" sldId="353"/>
        </pc:sldMkLst>
        <pc:spChg chg="del">
          <ac:chgData name="Solal Pirelli" userId="584f3c02d4d36311" providerId="LiveId" clId="{6CB488B7-19F0-4724-9CFD-76FE8EADE1B6}" dt="2022-08-19T19:07:47.291" v="4566" actId="478"/>
          <ac:spMkLst>
            <pc:docMk/>
            <pc:sldMk cId="1375726911" sldId="353"/>
            <ac:spMk id="3" creationId="{3C5097C9-ABBA-4D77-A1E1-F3F315C7DDBE}"/>
          </ac:spMkLst>
        </pc:spChg>
        <pc:picChg chg="add mod">
          <ac:chgData name="Solal Pirelli" userId="584f3c02d4d36311" providerId="LiveId" clId="{6CB488B7-19F0-4724-9CFD-76FE8EADE1B6}" dt="2022-08-19T19:07:45.212" v="4565"/>
          <ac:picMkLst>
            <pc:docMk/>
            <pc:sldMk cId="1375726911" sldId="353"/>
            <ac:picMk id="4" creationId="{F146C231-BDB1-45B5-81AC-B8316CCF6C54}"/>
          </ac:picMkLst>
        </pc:picChg>
      </pc:sldChg>
      <pc:sldChg chg="addSp delSp modSp new mod ord">
        <pc:chgData name="Solal Pirelli" userId="584f3c02d4d36311" providerId="LiveId" clId="{6CB488B7-19F0-4724-9CFD-76FE8EADE1B6}" dt="2022-08-26T18:49:26.725" v="8276" actId="14100"/>
        <pc:sldMkLst>
          <pc:docMk/>
          <pc:sldMk cId="3803695925" sldId="354"/>
        </pc:sldMkLst>
        <pc:spChg chg="mod">
          <ac:chgData name="Solal Pirelli" userId="584f3c02d4d36311" providerId="LiveId" clId="{6CB488B7-19F0-4724-9CFD-76FE8EADE1B6}" dt="2022-08-19T19:08:09.872" v="4581" actId="20577"/>
          <ac:spMkLst>
            <pc:docMk/>
            <pc:sldMk cId="3803695925" sldId="354"/>
            <ac:spMk id="2" creationId="{C2A01679-9F8C-42E0-958A-0D669740B6AE}"/>
          </ac:spMkLst>
        </pc:spChg>
        <pc:spChg chg="del mod">
          <ac:chgData name="Solal Pirelli" userId="584f3c02d4d36311" providerId="LiveId" clId="{6CB488B7-19F0-4724-9CFD-76FE8EADE1B6}" dt="2022-08-26T18:46:58.852" v="8213" actId="478"/>
          <ac:spMkLst>
            <pc:docMk/>
            <pc:sldMk cId="3803695925" sldId="354"/>
            <ac:spMk id="3" creationId="{1782E66C-31AF-4D30-8250-FA16EE2913A4}"/>
          </ac:spMkLst>
        </pc:spChg>
        <pc:spChg chg="del">
          <ac:chgData name="Solal Pirelli" userId="584f3c02d4d36311" providerId="LiveId" clId="{6CB488B7-19F0-4724-9CFD-76FE8EADE1B6}" dt="2022-08-19T19:08:55.943" v="4666" actId="478"/>
          <ac:spMkLst>
            <pc:docMk/>
            <pc:sldMk cId="3803695925" sldId="354"/>
            <ac:spMk id="5" creationId="{DEC302BD-C966-4FDC-8E61-F62FC6C667D7}"/>
          </ac:spMkLst>
        </pc:spChg>
        <pc:spChg chg="add del mod">
          <ac:chgData name="Solal Pirelli" userId="584f3c02d4d36311" providerId="LiveId" clId="{6CB488B7-19F0-4724-9CFD-76FE8EADE1B6}" dt="2022-08-26T18:47:00.353" v="8214" actId="478"/>
          <ac:spMkLst>
            <pc:docMk/>
            <pc:sldMk cId="3803695925" sldId="354"/>
            <ac:spMk id="6" creationId="{7FC293C0-AC69-477A-A16E-F7FF1AE9D952}"/>
          </ac:spMkLst>
        </pc:spChg>
        <pc:spChg chg="add mod">
          <ac:chgData name="Solal Pirelli" userId="584f3c02d4d36311" providerId="LiveId" clId="{6CB488B7-19F0-4724-9CFD-76FE8EADE1B6}" dt="2022-08-26T18:49:03.022" v="8267" actId="14100"/>
          <ac:spMkLst>
            <pc:docMk/>
            <pc:sldMk cId="3803695925" sldId="354"/>
            <ac:spMk id="28" creationId="{5AE12E07-1477-4159-9986-E9C84122A610}"/>
          </ac:spMkLst>
        </pc:spChg>
        <pc:spChg chg="add mod">
          <ac:chgData name="Solal Pirelli" userId="584f3c02d4d36311" providerId="LiveId" clId="{6CB488B7-19F0-4724-9CFD-76FE8EADE1B6}" dt="2022-08-26T18:49:12.861" v="8274" actId="1076"/>
          <ac:spMkLst>
            <pc:docMk/>
            <pc:sldMk cId="3803695925" sldId="354"/>
            <ac:spMk id="29" creationId="{8EDB4806-C470-4CA4-8812-64616D7670C9}"/>
          </ac:spMkLst>
        </pc:spChg>
        <pc:spChg chg="add mod">
          <ac:chgData name="Solal Pirelli" userId="584f3c02d4d36311" providerId="LiveId" clId="{6CB488B7-19F0-4724-9CFD-76FE8EADE1B6}" dt="2022-08-26T18:49:26.725" v="8276" actId="14100"/>
          <ac:spMkLst>
            <pc:docMk/>
            <pc:sldMk cId="3803695925" sldId="354"/>
            <ac:spMk id="30" creationId="{82C906AE-0706-4C97-9672-8F41C8B681A6}"/>
          </ac:spMkLst>
        </pc:spChg>
        <pc:picChg chg="add del mod">
          <ac:chgData name="Solal Pirelli" userId="584f3c02d4d36311" providerId="LiveId" clId="{6CB488B7-19F0-4724-9CFD-76FE8EADE1B6}" dt="2022-08-26T18:48:21.396" v="8241" actId="478"/>
          <ac:picMkLst>
            <pc:docMk/>
            <pc:sldMk cId="3803695925" sldId="354"/>
            <ac:picMk id="8" creationId="{198E382A-8D98-4490-9ED2-0569076A5DA4}"/>
          </ac:picMkLst>
        </pc:picChg>
        <pc:picChg chg="add mod">
          <ac:chgData name="Solal Pirelli" userId="584f3c02d4d36311" providerId="LiveId" clId="{6CB488B7-19F0-4724-9CFD-76FE8EADE1B6}" dt="2022-08-26T18:47:29.309" v="8224" actId="1076"/>
          <ac:picMkLst>
            <pc:docMk/>
            <pc:sldMk cId="3803695925" sldId="354"/>
            <ac:picMk id="10" creationId="{2994A1E2-57F8-4B39-84A2-A688B559B2E8}"/>
          </ac:picMkLst>
        </pc:picChg>
        <pc:picChg chg="add del mod">
          <ac:chgData name="Solal Pirelli" userId="584f3c02d4d36311" providerId="LiveId" clId="{6CB488B7-19F0-4724-9CFD-76FE8EADE1B6}" dt="2022-08-26T18:48:33.342" v="8247" actId="478"/>
          <ac:picMkLst>
            <pc:docMk/>
            <pc:sldMk cId="3803695925" sldId="354"/>
            <ac:picMk id="11" creationId="{524EB6D6-E11E-48E3-B22B-C5F1D8F9B6A7}"/>
          </ac:picMkLst>
        </pc:picChg>
        <pc:picChg chg="add del mod">
          <ac:chgData name="Solal Pirelli" userId="584f3c02d4d36311" providerId="LiveId" clId="{6CB488B7-19F0-4724-9CFD-76FE8EADE1B6}" dt="2022-08-26T18:48:21.805" v="8242" actId="478"/>
          <ac:picMkLst>
            <pc:docMk/>
            <pc:sldMk cId="3803695925" sldId="354"/>
            <ac:picMk id="12" creationId="{9FDD3C6E-526F-47A7-8C68-F5208E4A7859}"/>
          </ac:picMkLst>
        </pc:picChg>
        <pc:picChg chg="add mod">
          <ac:chgData name="Solal Pirelli" userId="584f3c02d4d36311" providerId="LiveId" clId="{6CB488B7-19F0-4724-9CFD-76FE8EADE1B6}" dt="2022-08-26T18:48:17.693" v="8240" actId="1076"/>
          <ac:picMkLst>
            <pc:docMk/>
            <pc:sldMk cId="3803695925" sldId="354"/>
            <ac:picMk id="13" creationId="{D61E40D7-6798-4D7C-A46F-193CE6212F13}"/>
          </ac:picMkLst>
        </pc:picChg>
        <pc:picChg chg="add mod">
          <ac:chgData name="Solal Pirelli" userId="584f3c02d4d36311" providerId="LiveId" clId="{6CB488B7-19F0-4724-9CFD-76FE8EADE1B6}" dt="2022-08-26T18:48:17.693" v="8240" actId="1076"/>
          <ac:picMkLst>
            <pc:docMk/>
            <pc:sldMk cId="3803695925" sldId="354"/>
            <ac:picMk id="14" creationId="{7389FD33-46B9-47BE-BC07-C2D80F2A5A7B}"/>
          </ac:picMkLst>
        </pc:picChg>
        <pc:picChg chg="add mod">
          <ac:chgData name="Solal Pirelli" userId="584f3c02d4d36311" providerId="LiveId" clId="{6CB488B7-19F0-4724-9CFD-76FE8EADE1B6}" dt="2022-08-26T18:48:17.693" v="8240" actId="1076"/>
          <ac:picMkLst>
            <pc:docMk/>
            <pc:sldMk cId="3803695925" sldId="354"/>
            <ac:picMk id="15" creationId="{D7709D43-33AC-4329-9355-DFC5ACA4F4CD}"/>
          </ac:picMkLst>
        </pc:picChg>
        <pc:picChg chg="add del mod">
          <ac:chgData name="Solal Pirelli" userId="584f3c02d4d36311" providerId="LiveId" clId="{6CB488B7-19F0-4724-9CFD-76FE8EADE1B6}" dt="2022-08-26T18:48:31.218" v="8246"/>
          <ac:picMkLst>
            <pc:docMk/>
            <pc:sldMk cId="3803695925" sldId="354"/>
            <ac:picMk id="21" creationId="{4DA8117F-8901-4D8B-836A-78D28E893925}"/>
          </ac:picMkLst>
        </pc:picChg>
        <pc:picChg chg="add del mod">
          <ac:chgData name="Solal Pirelli" userId="584f3c02d4d36311" providerId="LiveId" clId="{6CB488B7-19F0-4724-9CFD-76FE8EADE1B6}" dt="2022-08-26T18:48:31.218" v="8246"/>
          <ac:picMkLst>
            <pc:docMk/>
            <pc:sldMk cId="3803695925" sldId="354"/>
            <ac:picMk id="22" creationId="{6D3AE384-0D31-4F65-873B-6CA645BB0CB8}"/>
          </ac:picMkLst>
        </pc:picChg>
        <pc:picChg chg="add mod">
          <ac:chgData name="Solal Pirelli" userId="584f3c02d4d36311" providerId="LiveId" clId="{6CB488B7-19F0-4724-9CFD-76FE8EADE1B6}" dt="2022-08-26T18:48:44.429" v="8250" actId="1076"/>
          <ac:picMkLst>
            <pc:docMk/>
            <pc:sldMk cId="3803695925" sldId="354"/>
            <ac:picMk id="24" creationId="{2628E2C4-170C-461F-9B42-B0F409F0E2E0}"/>
          </ac:picMkLst>
        </pc:picChg>
        <pc:picChg chg="add mod">
          <ac:chgData name="Solal Pirelli" userId="584f3c02d4d36311" providerId="LiveId" clId="{6CB488B7-19F0-4724-9CFD-76FE8EADE1B6}" dt="2022-08-26T18:48:44.429" v="8250" actId="1076"/>
          <ac:picMkLst>
            <pc:docMk/>
            <pc:sldMk cId="3803695925" sldId="354"/>
            <ac:picMk id="25" creationId="{EFBEFBB1-CF8D-467B-B5EF-53B1F572BC17}"/>
          </ac:picMkLst>
        </pc:picChg>
        <pc:picChg chg="add mod">
          <ac:chgData name="Solal Pirelli" userId="584f3c02d4d36311" providerId="LiveId" clId="{6CB488B7-19F0-4724-9CFD-76FE8EADE1B6}" dt="2022-08-26T18:48:44.429" v="8250" actId="1076"/>
          <ac:picMkLst>
            <pc:docMk/>
            <pc:sldMk cId="3803695925" sldId="354"/>
            <ac:picMk id="26" creationId="{13A4D70D-141E-4401-A9F9-4683FA1A6A0F}"/>
          </ac:picMkLst>
        </pc:picChg>
        <pc:cxnChg chg="add mod">
          <ac:chgData name="Solal Pirelli" userId="584f3c02d4d36311" providerId="LiveId" clId="{6CB488B7-19F0-4724-9CFD-76FE8EADE1B6}" dt="2022-08-26T18:48:17.693" v="8240" actId="1076"/>
          <ac:cxnSpMkLst>
            <pc:docMk/>
            <pc:sldMk cId="3803695925" sldId="354"/>
            <ac:cxnSpMk id="16" creationId="{DE1D3973-EB97-44B4-A8C2-722C7CCB3E34}"/>
          </ac:cxnSpMkLst>
        </pc:cxnChg>
        <pc:cxnChg chg="add mod">
          <ac:chgData name="Solal Pirelli" userId="584f3c02d4d36311" providerId="LiveId" clId="{6CB488B7-19F0-4724-9CFD-76FE8EADE1B6}" dt="2022-08-26T18:48:17.693" v="8240" actId="1076"/>
          <ac:cxnSpMkLst>
            <pc:docMk/>
            <pc:sldMk cId="3803695925" sldId="354"/>
            <ac:cxnSpMk id="18" creationId="{7D2183BF-1C43-4CF2-9BA8-DBAA53238F19}"/>
          </ac:cxnSpMkLst>
        </pc:cxnChg>
        <pc:cxnChg chg="add del mod">
          <ac:chgData name="Solal Pirelli" userId="584f3c02d4d36311" providerId="LiveId" clId="{6CB488B7-19F0-4724-9CFD-76FE8EADE1B6}" dt="2022-08-26T18:47:59.455" v="8235"/>
          <ac:cxnSpMkLst>
            <pc:docMk/>
            <pc:sldMk cId="3803695925" sldId="354"/>
            <ac:cxnSpMk id="19" creationId="{6AE1EBE2-13A1-44A7-9ABA-B86C8BBDA5C8}"/>
          </ac:cxnSpMkLst>
        </pc:cxnChg>
        <pc:cxnChg chg="add del mod">
          <ac:chgData name="Solal Pirelli" userId="584f3c02d4d36311" providerId="LiveId" clId="{6CB488B7-19F0-4724-9CFD-76FE8EADE1B6}" dt="2022-08-26T18:48:01.370" v="8237"/>
          <ac:cxnSpMkLst>
            <pc:docMk/>
            <pc:sldMk cId="3803695925" sldId="354"/>
            <ac:cxnSpMk id="20" creationId="{3E5EB856-4CA0-4DB8-8B16-D1AB69FA71C9}"/>
          </ac:cxnSpMkLst>
        </pc:cxnChg>
        <pc:cxnChg chg="add del mod">
          <ac:chgData name="Solal Pirelli" userId="584f3c02d4d36311" providerId="LiveId" clId="{6CB488B7-19F0-4724-9CFD-76FE8EADE1B6}" dt="2022-08-26T18:48:31.218" v="8246"/>
          <ac:cxnSpMkLst>
            <pc:docMk/>
            <pc:sldMk cId="3803695925" sldId="354"/>
            <ac:cxnSpMk id="23" creationId="{048ED241-9217-4A72-B1D8-882CA9B5C998}"/>
          </ac:cxnSpMkLst>
        </pc:cxnChg>
        <pc:cxnChg chg="add mod">
          <ac:chgData name="Solal Pirelli" userId="584f3c02d4d36311" providerId="LiveId" clId="{6CB488B7-19F0-4724-9CFD-76FE8EADE1B6}" dt="2022-08-26T18:48:44.429" v="8250" actId="1076"/>
          <ac:cxnSpMkLst>
            <pc:docMk/>
            <pc:sldMk cId="3803695925" sldId="354"/>
            <ac:cxnSpMk id="27" creationId="{34F2E6AA-559A-41D7-8689-05E4DE73665F}"/>
          </ac:cxnSpMkLst>
        </pc:cxnChg>
      </pc:sldChg>
      <pc:sldChg chg="addSp delSp modSp new mod">
        <pc:chgData name="Solal Pirelli" userId="584f3c02d4d36311" providerId="LiveId" clId="{6CB488B7-19F0-4724-9CFD-76FE8EADE1B6}" dt="2022-08-19T19:11:09.565" v="4753" actId="1076"/>
        <pc:sldMkLst>
          <pc:docMk/>
          <pc:sldMk cId="1033574454" sldId="355"/>
        </pc:sldMkLst>
        <pc:spChg chg="mod">
          <ac:chgData name="Solal Pirelli" userId="584f3c02d4d36311" providerId="LiveId" clId="{6CB488B7-19F0-4724-9CFD-76FE8EADE1B6}" dt="2022-08-19T19:10:29.875" v="4738" actId="20577"/>
          <ac:spMkLst>
            <pc:docMk/>
            <pc:sldMk cId="1033574454" sldId="355"/>
            <ac:spMk id="2" creationId="{75B8A020-EFF2-4911-8A7D-87318FD8EDB0}"/>
          </ac:spMkLst>
        </pc:spChg>
        <pc:spChg chg="del">
          <ac:chgData name="Solal Pirelli" userId="584f3c02d4d36311" providerId="LiveId" clId="{6CB488B7-19F0-4724-9CFD-76FE8EADE1B6}" dt="2022-08-19T19:10:37.164" v="4742" actId="478"/>
          <ac:spMkLst>
            <pc:docMk/>
            <pc:sldMk cId="1033574454" sldId="355"/>
            <ac:spMk id="3" creationId="{E6297173-94D9-431E-9284-A1635503363F}"/>
          </ac:spMkLst>
        </pc:spChg>
        <pc:spChg chg="del">
          <ac:chgData name="Solal Pirelli" userId="584f3c02d4d36311" providerId="LiveId" clId="{6CB488B7-19F0-4724-9CFD-76FE8EADE1B6}" dt="2022-08-19T19:10:57.088" v="4750" actId="478"/>
          <ac:spMkLst>
            <pc:docMk/>
            <pc:sldMk cId="1033574454" sldId="355"/>
            <ac:spMk id="5" creationId="{DE08C946-6944-41F9-8BAF-B3D36872AE79}"/>
          </ac:spMkLst>
        </pc:spChg>
        <pc:picChg chg="add mod">
          <ac:chgData name="Solal Pirelli" userId="584f3c02d4d36311" providerId="LiveId" clId="{6CB488B7-19F0-4724-9CFD-76FE8EADE1B6}" dt="2022-08-19T19:10:53.694" v="4748" actId="1076"/>
          <ac:picMkLst>
            <pc:docMk/>
            <pc:sldMk cId="1033574454" sldId="355"/>
            <ac:picMk id="6" creationId="{CF13C4A5-62DD-460C-9C98-155ED70D1E99}"/>
          </ac:picMkLst>
        </pc:picChg>
        <pc:picChg chg="add mod">
          <ac:chgData name="Solal Pirelli" userId="584f3c02d4d36311" providerId="LiveId" clId="{6CB488B7-19F0-4724-9CFD-76FE8EADE1B6}" dt="2022-08-19T19:11:09.565" v="4753" actId="1076"/>
          <ac:picMkLst>
            <pc:docMk/>
            <pc:sldMk cId="1033574454" sldId="355"/>
            <ac:picMk id="7" creationId="{2810EF8A-84D7-4617-8D8D-6E414D8C8ACC}"/>
          </ac:picMkLst>
        </pc:picChg>
      </pc:sldChg>
      <pc:sldChg chg="delSp modSp new mod">
        <pc:chgData name="Solal Pirelli" userId="584f3c02d4d36311" providerId="LiveId" clId="{6CB488B7-19F0-4724-9CFD-76FE8EADE1B6}" dt="2022-08-19T19:12:39.210" v="4843" actId="20577"/>
        <pc:sldMkLst>
          <pc:docMk/>
          <pc:sldMk cId="1115756581" sldId="356"/>
        </pc:sldMkLst>
        <pc:spChg chg="mod">
          <ac:chgData name="Solal Pirelli" userId="584f3c02d4d36311" providerId="LiveId" clId="{6CB488B7-19F0-4724-9CFD-76FE8EADE1B6}" dt="2022-08-19T19:12:39.210" v="4843" actId="20577"/>
          <ac:spMkLst>
            <pc:docMk/>
            <pc:sldMk cId="1115756581" sldId="356"/>
            <ac:spMk id="2" creationId="{D9A6A3AF-D3F5-4727-A1E9-3CD30063B584}"/>
          </ac:spMkLst>
        </pc:spChg>
        <pc:spChg chg="mod">
          <ac:chgData name="Solal Pirelli" userId="584f3c02d4d36311" providerId="LiveId" clId="{6CB488B7-19F0-4724-9CFD-76FE8EADE1B6}" dt="2022-08-19T19:12:20.269" v="4841" actId="20577"/>
          <ac:spMkLst>
            <pc:docMk/>
            <pc:sldMk cId="1115756581" sldId="356"/>
            <ac:spMk id="3" creationId="{65038E01-BD0A-4DAA-860B-FD18FC0C2129}"/>
          </ac:spMkLst>
        </pc:spChg>
        <pc:spChg chg="del">
          <ac:chgData name="Solal Pirelli" userId="584f3c02d4d36311" providerId="LiveId" clId="{6CB488B7-19F0-4724-9CFD-76FE8EADE1B6}" dt="2022-08-19T19:12:23.034" v="4842" actId="478"/>
          <ac:spMkLst>
            <pc:docMk/>
            <pc:sldMk cId="1115756581" sldId="356"/>
            <ac:spMk id="5" creationId="{7721A52F-2CE4-4BD3-BC25-38D5C3A788B3}"/>
          </ac:spMkLst>
        </pc:spChg>
      </pc:sldChg>
      <pc:sldChg chg="modSp new mod">
        <pc:chgData name="Solal Pirelli" userId="584f3c02d4d36311" providerId="LiveId" clId="{6CB488B7-19F0-4724-9CFD-76FE8EADE1B6}" dt="2022-08-27T20:39:30.625" v="8560" actId="20577"/>
        <pc:sldMkLst>
          <pc:docMk/>
          <pc:sldMk cId="711864306" sldId="357"/>
        </pc:sldMkLst>
        <pc:spChg chg="mod">
          <ac:chgData name="Solal Pirelli" userId="584f3c02d4d36311" providerId="LiveId" clId="{6CB488B7-19F0-4724-9CFD-76FE8EADE1B6}" dt="2022-08-27T20:39:30.625" v="8560" actId="20577"/>
          <ac:spMkLst>
            <pc:docMk/>
            <pc:sldMk cId="711864306" sldId="357"/>
            <ac:spMk id="2" creationId="{1E60955C-EF57-4AEA-ADA7-7EE5C96638D9}"/>
          </ac:spMkLst>
        </pc:spChg>
      </pc:sldChg>
      <pc:sldChg chg="addSp delSp modSp new mod modAnim">
        <pc:chgData name="Solal Pirelli" userId="584f3c02d4d36311" providerId="LiveId" clId="{6CB488B7-19F0-4724-9CFD-76FE8EADE1B6}" dt="2022-08-19T19:25:06.542" v="5867" actId="1076"/>
        <pc:sldMkLst>
          <pc:docMk/>
          <pc:sldMk cId="1518574901" sldId="358"/>
        </pc:sldMkLst>
        <pc:spChg chg="mod">
          <ac:chgData name="Solal Pirelli" userId="584f3c02d4d36311" providerId="LiveId" clId="{6CB488B7-19F0-4724-9CFD-76FE8EADE1B6}" dt="2022-08-19T19:13:14.881" v="4890" actId="20577"/>
          <ac:spMkLst>
            <pc:docMk/>
            <pc:sldMk cId="1518574901" sldId="358"/>
            <ac:spMk id="2" creationId="{4F77CE15-C1C3-42A8-ADDA-AD847AE93364}"/>
          </ac:spMkLst>
        </pc:spChg>
        <pc:spChg chg="del">
          <ac:chgData name="Solal Pirelli" userId="584f3c02d4d36311" providerId="LiveId" clId="{6CB488B7-19F0-4724-9CFD-76FE8EADE1B6}" dt="2022-08-19T19:14:11.717" v="4891" actId="931"/>
          <ac:spMkLst>
            <pc:docMk/>
            <pc:sldMk cId="1518574901" sldId="358"/>
            <ac:spMk id="3" creationId="{BDBFE6F2-C62D-4CD4-9506-460CA5EB4BFD}"/>
          </ac:spMkLst>
        </pc:spChg>
        <pc:spChg chg="del">
          <ac:chgData name="Solal Pirelli" userId="584f3c02d4d36311" providerId="LiveId" clId="{6CB488B7-19F0-4724-9CFD-76FE8EADE1B6}" dt="2022-08-19T19:14:59.525" v="4913" actId="478"/>
          <ac:spMkLst>
            <pc:docMk/>
            <pc:sldMk cId="1518574901" sldId="358"/>
            <ac:spMk id="5" creationId="{83B8AE95-4882-4F37-A413-819AFFAFE64B}"/>
          </ac:spMkLst>
        </pc:spChg>
        <pc:picChg chg="add mod">
          <ac:chgData name="Solal Pirelli" userId="584f3c02d4d36311" providerId="LiveId" clId="{6CB488B7-19F0-4724-9CFD-76FE8EADE1B6}" dt="2022-08-19T19:14:36.974" v="4905" actId="1076"/>
          <ac:picMkLst>
            <pc:docMk/>
            <pc:sldMk cId="1518574901" sldId="358"/>
            <ac:picMk id="7" creationId="{BE77F3AC-BBC8-4B0C-9760-3FCBD607583C}"/>
          </ac:picMkLst>
        </pc:picChg>
        <pc:picChg chg="add mod">
          <ac:chgData name="Solal Pirelli" userId="584f3c02d4d36311" providerId="LiveId" clId="{6CB488B7-19F0-4724-9CFD-76FE8EADE1B6}" dt="2022-08-19T19:25:06.542" v="5867" actId="1076"/>
          <ac:picMkLst>
            <pc:docMk/>
            <pc:sldMk cId="1518574901" sldId="358"/>
            <ac:picMk id="9" creationId="{C1290AC7-8596-4D22-AA6A-B3CAF3B2229F}"/>
          </ac:picMkLst>
        </pc:picChg>
        <pc:picChg chg="add del mod">
          <ac:chgData name="Solal Pirelli" userId="584f3c02d4d36311" providerId="LiveId" clId="{6CB488B7-19F0-4724-9CFD-76FE8EADE1B6}" dt="2022-08-19T19:14:42.085" v="4907" actId="478"/>
          <ac:picMkLst>
            <pc:docMk/>
            <pc:sldMk cId="1518574901" sldId="358"/>
            <ac:picMk id="11" creationId="{881FA8FA-5BA1-42F7-A708-F843EC7DE71C}"/>
          </ac:picMkLst>
        </pc:picChg>
        <pc:picChg chg="add mod">
          <ac:chgData name="Solal Pirelli" userId="584f3c02d4d36311" providerId="LiveId" clId="{6CB488B7-19F0-4724-9CFD-76FE8EADE1B6}" dt="2022-08-19T19:14:38.909" v="4906" actId="1076"/>
          <ac:picMkLst>
            <pc:docMk/>
            <pc:sldMk cId="1518574901" sldId="358"/>
            <ac:picMk id="13" creationId="{7B7A7FE7-9B97-4808-BAE2-0D1E55DC5CB9}"/>
          </ac:picMkLst>
        </pc:picChg>
        <pc:picChg chg="add mod">
          <ac:chgData name="Solal Pirelli" userId="584f3c02d4d36311" providerId="LiveId" clId="{6CB488B7-19F0-4724-9CFD-76FE8EADE1B6}" dt="2022-08-19T19:14:36.053" v="4904" actId="1076"/>
          <ac:picMkLst>
            <pc:docMk/>
            <pc:sldMk cId="1518574901" sldId="358"/>
            <ac:picMk id="15" creationId="{433BA3DD-E7D5-4076-9AAF-83B89F63CE47}"/>
          </ac:picMkLst>
        </pc:picChg>
        <pc:picChg chg="add mod">
          <ac:chgData name="Solal Pirelli" userId="584f3c02d4d36311" providerId="LiveId" clId="{6CB488B7-19F0-4724-9CFD-76FE8EADE1B6}" dt="2022-08-19T19:14:30.374" v="4902" actId="1076"/>
          <ac:picMkLst>
            <pc:docMk/>
            <pc:sldMk cId="1518574901" sldId="358"/>
            <ac:picMk id="17" creationId="{31B3BF4C-3595-4756-BACC-1084868124AD}"/>
          </ac:picMkLst>
        </pc:picChg>
        <pc:picChg chg="add del mod">
          <ac:chgData name="Solal Pirelli" userId="584f3c02d4d36311" providerId="LiveId" clId="{6CB488B7-19F0-4724-9CFD-76FE8EADE1B6}" dt="2022-08-19T19:14:42.559" v="4908" actId="478"/>
          <ac:picMkLst>
            <pc:docMk/>
            <pc:sldMk cId="1518574901" sldId="358"/>
            <ac:picMk id="19" creationId="{B3090A64-8A74-4AF1-A47A-37E944811AC5}"/>
          </ac:picMkLst>
        </pc:picChg>
      </pc:sldChg>
      <pc:sldChg chg="delSp modSp new mod">
        <pc:chgData name="Solal Pirelli" userId="584f3c02d4d36311" providerId="LiveId" clId="{6CB488B7-19F0-4724-9CFD-76FE8EADE1B6}" dt="2022-08-19T19:15:22.013" v="4958" actId="478"/>
        <pc:sldMkLst>
          <pc:docMk/>
          <pc:sldMk cId="1578020819" sldId="359"/>
        </pc:sldMkLst>
        <pc:spChg chg="mod">
          <ac:chgData name="Solal Pirelli" userId="584f3c02d4d36311" providerId="LiveId" clId="{6CB488B7-19F0-4724-9CFD-76FE8EADE1B6}" dt="2022-08-19T19:15:11.112" v="4922" actId="20577"/>
          <ac:spMkLst>
            <pc:docMk/>
            <pc:sldMk cId="1578020819" sldId="359"/>
            <ac:spMk id="2" creationId="{123F0387-CB9E-427C-BF51-C45B87207C64}"/>
          </ac:spMkLst>
        </pc:spChg>
        <pc:spChg chg="mod">
          <ac:chgData name="Solal Pirelli" userId="584f3c02d4d36311" providerId="LiveId" clId="{6CB488B7-19F0-4724-9CFD-76FE8EADE1B6}" dt="2022-08-19T19:15:19.981" v="4957" actId="20577"/>
          <ac:spMkLst>
            <pc:docMk/>
            <pc:sldMk cId="1578020819" sldId="359"/>
            <ac:spMk id="3" creationId="{A31E37B6-AFF5-4762-9967-D34ADE81E79A}"/>
          </ac:spMkLst>
        </pc:spChg>
        <pc:spChg chg="del">
          <ac:chgData name="Solal Pirelli" userId="584f3c02d4d36311" providerId="LiveId" clId="{6CB488B7-19F0-4724-9CFD-76FE8EADE1B6}" dt="2022-08-19T19:15:22.013" v="4958" actId="478"/>
          <ac:spMkLst>
            <pc:docMk/>
            <pc:sldMk cId="1578020819" sldId="359"/>
            <ac:spMk id="5" creationId="{8BB302E1-B55F-4E7A-A861-1C0DE5B5C329}"/>
          </ac:spMkLst>
        </pc:spChg>
      </pc:sldChg>
      <pc:sldChg chg="delSp modSp new mod">
        <pc:chgData name="Solal Pirelli" userId="584f3c02d4d36311" providerId="LiveId" clId="{6CB488B7-19F0-4724-9CFD-76FE8EADE1B6}" dt="2022-08-19T19:16:14.049" v="5077" actId="478"/>
        <pc:sldMkLst>
          <pc:docMk/>
          <pc:sldMk cId="2517026462" sldId="360"/>
        </pc:sldMkLst>
        <pc:spChg chg="mod">
          <ac:chgData name="Solal Pirelli" userId="584f3c02d4d36311" providerId="LiveId" clId="{6CB488B7-19F0-4724-9CFD-76FE8EADE1B6}" dt="2022-08-19T19:15:35.886" v="4973" actId="20577"/>
          <ac:spMkLst>
            <pc:docMk/>
            <pc:sldMk cId="2517026462" sldId="360"/>
            <ac:spMk id="2" creationId="{08EDD4A1-BAB1-42E4-8861-FACC79FA6CA7}"/>
          </ac:spMkLst>
        </pc:spChg>
        <pc:spChg chg="mod">
          <ac:chgData name="Solal Pirelli" userId="584f3c02d4d36311" providerId="LiveId" clId="{6CB488B7-19F0-4724-9CFD-76FE8EADE1B6}" dt="2022-08-19T19:16:10.383" v="5076" actId="114"/>
          <ac:spMkLst>
            <pc:docMk/>
            <pc:sldMk cId="2517026462" sldId="360"/>
            <ac:spMk id="3" creationId="{6970B365-A593-499B-9D68-A72B270911F8}"/>
          </ac:spMkLst>
        </pc:spChg>
        <pc:spChg chg="del">
          <ac:chgData name="Solal Pirelli" userId="584f3c02d4d36311" providerId="LiveId" clId="{6CB488B7-19F0-4724-9CFD-76FE8EADE1B6}" dt="2022-08-19T19:16:14.049" v="5077" actId="478"/>
          <ac:spMkLst>
            <pc:docMk/>
            <pc:sldMk cId="2517026462" sldId="360"/>
            <ac:spMk id="5" creationId="{7E6EAF0F-FAD9-4242-BDEA-25D41C7470F9}"/>
          </ac:spMkLst>
        </pc:spChg>
      </pc:sldChg>
      <pc:sldChg chg="addSp modSp new mod">
        <pc:chgData name="Solal Pirelli" userId="584f3c02d4d36311" providerId="LiveId" clId="{6CB488B7-19F0-4724-9CFD-76FE8EADE1B6}" dt="2022-08-19T19:16:36.911" v="5135" actId="20577"/>
        <pc:sldMkLst>
          <pc:docMk/>
          <pc:sldMk cId="2037624241" sldId="361"/>
        </pc:sldMkLst>
        <pc:spChg chg="mod">
          <ac:chgData name="Solal Pirelli" userId="584f3c02d4d36311" providerId="LiveId" clId="{6CB488B7-19F0-4724-9CFD-76FE8EADE1B6}" dt="2022-08-19T19:16:36.911" v="5135" actId="20577"/>
          <ac:spMkLst>
            <pc:docMk/>
            <pc:sldMk cId="2037624241" sldId="361"/>
            <ac:spMk id="3" creationId="{CFF927BC-41A7-47E1-9C3D-278D067D802B}"/>
          </ac:spMkLst>
        </pc:spChg>
        <pc:picChg chg="add mod">
          <ac:chgData name="Solal Pirelli" userId="584f3c02d4d36311" providerId="LiveId" clId="{6CB488B7-19F0-4724-9CFD-76FE8EADE1B6}" dt="2022-08-19T19:16:26.049" v="5079"/>
          <ac:picMkLst>
            <pc:docMk/>
            <pc:sldMk cId="2037624241" sldId="361"/>
            <ac:picMk id="4" creationId="{E963B3F0-A978-4892-8538-A01B2F522A8F}"/>
          </ac:picMkLst>
        </pc:picChg>
      </pc:sldChg>
      <pc:sldChg chg="addSp delSp modSp add mod">
        <pc:chgData name="Solal Pirelli" userId="584f3c02d4d36311" providerId="LiveId" clId="{6CB488B7-19F0-4724-9CFD-76FE8EADE1B6}" dt="2022-08-19T19:16:45.071" v="5138"/>
        <pc:sldMkLst>
          <pc:docMk/>
          <pc:sldMk cId="2722437432" sldId="362"/>
        </pc:sldMkLst>
        <pc:picChg chg="del">
          <ac:chgData name="Solal Pirelli" userId="584f3c02d4d36311" providerId="LiveId" clId="{6CB488B7-19F0-4724-9CFD-76FE8EADE1B6}" dt="2022-08-19T19:16:44.805" v="5137" actId="478"/>
          <ac:picMkLst>
            <pc:docMk/>
            <pc:sldMk cId="2722437432" sldId="362"/>
            <ac:picMk id="4" creationId="{E963B3F0-A978-4892-8538-A01B2F522A8F}"/>
          </ac:picMkLst>
        </pc:picChg>
        <pc:picChg chg="add mod">
          <ac:chgData name="Solal Pirelli" userId="584f3c02d4d36311" providerId="LiveId" clId="{6CB488B7-19F0-4724-9CFD-76FE8EADE1B6}" dt="2022-08-19T19:16:45.071" v="5138"/>
          <ac:picMkLst>
            <pc:docMk/>
            <pc:sldMk cId="2722437432" sldId="362"/>
            <ac:picMk id="5" creationId="{FC058CD8-3289-40A4-B56A-35A75B820532}"/>
          </ac:picMkLst>
        </pc:picChg>
      </pc:sldChg>
      <pc:sldChg chg="addSp delSp modSp new mod">
        <pc:chgData name="Solal Pirelli" userId="584f3c02d4d36311" providerId="LiveId" clId="{6CB488B7-19F0-4724-9CFD-76FE8EADE1B6}" dt="2022-08-19T19:17:02.577" v="5141" actId="478"/>
        <pc:sldMkLst>
          <pc:docMk/>
          <pc:sldMk cId="2789284690" sldId="363"/>
        </pc:sldMkLst>
        <pc:spChg chg="del">
          <ac:chgData name="Solal Pirelli" userId="584f3c02d4d36311" providerId="LiveId" clId="{6CB488B7-19F0-4724-9CFD-76FE8EADE1B6}" dt="2022-08-19T19:17:02.577" v="5141" actId="478"/>
          <ac:spMkLst>
            <pc:docMk/>
            <pc:sldMk cId="2789284690" sldId="363"/>
            <ac:spMk id="3" creationId="{011CFA30-661E-48F9-A72B-E8B7C7EA9BB1}"/>
          </ac:spMkLst>
        </pc:spChg>
        <pc:picChg chg="add mod">
          <ac:chgData name="Solal Pirelli" userId="584f3c02d4d36311" providerId="LiveId" clId="{6CB488B7-19F0-4724-9CFD-76FE8EADE1B6}" dt="2022-08-19T19:17:00.997" v="5140"/>
          <ac:picMkLst>
            <pc:docMk/>
            <pc:sldMk cId="2789284690" sldId="363"/>
            <ac:picMk id="4" creationId="{54ADE100-6299-4118-890E-027037375553}"/>
          </ac:picMkLst>
        </pc:picChg>
      </pc:sldChg>
      <pc:sldChg chg="modSp add mod">
        <pc:chgData name="Solal Pirelli" userId="584f3c02d4d36311" providerId="LiveId" clId="{6CB488B7-19F0-4724-9CFD-76FE8EADE1B6}" dt="2022-08-26T18:44:26.677" v="8147" actId="207"/>
        <pc:sldMkLst>
          <pc:docMk/>
          <pc:sldMk cId="4267622800" sldId="364"/>
        </pc:sldMkLst>
        <pc:spChg chg="mod">
          <ac:chgData name="Solal Pirelli" userId="584f3c02d4d36311" providerId="LiveId" clId="{6CB488B7-19F0-4724-9CFD-76FE8EADE1B6}" dt="2022-08-26T18:44:26.677" v="8147" actId="207"/>
          <ac:spMkLst>
            <pc:docMk/>
            <pc:sldMk cId="4267622800" sldId="364"/>
            <ac:spMk id="3" creationId="{5E3490F1-B8F9-42A6-9FA5-9751FE54B065}"/>
          </ac:spMkLst>
        </pc:spChg>
      </pc:sldChg>
      <pc:sldChg chg="modSp add del mod">
        <pc:chgData name="Solal Pirelli" userId="584f3c02d4d36311" providerId="LiveId" clId="{6CB488B7-19F0-4724-9CFD-76FE8EADE1B6}" dt="2022-08-27T20:48:42.769" v="8561" actId="47"/>
        <pc:sldMkLst>
          <pc:docMk/>
          <pc:sldMk cId="4191865904" sldId="365"/>
        </pc:sldMkLst>
        <pc:spChg chg="mod">
          <ac:chgData name="Solal Pirelli" userId="584f3c02d4d36311" providerId="LiveId" clId="{6CB488B7-19F0-4724-9CFD-76FE8EADE1B6}" dt="2022-08-19T19:18:23.129" v="5196" actId="20577"/>
          <ac:spMkLst>
            <pc:docMk/>
            <pc:sldMk cId="4191865904" sldId="365"/>
            <ac:spMk id="3" creationId="{5E3490F1-B8F9-42A6-9FA5-9751FE54B065}"/>
          </ac:spMkLst>
        </pc:spChg>
      </pc:sldChg>
      <pc:sldChg chg="delSp modSp new mod">
        <pc:chgData name="Solal Pirelli" userId="584f3c02d4d36311" providerId="LiveId" clId="{6CB488B7-19F0-4724-9CFD-76FE8EADE1B6}" dt="2022-08-19T19:20:14.015" v="5485" actId="20577"/>
        <pc:sldMkLst>
          <pc:docMk/>
          <pc:sldMk cId="1826960003" sldId="366"/>
        </pc:sldMkLst>
        <pc:spChg chg="mod">
          <ac:chgData name="Solal Pirelli" userId="584f3c02d4d36311" providerId="LiveId" clId="{6CB488B7-19F0-4724-9CFD-76FE8EADE1B6}" dt="2022-08-19T19:19:10.401" v="5302" actId="20577"/>
          <ac:spMkLst>
            <pc:docMk/>
            <pc:sldMk cId="1826960003" sldId="366"/>
            <ac:spMk id="2" creationId="{03D1C93F-7577-4FB2-9312-866A0A618AD3}"/>
          </ac:spMkLst>
        </pc:spChg>
        <pc:spChg chg="mod">
          <ac:chgData name="Solal Pirelli" userId="584f3c02d4d36311" providerId="LiveId" clId="{6CB488B7-19F0-4724-9CFD-76FE8EADE1B6}" dt="2022-08-19T19:20:14.015" v="5485" actId="20577"/>
          <ac:spMkLst>
            <pc:docMk/>
            <pc:sldMk cId="1826960003" sldId="366"/>
            <ac:spMk id="3" creationId="{483DF4BC-D175-4E25-AFE6-9C1251753064}"/>
          </ac:spMkLst>
        </pc:spChg>
        <pc:spChg chg="del">
          <ac:chgData name="Solal Pirelli" userId="584f3c02d4d36311" providerId="LiveId" clId="{6CB488B7-19F0-4724-9CFD-76FE8EADE1B6}" dt="2022-08-19T19:19:14.305" v="5303" actId="478"/>
          <ac:spMkLst>
            <pc:docMk/>
            <pc:sldMk cId="1826960003" sldId="366"/>
            <ac:spMk id="5" creationId="{74FEA8FD-8143-49E7-A198-0E406CC8CEC2}"/>
          </ac:spMkLst>
        </pc:spChg>
      </pc:sldChg>
      <pc:sldChg chg="delSp modSp new mod">
        <pc:chgData name="Solal Pirelli" userId="584f3c02d4d36311" providerId="LiveId" clId="{6CB488B7-19F0-4724-9CFD-76FE8EADE1B6}" dt="2022-08-19T19:20:51.352" v="5541" actId="478"/>
        <pc:sldMkLst>
          <pc:docMk/>
          <pc:sldMk cId="1294717103" sldId="367"/>
        </pc:sldMkLst>
        <pc:spChg chg="mod">
          <ac:chgData name="Solal Pirelli" userId="584f3c02d4d36311" providerId="LiveId" clId="{6CB488B7-19F0-4724-9CFD-76FE8EADE1B6}" dt="2022-08-19T19:20:39.260" v="5520" actId="20577"/>
          <ac:spMkLst>
            <pc:docMk/>
            <pc:sldMk cId="1294717103" sldId="367"/>
            <ac:spMk id="2" creationId="{A6CC99EA-A5E1-4594-BAAF-53EA60458004}"/>
          </ac:spMkLst>
        </pc:spChg>
        <pc:spChg chg="mod">
          <ac:chgData name="Solal Pirelli" userId="584f3c02d4d36311" providerId="LiveId" clId="{6CB488B7-19F0-4724-9CFD-76FE8EADE1B6}" dt="2022-08-19T19:20:49.171" v="5540" actId="114"/>
          <ac:spMkLst>
            <pc:docMk/>
            <pc:sldMk cId="1294717103" sldId="367"/>
            <ac:spMk id="3" creationId="{94AE863E-8BB8-4F1C-9FAF-86580A1C7861}"/>
          </ac:spMkLst>
        </pc:spChg>
        <pc:spChg chg="del">
          <ac:chgData name="Solal Pirelli" userId="584f3c02d4d36311" providerId="LiveId" clId="{6CB488B7-19F0-4724-9CFD-76FE8EADE1B6}" dt="2022-08-19T19:20:51.352" v="5541" actId="478"/>
          <ac:spMkLst>
            <pc:docMk/>
            <pc:sldMk cId="1294717103" sldId="367"/>
            <ac:spMk id="5" creationId="{66851B4C-3F65-4769-AD5F-664AAC5BC2CE}"/>
          </ac:spMkLst>
        </pc:spChg>
      </pc:sldChg>
      <pc:sldChg chg="delSp modSp new mod">
        <pc:chgData name="Solal Pirelli" userId="584f3c02d4d36311" providerId="LiveId" clId="{6CB488B7-19F0-4724-9CFD-76FE8EADE1B6}" dt="2022-08-26T18:46:31.665" v="8210" actId="404"/>
        <pc:sldMkLst>
          <pc:docMk/>
          <pc:sldMk cId="1481603649" sldId="368"/>
        </pc:sldMkLst>
        <pc:spChg chg="mod">
          <ac:chgData name="Solal Pirelli" userId="584f3c02d4d36311" providerId="LiveId" clId="{6CB488B7-19F0-4724-9CFD-76FE8EADE1B6}" dt="2022-08-19T19:24:46.782" v="5864" actId="20577"/>
          <ac:spMkLst>
            <pc:docMk/>
            <pc:sldMk cId="1481603649" sldId="368"/>
            <ac:spMk id="2" creationId="{38F54B29-3E88-44DD-BA0C-9E9265EDB81E}"/>
          </ac:spMkLst>
        </pc:spChg>
        <pc:spChg chg="mod">
          <ac:chgData name="Solal Pirelli" userId="584f3c02d4d36311" providerId="LiveId" clId="{6CB488B7-19F0-4724-9CFD-76FE8EADE1B6}" dt="2022-08-26T18:46:31.665" v="8210" actId="404"/>
          <ac:spMkLst>
            <pc:docMk/>
            <pc:sldMk cId="1481603649" sldId="368"/>
            <ac:spMk id="3" creationId="{4773E4E0-1E76-4111-B2BD-959E34107DE7}"/>
          </ac:spMkLst>
        </pc:spChg>
        <pc:spChg chg="del">
          <ac:chgData name="Solal Pirelli" userId="584f3c02d4d36311" providerId="LiveId" clId="{6CB488B7-19F0-4724-9CFD-76FE8EADE1B6}" dt="2022-08-19T19:22:01.595" v="5626" actId="478"/>
          <ac:spMkLst>
            <pc:docMk/>
            <pc:sldMk cId="1481603649" sldId="368"/>
            <ac:spMk id="5" creationId="{F59A9617-E0FB-44B1-8E90-93E565C23927}"/>
          </ac:spMkLst>
        </pc:spChg>
      </pc:sldChg>
      <pc:sldChg chg="addSp delSp modSp new mod">
        <pc:chgData name="Solal Pirelli" userId="584f3c02d4d36311" providerId="LiveId" clId="{6CB488B7-19F0-4724-9CFD-76FE8EADE1B6}" dt="2022-08-19T19:24:38.402" v="5853" actId="5793"/>
        <pc:sldMkLst>
          <pc:docMk/>
          <pc:sldMk cId="2997342834" sldId="369"/>
        </pc:sldMkLst>
        <pc:spChg chg="mod">
          <ac:chgData name="Solal Pirelli" userId="584f3c02d4d36311" providerId="LiveId" clId="{6CB488B7-19F0-4724-9CFD-76FE8EADE1B6}" dt="2022-08-19T19:22:40.347" v="5689" actId="20577"/>
          <ac:spMkLst>
            <pc:docMk/>
            <pc:sldMk cId="2997342834" sldId="369"/>
            <ac:spMk id="2" creationId="{71876D11-059E-41E7-A566-3C2BB8C963AB}"/>
          </ac:spMkLst>
        </pc:spChg>
        <pc:spChg chg="del mod">
          <ac:chgData name="Solal Pirelli" userId="584f3c02d4d36311" providerId="LiveId" clId="{6CB488B7-19F0-4724-9CFD-76FE8EADE1B6}" dt="2022-08-19T19:23:31.210" v="5818" actId="478"/>
          <ac:spMkLst>
            <pc:docMk/>
            <pc:sldMk cId="2997342834" sldId="369"/>
            <ac:spMk id="3" creationId="{39D4E88A-65D0-4794-891C-87B9D8DC2ABB}"/>
          </ac:spMkLst>
        </pc:spChg>
        <pc:spChg chg="del">
          <ac:chgData name="Solal Pirelli" userId="584f3c02d4d36311" providerId="LiveId" clId="{6CB488B7-19F0-4724-9CFD-76FE8EADE1B6}" dt="2022-08-19T19:23:15.220" v="5817" actId="478"/>
          <ac:spMkLst>
            <pc:docMk/>
            <pc:sldMk cId="2997342834" sldId="369"/>
            <ac:spMk id="5" creationId="{7A4E3E47-048F-4ABC-9831-5145511FD58F}"/>
          </ac:spMkLst>
        </pc:spChg>
        <pc:spChg chg="add mod">
          <ac:chgData name="Solal Pirelli" userId="584f3c02d4d36311" providerId="LiveId" clId="{6CB488B7-19F0-4724-9CFD-76FE8EADE1B6}" dt="2022-08-19T19:24:38.402" v="5853" actId="5793"/>
          <ac:spMkLst>
            <pc:docMk/>
            <pc:sldMk cId="2997342834" sldId="369"/>
            <ac:spMk id="7" creationId="{9CD29230-2144-434E-921A-30D8DF5F1CA7}"/>
          </ac:spMkLst>
        </pc:spChg>
      </pc:sldChg>
      <pc:sldChg chg="modSp new mod">
        <pc:chgData name="Solal Pirelli" userId="584f3c02d4d36311" providerId="LiveId" clId="{6CB488B7-19F0-4724-9CFD-76FE8EADE1B6}" dt="2022-08-19T19:26:19.943" v="5907" actId="20577"/>
        <pc:sldMkLst>
          <pc:docMk/>
          <pc:sldMk cId="2472162550" sldId="370"/>
        </pc:sldMkLst>
        <pc:spChg chg="mod">
          <ac:chgData name="Solal Pirelli" userId="584f3c02d4d36311" providerId="LiveId" clId="{6CB488B7-19F0-4724-9CFD-76FE8EADE1B6}" dt="2022-08-19T19:26:19.943" v="5907" actId="20577"/>
          <ac:spMkLst>
            <pc:docMk/>
            <pc:sldMk cId="2472162550" sldId="370"/>
            <ac:spMk id="2" creationId="{A2EB3CFD-45D3-45A3-BF64-5204AAA7CC79}"/>
          </ac:spMkLst>
        </pc:spChg>
      </pc:sldChg>
      <pc:sldChg chg="delSp modSp new mod">
        <pc:chgData name="Solal Pirelli" userId="584f3c02d4d36311" providerId="LiveId" clId="{6CB488B7-19F0-4724-9CFD-76FE8EADE1B6}" dt="2022-08-23T17:59:00.332" v="5996" actId="478"/>
        <pc:sldMkLst>
          <pc:docMk/>
          <pc:sldMk cId="1388818099" sldId="371"/>
        </pc:sldMkLst>
        <pc:spChg chg="mod">
          <ac:chgData name="Solal Pirelli" userId="584f3c02d4d36311" providerId="LiveId" clId="{6CB488B7-19F0-4724-9CFD-76FE8EADE1B6}" dt="2022-08-23T17:58:32.428" v="5934" actId="20577"/>
          <ac:spMkLst>
            <pc:docMk/>
            <pc:sldMk cId="1388818099" sldId="371"/>
            <ac:spMk id="2" creationId="{8BD63798-0A6C-42B3-A815-2F302FE0A293}"/>
          </ac:spMkLst>
        </pc:spChg>
        <pc:spChg chg="mod">
          <ac:chgData name="Solal Pirelli" userId="584f3c02d4d36311" providerId="LiveId" clId="{6CB488B7-19F0-4724-9CFD-76FE8EADE1B6}" dt="2022-08-23T17:58:55.803" v="5995" actId="5793"/>
          <ac:spMkLst>
            <pc:docMk/>
            <pc:sldMk cId="1388818099" sldId="371"/>
            <ac:spMk id="3" creationId="{5231DE04-DB8E-44E0-8D96-A1260DFC9DB4}"/>
          </ac:spMkLst>
        </pc:spChg>
        <pc:spChg chg="del">
          <ac:chgData name="Solal Pirelli" userId="584f3c02d4d36311" providerId="LiveId" clId="{6CB488B7-19F0-4724-9CFD-76FE8EADE1B6}" dt="2022-08-23T17:59:00.332" v="5996" actId="478"/>
          <ac:spMkLst>
            <pc:docMk/>
            <pc:sldMk cId="1388818099" sldId="371"/>
            <ac:spMk id="5" creationId="{3783FCBA-C125-4AFC-8D9D-CB4347D228BE}"/>
          </ac:spMkLst>
        </pc:spChg>
      </pc:sldChg>
      <pc:sldChg chg="delSp modSp new mod ord">
        <pc:chgData name="Solal Pirelli" userId="584f3c02d4d36311" providerId="LiveId" clId="{6CB488B7-19F0-4724-9CFD-76FE8EADE1B6}" dt="2022-08-23T18:03:01.640" v="6190"/>
        <pc:sldMkLst>
          <pc:docMk/>
          <pc:sldMk cId="265292954" sldId="372"/>
        </pc:sldMkLst>
        <pc:spChg chg="mod">
          <ac:chgData name="Solal Pirelli" userId="584f3c02d4d36311" providerId="LiveId" clId="{6CB488B7-19F0-4724-9CFD-76FE8EADE1B6}" dt="2022-08-23T18:00:11.010" v="6184" actId="5793"/>
          <ac:spMkLst>
            <pc:docMk/>
            <pc:sldMk cId="265292954" sldId="372"/>
            <ac:spMk id="2" creationId="{E27ABB98-2A68-40E6-9C85-CB0B0D38C1AB}"/>
          </ac:spMkLst>
        </pc:spChg>
        <pc:spChg chg="mod">
          <ac:chgData name="Solal Pirelli" userId="584f3c02d4d36311" providerId="LiveId" clId="{6CB488B7-19F0-4724-9CFD-76FE8EADE1B6}" dt="2022-08-23T18:00:16.384" v="6188" actId="20577"/>
          <ac:spMkLst>
            <pc:docMk/>
            <pc:sldMk cId="265292954" sldId="372"/>
            <ac:spMk id="3" creationId="{A6DA44C2-8F64-4A98-ACC8-303707EE3F27}"/>
          </ac:spMkLst>
        </pc:spChg>
        <pc:spChg chg="del">
          <ac:chgData name="Solal Pirelli" userId="584f3c02d4d36311" providerId="LiveId" clId="{6CB488B7-19F0-4724-9CFD-76FE8EADE1B6}" dt="2022-08-23T17:59:47.265" v="6132" actId="478"/>
          <ac:spMkLst>
            <pc:docMk/>
            <pc:sldMk cId="265292954" sldId="372"/>
            <ac:spMk id="5" creationId="{0E330093-3FF8-440B-9851-42438CC57BB1}"/>
          </ac:spMkLst>
        </pc:spChg>
      </pc:sldChg>
      <pc:sldChg chg="addSp delSp modSp new mod">
        <pc:chgData name="Solal Pirelli" userId="584f3c02d4d36311" providerId="LiveId" clId="{6CB488B7-19F0-4724-9CFD-76FE8EADE1B6}" dt="2022-08-23T18:09:04.809" v="6260" actId="1076"/>
        <pc:sldMkLst>
          <pc:docMk/>
          <pc:sldMk cId="731164357" sldId="373"/>
        </pc:sldMkLst>
        <pc:spChg chg="mod">
          <ac:chgData name="Solal Pirelli" userId="584f3c02d4d36311" providerId="LiveId" clId="{6CB488B7-19F0-4724-9CFD-76FE8EADE1B6}" dt="2022-08-23T18:03:22.673" v="6204" actId="20577"/>
          <ac:spMkLst>
            <pc:docMk/>
            <pc:sldMk cId="731164357" sldId="373"/>
            <ac:spMk id="2" creationId="{573D363E-C193-496C-8F2D-9A356DA35E57}"/>
          </ac:spMkLst>
        </pc:spChg>
        <pc:spChg chg="del">
          <ac:chgData name="Solal Pirelli" userId="584f3c02d4d36311" providerId="LiveId" clId="{6CB488B7-19F0-4724-9CFD-76FE8EADE1B6}" dt="2022-08-23T18:06:05.440" v="6205" actId="478"/>
          <ac:spMkLst>
            <pc:docMk/>
            <pc:sldMk cId="731164357" sldId="373"/>
            <ac:spMk id="3" creationId="{9963CBAC-7F50-4B21-820F-ADCA271D2665}"/>
          </ac:spMkLst>
        </pc:spChg>
        <pc:spChg chg="del">
          <ac:chgData name="Solal Pirelli" userId="584f3c02d4d36311" providerId="LiveId" clId="{6CB488B7-19F0-4724-9CFD-76FE8EADE1B6}" dt="2022-08-23T18:07:12.601" v="6234" actId="478"/>
          <ac:spMkLst>
            <pc:docMk/>
            <pc:sldMk cId="731164357" sldId="373"/>
            <ac:spMk id="5" creationId="{0103575C-269D-4E93-8BFE-E22AA39456D5}"/>
          </ac:spMkLst>
        </pc:spChg>
        <pc:spChg chg="add mod">
          <ac:chgData name="Solal Pirelli" userId="584f3c02d4d36311" providerId="LiveId" clId="{6CB488B7-19F0-4724-9CFD-76FE8EADE1B6}" dt="2022-08-23T18:09:04.809" v="6260" actId="1076"/>
          <ac:spMkLst>
            <pc:docMk/>
            <pc:sldMk cId="731164357" sldId="373"/>
            <ac:spMk id="12" creationId="{971A455F-D116-4ECE-9B84-18A5B8B22CEA}"/>
          </ac:spMkLst>
        </pc:spChg>
        <pc:spChg chg="add del mod">
          <ac:chgData name="Solal Pirelli" userId="584f3c02d4d36311" providerId="LiveId" clId="{6CB488B7-19F0-4724-9CFD-76FE8EADE1B6}" dt="2022-08-23T18:08:58.302" v="6259" actId="478"/>
          <ac:spMkLst>
            <pc:docMk/>
            <pc:sldMk cId="731164357" sldId="373"/>
            <ac:spMk id="13" creationId="{C86C1D8F-E649-488D-ACDC-1C4CB567DE1B}"/>
          </ac:spMkLst>
        </pc:spChg>
        <pc:spChg chg="add del mod">
          <ac:chgData name="Solal Pirelli" userId="584f3c02d4d36311" providerId="LiveId" clId="{6CB488B7-19F0-4724-9CFD-76FE8EADE1B6}" dt="2022-08-23T18:08:56.616" v="6258" actId="21"/>
          <ac:spMkLst>
            <pc:docMk/>
            <pc:sldMk cId="731164357" sldId="373"/>
            <ac:spMk id="14" creationId="{A756B299-A3EF-4175-90DC-16D3C81F65E4}"/>
          </ac:spMkLst>
        </pc:spChg>
        <pc:picChg chg="add mod">
          <ac:chgData name="Solal Pirelli" userId="584f3c02d4d36311" providerId="LiveId" clId="{6CB488B7-19F0-4724-9CFD-76FE8EADE1B6}" dt="2022-08-23T18:09:04.809" v="6260" actId="1076"/>
          <ac:picMkLst>
            <pc:docMk/>
            <pc:sldMk cId="731164357" sldId="373"/>
            <ac:picMk id="7" creationId="{E433B5CA-947A-49C1-8E3A-DD2D926CCA70}"/>
          </ac:picMkLst>
        </pc:picChg>
        <pc:picChg chg="add mod">
          <ac:chgData name="Solal Pirelli" userId="584f3c02d4d36311" providerId="LiveId" clId="{6CB488B7-19F0-4724-9CFD-76FE8EADE1B6}" dt="2022-08-23T18:09:04.809" v="6260" actId="1076"/>
          <ac:picMkLst>
            <pc:docMk/>
            <pc:sldMk cId="731164357" sldId="373"/>
            <ac:picMk id="9" creationId="{1115AD01-6E29-411D-A683-A96EA557E708}"/>
          </ac:picMkLst>
        </pc:picChg>
        <pc:picChg chg="add mod">
          <ac:chgData name="Solal Pirelli" userId="584f3c02d4d36311" providerId="LiveId" clId="{6CB488B7-19F0-4724-9CFD-76FE8EADE1B6}" dt="2022-08-23T18:09:04.809" v="6260" actId="1076"/>
          <ac:picMkLst>
            <pc:docMk/>
            <pc:sldMk cId="731164357" sldId="373"/>
            <ac:picMk id="11" creationId="{8A7E73D1-5E84-4CB0-8EB0-D329533637D2}"/>
          </ac:picMkLst>
        </pc:picChg>
      </pc:sldChg>
      <pc:sldChg chg="addSp delSp modSp new mod ord">
        <pc:chgData name="Solal Pirelli" userId="584f3c02d4d36311" providerId="LiveId" clId="{6CB488B7-19F0-4724-9CFD-76FE8EADE1B6}" dt="2022-08-27T19:57:32.823" v="8514" actId="948"/>
        <pc:sldMkLst>
          <pc:docMk/>
          <pc:sldMk cId="934023697" sldId="374"/>
        </pc:sldMkLst>
        <pc:spChg chg="mod">
          <ac:chgData name="Solal Pirelli" userId="584f3c02d4d36311" providerId="LiveId" clId="{6CB488B7-19F0-4724-9CFD-76FE8EADE1B6}" dt="2022-08-23T18:09:16.108" v="6265" actId="20577"/>
          <ac:spMkLst>
            <pc:docMk/>
            <pc:sldMk cId="934023697" sldId="374"/>
            <ac:spMk id="2" creationId="{D7237FCD-EF51-4817-954B-9B9B94798C94}"/>
          </ac:spMkLst>
        </pc:spChg>
        <pc:spChg chg="del">
          <ac:chgData name="Solal Pirelli" userId="584f3c02d4d36311" providerId="LiveId" clId="{6CB488B7-19F0-4724-9CFD-76FE8EADE1B6}" dt="2022-08-23T18:09:18.070" v="6266" actId="478"/>
          <ac:spMkLst>
            <pc:docMk/>
            <pc:sldMk cId="934023697" sldId="374"/>
            <ac:spMk id="3" creationId="{5DFBE9A9-4F3A-41B1-8809-6F0542D5EDCE}"/>
          </ac:spMkLst>
        </pc:spChg>
        <pc:spChg chg="del">
          <ac:chgData name="Solal Pirelli" userId="584f3c02d4d36311" providerId="LiveId" clId="{6CB488B7-19F0-4724-9CFD-76FE8EADE1B6}" dt="2022-08-23T18:10:02.282" v="6320" actId="478"/>
          <ac:spMkLst>
            <pc:docMk/>
            <pc:sldMk cId="934023697" sldId="374"/>
            <ac:spMk id="5" creationId="{ECFAEAB9-2399-4565-B698-47212EDA2788}"/>
          </ac:spMkLst>
        </pc:spChg>
        <pc:spChg chg="add mod">
          <ac:chgData name="Solal Pirelli" userId="584f3c02d4d36311" providerId="LiveId" clId="{6CB488B7-19F0-4724-9CFD-76FE8EADE1B6}" dt="2022-08-23T18:09:33.556" v="6274" actId="120"/>
          <ac:spMkLst>
            <pc:docMk/>
            <pc:sldMk cId="934023697" sldId="374"/>
            <ac:spMk id="6" creationId="{0502B89D-76B0-45BB-83C4-D66E33FF28D8}"/>
          </ac:spMkLst>
        </pc:spChg>
        <pc:spChg chg="add mod">
          <ac:chgData name="Solal Pirelli" userId="584f3c02d4d36311" providerId="LiveId" clId="{6CB488B7-19F0-4724-9CFD-76FE8EADE1B6}" dt="2022-08-27T19:57:32.823" v="8514" actId="948"/>
          <ac:spMkLst>
            <pc:docMk/>
            <pc:sldMk cId="934023697" sldId="374"/>
            <ac:spMk id="7" creationId="{3C0ABFBF-A148-4CD2-8CD5-2A057C559842}"/>
          </ac:spMkLst>
        </pc:spChg>
      </pc:sldChg>
      <pc:sldChg chg="delSp modSp new mod">
        <pc:chgData name="Solal Pirelli" userId="584f3c02d4d36311" providerId="LiveId" clId="{6CB488B7-19F0-4724-9CFD-76FE8EADE1B6}" dt="2022-08-23T18:13:17.541" v="6519" actId="20577"/>
        <pc:sldMkLst>
          <pc:docMk/>
          <pc:sldMk cId="976981461" sldId="375"/>
        </pc:sldMkLst>
        <pc:spChg chg="mod">
          <ac:chgData name="Solal Pirelli" userId="584f3c02d4d36311" providerId="LiveId" clId="{6CB488B7-19F0-4724-9CFD-76FE8EADE1B6}" dt="2022-08-23T18:13:17.541" v="6519" actId="20577"/>
          <ac:spMkLst>
            <pc:docMk/>
            <pc:sldMk cId="976981461" sldId="375"/>
            <ac:spMk id="2" creationId="{23EBD0C4-D12B-4DC7-96D7-C97E6BD4070D}"/>
          </ac:spMkLst>
        </pc:spChg>
        <pc:spChg chg="mod">
          <ac:chgData name="Solal Pirelli" userId="584f3c02d4d36311" providerId="LiveId" clId="{6CB488B7-19F0-4724-9CFD-76FE8EADE1B6}" dt="2022-08-23T18:13:09.827" v="6517" actId="207"/>
          <ac:spMkLst>
            <pc:docMk/>
            <pc:sldMk cId="976981461" sldId="375"/>
            <ac:spMk id="3" creationId="{5945F6AA-0461-4E20-AA3B-088F992D38F2}"/>
          </ac:spMkLst>
        </pc:spChg>
        <pc:spChg chg="del">
          <ac:chgData name="Solal Pirelli" userId="584f3c02d4d36311" providerId="LiveId" clId="{6CB488B7-19F0-4724-9CFD-76FE8EADE1B6}" dt="2022-08-23T18:11:08.789" v="6360" actId="478"/>
          <ac:spMkLst>
            <pc:docMk/>
            <pc:sldMk cId="976981461" sldId="375"/>
            <ac:spMk id="5" creationId="{B62C160F-3431-40F4-97C5-A18ED1D76ECA}"/>
          </ac:spMkLst>
        </pc:spChg>
      </pc:sldChg>
      <pc:sldChg chg="modSp new del mod">
        <pc:chgData name="Solal Pirelli" userId="584f3c02d4d36311" providerId="LiveId" clId="{6CB488B7-19F0-4724-9CFD-76FE8EADE1B6}" dt="2022-08-23T18:10:48.217" v="6334" actId="47"/>
        <pc:sldMkLst>
          <pc:docMk/>
          <pc:sldMk cId="1118022683" sldId="375"/>
        </pc:sldMkLst>
        <pc:spChg chg="mod">
          <ac:chgData name="Solal Pirelli" userId="584f3c02d4d36311" providerId="LiveId" clId="{6CB488B7-19F0-4724-9CFD-76FE8EADE1B6}" dt="2022-08-23T18:10:40.490" v="6333" actId="20577"/>
          <ac:spMkLst>
            <pc:docMk/>
            <pc:sldMk cId="1118022683" sldId="375"/>
            <ac:spMk id="2" creationId="{A73AA08B-C68C-4503-AF10-46D1261D2AFB}"/>
          </ac:spMkLst>
        </pc:spChg>
      </pc:sldChg>
      <pc:sldChg chg="addSp delSp modSp new mod">
        <pc:chgData name="Solal Pirelli" userId="584f3c02d4d36311" providerId="LiveId" clId="{6CB488B7-19F0-4724-9CFD-76FE8EADE1B6}" dt="2022-08-23T18:15:22.112" v="6557" actId="1076"/>
        <pc:sldMkLst>
          <pc:docMk/>
          <pc:sldMk cId="1139553695" sldId="376"/>
        </pc:sldMkLst>
        <pc:spChg chg="mod">
          <ac:chgData name="Solal Pirelli" userId="584f3c02d4d36311" providerId="LiveId" clId="{6CB488B7-19F0-4724-9CFD-76FE8EADE1B6}" dt="2022-08-23T18:13:48.727" v="6539" actId="20577"/>
          <ac:spMkLst>
            <pc:docMk/>
            <pc:sldMk cId="1139553695" sldId="376"/>
            <ac:spMk id="2" creationId="{E725EDA8-5A55-4BD6-AAD9-EE5F3FD71525}"/>
          </ac:spMkLst>
        </pc:spChg>
        <pc:spChg chg="del">
          <ac:chgData name="Solal Pirelli" userId="584f3c02d4d36311" providerId="LiveId" clId="{6CB488B7-19F0-4724-9CFD-76FE8EADE1B6}" dt="2022-08-23T18:13:50.750" v="6540" actId="478"/>
          <ac:spMkLst>
            <pc:docMk/>
            <pc:sldMk cId="1139553695" sldId="376"/>
            <ac:spMk id="3" creationId="{0FFF9AF3-C380-4456-A08F-E3843F3473FE}"/>
          </ac:spMkLst>
        </pc:spChg>
        <pc:spChg chg="del">
          <ac:chgData name="Solal Pirelli" userId="584f3c02d4d36311" providerId="LiveId" clId="{6CB488B7-19F0-4724-9CFD-76FE8EADE1B6}" dt="2022-08-23T18:13:51.951" v="6541" actId="478"/>
          <ac:spMkLst>
            <pc:docMk/>
            <pc:sldMk cId="1139553695" sldId="376"/>
            <ac:spMk id="5" creationId="{CEBAEDF0-BBE4-492B-BDF7-EEBF3F47263D}"/>
          </ac:spMkLst>
        </pc:spChg>
        <pc:picChg chg="add mod">
          <ac:chgData name="Solal Pirelli" userId="584f3c02d4d36311" providerId="LiveId" clId="{6CB488B7-19F0-4724-9CFD-76FE8EADE1B6}" dt="2022-08-23T18:15:22.112" v="6557" actId="1076"/>
          <ac:picMkLst>
            <pc:docMk/>
            <pc:sldMk cId="1139553695" sldId="376"/>
            <ac:picMk id="7" creationId="{B61545F9-8874-4DFB-95AE-2E1685F577A1}"/>
          </ac:picMkLst>
        </pc:picChg>
        <pc:picChg chg="add mod">
          <ac:chgData name="Solal Pirelli" userId="584f3c02d4d36311" providerId="LiveId" clId="{6CB488B7-19F0-4724-9CFD-76FE8EADE1B6}" dt="2022-08-23T18:14:57.424" v="6554" actId="1076"/>
          <ac:picMkLst>
            <pc:docMk/>
            <pc:sldMk cId="1139553695" sldId="376"/>
            <ac:picMk id="9" creationId="{97C5C4C7-5A84-4E6F-9CFC-57C2DF622E00}"/>
          </ac:picMkLst>
        </pc:picChg>
        <pc:picChg chg="add mod">
          <ac:chgData name="Solal Pirelli" userId="584f3c02d4d36311" providerId="LiveId" clId="{6CB488B7-19F0-4724-9CFD-76FE8EADE1B6}" dt="2022-08-23T18:15:03.776" v="6555" actId="1076"/>
          <ac:picMkLst>
            <pc:docMk/>
            <pc:sldMk cId="1139553695" sldId="376"/>
            <ac:picMk id="11" creationId="{C70A93CD-F33F-4166-BBAB-DB4124C988C7}"/>
          </ac:picMkLst>
        </pc:picChg>
        <pc:picChg chg="add mod">
          <ac:chgData name="Solal Pirelli" userId="584f3c02d4d36311" providerId="LiveId" clId="{6CB488B7-19F0-4724-9CFD-76FE8EADE1B6}" dt="2022-08-23T18:14:50.448" v="6552" actId="1076"/>
          <ac:picMkLst>
            <pc:docMk/>
            <pc:sldMk cId="1139553695" sldId="376"/>
            <ac:picMk id="13" creationId="{0EE01ADB-F585-448D-B4AE-56D46A12579B}"/>
          </ac:picMkLst>
        </pc:picChg>
        <pc:picChg chg="add mod">
          <ac:chgData name="Solal Pirelli" userId="584f3c02d4d36311" providerId="LiveId" clId="{6CB488B7-19F0-4724-9CFD-76FE8EADE1B6}" dt="2022-08-23T18:14:47.464" v="6551" actId="1076"/>
          <ac:picMkLst>
            <pc:docMk/>
            <pc:sldMk cId="1139553695" sldId="376"/>
            <ac:picMk id="15" creationId="{4E06F3C3-034A-49A6-9986-BBA0B9CF76A7}"/>
          </ac:picMkLst>
        </pc:picChg>
      </pc:sldChg>
      <pc:sldChg chg="addSp delSp modSp new mod">
        <pc:chgData name="Solal Pirelli" userId="584f3c02d4d36311" providerId="LiveId" clId="{6CB488B7-19F0-4724-9CFD-76FE8EADE1B6}" dt="2022-08-23T18:18:44.009" v="6613" actId="20577"/>
        <pc:sldMkLst>
          <pc:docMk/>
          <pc:sldMk cId="2701920610" sldId="377"/>
        </pc:sldMkLst>
        <pc:spChg chg="mod">
          <ac:chgData name="Solal Pirelli" userId="584f3c02d4d36311" providerId="LiveId" clId="{6CB488B7-19F0-4724-9CFD-76FE8EADE1B6}" dt="2022-08-23T18:16:42.791" v="6579" actId="20577"/>
          <ac:spMkLst>
            <pc:docMk/>
            <pc:sldMk cId="2701920610" sldId="377"/>
            <ac:spMk id="2" creationId="{D4BC5FFE-51EF-472D-A2FF-59F1B5A675D5}"/>
          </ac:spMkLst>
        </pc:spChg>
        <pc:spChg chg="mod">
          <ac:chgData name="Solal Pirelli" userId="584f3c02d4d36311" providerId="LiveId" clId="{6CB488B7-19F0-4724-9CFD-76FE8EADE1B6}" dt="2022-08-23T18:18:44.009" v="6613" actId="20577"/>
          <ac:spMkLst>
            <pc:docMk/>
            <pc:sldMk cId="2701920610" sldId="377"/>
            <ac:spMk id="3" creationId="{94495657-6807-44C2-9796-065049E044A9}"/>
          </ac:spMkLst>
        </pc:spChg>
        <pc:spChg chg="del">
          <ac:chgData name="Solal Pirelli" userId="584f3c02d4d36311" providerId="LiveId" clId="{6CB488B7-19F0-4724-9CFD-76FE8EADE1B6}" dt="2022-08-23T18:17:42.904" v="6597" actId="478"/>
          <ac:spMkLst>
            <pc:docMk/>
            <pc:sldMk cId="2701920610" sldId="377"/>
            <ac:spMk id="5" creationId="{7BA58171-9D29-4522-AD4E-9D2DAC8F6EDA}"/>
          </ac:spMkLst>
        </pc:spChg>
        <pc:spChg chg="add del">
          <ac:chgData name="Solal Pirelli" userId="584f3c02d4d36311" providerId="LiveId" clId="{6CB488B7-19F0-4724-9CFD-76FE8EADE1B6}" dt="2022-08-23T18:16:41.018" v="6577"/>
          <ac:spMkLst>
            <pc:docMk/>
            <pc:sldMk cId="2701920610" sldId="377"/>
            <ac:spMk id="6" creationId="{8860E614-40CA-4EE3-9480-3B6D301C2E78}"/>
          </ac:spMkLst>
        </pc:spChg>
        <pc:spChg chg="add del">
          <ac:chgData name="Solal Pirelli" userId="584f3c02d4d36311" providerId="LiveId" clId="{6CB488B7-19F0-4724-9CFD-76FE8EADE1B6}" dt="2022-08-23T18:16:41.018" v="6577"/>
          <ac:spMkLst>
            <pc:docMk/>
            <pc:sldMk cId="2701920610" sldId="377"/>
            <ac:spMk id="7" creationId="{8AB89A44-271F-4F01-97CC-ABB8AB272357}"/>
          </ac:spMkLst>
        </pc:spChg>
      </pc:sldChg>
      <pc:sldChg chg="addSp delSp modSp new mod ord">
        <pc:chgData name="Solal Pirelli" userId="584f3c02d4d36311" providerId="LiveId" clId="{6CB488B7-19F0-4724-9CFD-76FE8EADE1B6}" dt="2022-08-28T11:50:05.462" v="8565"/>
        <pc:sldMkLst>
          <pc:docMk/>
          <pc:sldMk cId="1331702091" sldId="378"/>
        </pc:sldMkLst>
        <pc:spChg chg="mod">
          <ac:chgData name="Solal Pirelli" userId="584f3c02d4d36311" providerId="LiveId" clId="{6CB488B7-19F0-4724-9CFD-76FE8EADE1B6}" dt="2022-08-23T18:19:12.511" v="6640" actId="20577"/>
          <ac:spMkLst>
            <pc:docMk/>
            <pc:sldMk cId="1331702091" sldId="378"/>
            <ac:spMk id="2" creationId="{46A86904-B766-40EC-9639-5820CC069A05}"/>
          </ac:spMkLst>
        </pc:spChg>
        <pc:spChg chg="del">
          <ac:chgData name="Solal Pirelli" userId="584f3c02d4d36311" providerId="LiveId" clId="{6CB488B7-19F0-4724-9CFD-76FE8EADE1B6}" dt="2022-08-23T18:19:34.297" v="6641" actId="931"/>
          <ac:spMkLst>
            <pc:docMk/>
            <pc:sldMk cId="1331702091" sldId="378"/>
            <ac:spMk id="3" creationId="{A9106B98-A6DA-4C92-9845-739BAE58104E}"/>
          </ac:spMkLst>
        </pc:spChg>
        <pc:spChg chg="del">
          <ac:chgData name="Solal Pirelli" userId="584f3c02d4d36311" providerId="LiveId" clId="{6CB488B7-19F0-4724-9CFD-76FE8EADE1B6}" dt="2022-08-23T18:19:36.242" v="6642" actId="478"/>
          <ac:spMkLst>
            <pc:docMk/>
            <pc:sldMk cId="1331702091" sldId="378"/>
            <ac:spMk id="5" creationId="{D0D741B5-2F3F-42F6-8216-9EB96FB06A65}"/>
          </ac:spMkLst>
        </pc:spChg>
        <pc:picChg chg="add mod">
          <ac:chgData name="Solal Pirelli" userId="584f3c02d4d36311" providerId="LiveId" clId="{6CB488B7-19F0-4724-9CFD-76FE8EADE1B6}" dt="2022-08-23T18:22:40.488" v="6690" actId="14100"/>
          <ac:picMkLst>
            <pc:docMk/>
            <pc:sldMk cId="1331702091" sldId="378"/>
            <ac:picMk id="7" creationId="{4BB9337B-D780-4C97-AC89-9BCBEEF4B507}"/>
          </ac:picMkLst>
        </pc:picChg>
        <pc:picChg chg="add mod">
          <ac:chgData name="Solal Pirelli" userId="584f3c02d4d36311" providerId="LiveId" clId="{6CB488B7-19F0-4724-9CFD-76FE8EADE1B6}" dt="2022-08-23T18:22:32.376" v="6688" actId="1076"/>
          <ac:picMkLst>
            <pc:docMk/>
            <pc:sldMk cId="1331702091" sldId="378"/>
            <ac:picMk id="8" creationId="{E2889355-A1A6-4104-A21F-B3C4596A1FFD}"/>
          </ac:picMkLst>
        </pc:picChg>
        <pc:picChg chg="add mod">
          <ac:chgData name="Solal Pirelli" userId="584f3c02d4d36311" providerId="LiveId" clId="{6CB488B7-19F0-4724-9CFD-76FE8EADE1B6}" dt="2022-08-23T18:22:04.112" v="6669" actId="14100"/>
          <ac:picMkLst>
            <pc:docMk/>
            <pc:sldMk cId="1331702091" sldId="378"/>
            <ac:picMk id="9" creationId="{F8A07156-F587-49B2-9A01-B93F5DEA2579}"/>
          </ac:picMkLst>
        </pc:picChg>
        <pc:picChg chg="add mod">
          <ac:chgData name="Solal Pirelli" userId="584f3c02d4d36311" providerId="LiveId" clId="{6CB488B7-19F0-4724-9CFD-76FE8EADE1B6}" dt="2022-08-23T18:22:35.784" v="6689" actId="1076"/>
          <ac:picMkLst>
            <pc:docMk/>
            <pc:sldMk cId="1331702091" sldId="378"/>
            <ac:picMk id="11" creationId="{2C6185D1-0606-4868-BC10-19529EEC8A1A}"/>
          </ac:picMkLst>
        </pc:picChg>
        <pc:picChg chg="add mod modCrop">
          <ac:chgData name="Solal Pirelli" userId="584f3c02d4d36311" providerId="LiveId" clId="{6CB488B7-19F0-4724-9CFD-76FE8EADE1B6}" dt="2022-08-23T18:22:43.969" v="6692" actId="1076"/>
          <ac:picMkLst>
            <pc:docMk/>
            <pc:sldMk cId="1331702091" sldId="378"/>
            <ac:picMk id="13" creationId="{53980788-8048-4EAF-8936-0FD6AB7FBBCA}"/>
          </ac:picMkLst>
        </pc:picChg>
        <pc:picChg chg="add mod">
          <ac:chgData name="Solal Pirelli" userId="584f3c02d4d36311" providerId="LiveId" clId="{6CB488B7-19F0-4724-9CFD-76FE8EADE1B6}" dt="2022-08-23T18:22:08.795" v="6678" actId="1037"/>
          <ac:picMkLst>
            <pc:docMk/>
            <pc:sldMk cId="1331702091" sldId="378"/>
            <ac:picMk id="15" creationId="{C3DD2035-EEF0-4796-91A8-9A1057040647}"/>
          </ac:picMkLst>
        </pc:picChg>
      </pc:sldChg>
      <pc:sldChg chg="addSp delSp modSp new mod">
        <pc:chgData name="Solal Pirelli" userId="584f3c02d4d36311" providerId="LiveId" clId="{6CB488B7-19F0-4724-9CFD-76FE8EADE1B6}" dt="2022-08-23T18:25:26.950" v="6751" actId="1037"/>
        <pc:sldMkLst>
          <pc:docMk/>
          <pc:sldMk cId="2711042546" sldId="379"/>
        </pc:sldMkLst>
        <pc:spChg chg="mod">
          <ac:chgData name="Solal Pirelli" userId="584f3c02d4d36311" providerId="LiveId" clId="{6CB488B7-19F0-4724-9CFD-76FE8EADE1B6}" dt="2022-08-23T18:23:03.602" v="6723" actId="313"/>
          <ac:spMkLst>
            <pc:docMk/>
            <pc:sldMk cId="2711042546" sldId="379"/>
            <ac:spMk id="2" creationId="{85D79782-AC37-4B79-9805-AC868228C0FC}"/>
          </ac:spMkLst>
        </pc:spChg>
        <pc:spChg chg="del">
          <ac:chgData name="Solal Pirelli" userId="584f3c02d4d36311" providerId="LiveId" clId="{6CB488B7-19F0-4724-9CFD-76FE8EADE1B6}" dt="2022-08-23T18:23:09.050" v="6724" actId="478"/>
          <ac:spMkLst>
            <pc:docMk/>
            <pc:sldMk cId="2711042546" sldId="379"/>
            <ac:spMk id="3" creationId="{D51A4F7F-78B9-4EA9-89E3-71094C71775A}"/>
          </ac:spMkLst>
        </pc:spChg>
        <pc:spChg chg="del">
          <ac:chgData name="Solal Pirelli" userId="584f3c02d4d36311" providerId="LiveId" clId="{6CB488B7-19F0-4724-9CFD-76FE8EADE1B6}" dt="2022-08-23T18:23:09.783" v="6725" actId="478"/>
          <ac:spMkLst>
            <pc:docMk/>
            <pc:sldMk cId="2711042546" sldId="379"/>
            <ac:spMk id="5" creationId="{D4096403-47CC-478D-8E57-CB7A26A12FF0}"/>
          </ac:spMkLst>
        </pc:spChg>
        <pc:picChg chg="add mod modCrop">
          <ac:chgData name="Solal Pirelli" userId="584f3c02d4d36311" providerId="LiveId" clId="{6CB488B7-19F0-4724-9CFD-76FE8EADE1B6}" dt="2022-08-23T18:23:35.312" v="6733" actId="14100"/>
          <ac:picMkLst>
            <pc:docMk/>
            <pc:sldMk cId="2711042546" sldId="379"/>
            <ac:picMk id="6" creationId="{15211611-CB55-4A41-88CF-CF4FC2E79505}"/>
          </ac:picMkLst>
        </pc:picChg>
        <pc:picChg chg="add del mod">
          <ac:chgData name="Solal Pirelli" userId="584f3c02d4d36311" providerId="LiveId" clId="{6CB488B7-19F0-4724-9CFD-76FE8EADE1B6}" dt="2022-08-23T18:24:51.006" v="6735" actId="478"/>
          <ac:picMkLst>
            <pc:docMk/>
            <pc:sldMk cId="2711042546" sldId="379"/>
            <ac:picMk id="7" creationId="{11DA1848-3812-4A47-B789-1B91111ABDEC}"/>
          </ac:picMkLst>
        </pc:picChg>
        <pc:picChg chg="add mod modCrop">
          <ac:chgData name="Solal Pirelli" userId="584f3c02d4d36311" providerId="LiveId" clId="{6CB488B7-19F0-4724-9CFD-76FE8EADE1B6}" dt="2022-08-23T18:23:45.874" v="6734" actId="732"/>
          <ac:picMkLst>
            <pc:docMk/>
            <pc:sldMk cId="2711042546" sldId="379"/>
            <ac:picMk id="8" creationId="{006C6089-DEC6-4A54-BAF1-0B8AC7FF24E2}"/>
          </ac:picMkLst>
        </pc:picChg>
        <pc:picChg chg="add mod">
          <ac:chgData name="Solal Pirelli" userId="584f3c02d4d36311" providerId="LiveId" clId="{6CB488B7-19F0-4724-9CFD-76FE8EADE1B6}" dt="2022-08-23T18:24:58.032" v="6739" actId="1076"/>
          <ac:picMkLst>
            <pc:docMk/>
            <pc:sldMk cId="2711042546" sldId="379"/>
            <ac:picMk id="10" creationId="{32D5D37B-408F-4D4C-A253-2499B3A80E32}"/>
          </ac:picMkLst>
        </pc:picChg>
        <pc:picChg chg="add mod">
          <ac:chgData name="Solal Pirelli" userId="584f3c02d4d36311" providerId="LiveId" clId="{6CB488B7-19F0-4724-9CFD-76FE8EADE1B6}" dt="2022-08-23T18:25:26.950" v="6751" actId="1037"/>
          <ac:picMkLst>
            <pc:docMk/>
            <pc:sldMk cId="2711042546" sldId="379"/>
            <ac:picMk id="12" creationId="{6437B399-7EEE-42B7-B0C7-05F51BDBFA5B}"/>
          </ac:picMkLst>
        </pc:picChg>
      </pc:sldChg>
      <pc:sldChg chg="addSp delSp modSp new mod ord modAnim">
        <pc:chgData name="Solal Pirelli" userId="584f3c02d4d36311" providerId="LiveId" clId="{6CB488B7-19F0-4724-9CFD-76FE8EADE1B6}" dt="2022-08-28T11:49:58.327" v="8563"/>
        <pc:sldMkLst>
          <pc:docMk/>
          <pc:sldMk cId="2195908131" sldId="380"/>
        </pc:sldMkLst>
        <pc:spChg chg="mod">
          <ac:chgData name="Solal Pirelli" userId="584f3c02d4d36311" providerId="LiveId" clId="{6CB488B7-19F0-4724-9CFD-76FE8EADE1B6}" dt="2022-08-23T18:26:33.309" v="6773" actId="20577"/>
          <ac:spMkLst>
            <pc:docMk/>
            <pc:sldMk cId="2195908131" sldId="380"/>
            <ac:spMk id="2" creationId="{BE555C2F-E9DC-4FF6-9E85-3970E5D6FD7C}"/>
          </ac:spMkLst>
        </pc:spChg>
        <pc:spChg chg="del">
          <ac:chgData name="Solal Pirelli" userId="584f3c02d4d36311" providerId="LiveId" clId="{6CB488B7-19F0-4724-9CFD-76FE8EADE1B6}" dt="2022-08-23T18:26:35.676" v="6774" actId="478"/>
          <ac:spMkLst>
            <pc:docMk/>
            <pc:sldMk cId="2195908131" sldId="380"/>
            <ac:spMk id="3" creationId="{EF52F25D-DD4E-4C5C-BC8B-1095A38CEE0D}"/>
          </ac:spMkLst>
        </pc:spChg>
        <pc:spChg chg="del">
          <ac:chgData name="Solal Pirelli" userId="584f3c02d4d36311" providerId="LiveId" clId="{6CB488B7-19F0-4724-9CFD-76FE8EADE1B6}" dt="2022-08-23T18:26:37.184" v="6775" actId="478"/>
          <ac:spMkLst>
            <pc:docMk/>
            <pc:sldMk cId="2195908131" sldId="380"/>
            <ac:spMk id="5" creationId="{B1D2877A-29CD-4D5E-A9B3-98C93728C027}"/>
          </ac:spMkLst>
        </pc:spChg>
        <pc:spChg chg="add mod">
          <ac:chgData name="Solal Pirelli" userId="584f3c02d4d36311" providerId="LiveId" clId="{6CB488B7-19F0-4724-9CFD-76FE8EADE1B6}" dt="2022-08-23T18:28:21.912" v="6816" actId="1076"/>
          <ac:spMkLst>
            <pc:docMk/>
            <pc:sldMk cId="2195908131" sldId="380"/>
            <ac:spMk id="10" creationId="{5113E967-71DA-4393-9CF2-01AB33924D7D}"/>
          </ac:spMkLst>
        </pc:spChg>
        <pc:picChg chg="add mod">
          <ac:chgData name="Solal Pirelli" userId="584f3c02d4d36311" providerId="LiveId" clId="{6CB488B7-19F0-4724-9CFD-76FE8EADE1B6}" dt="2022-08-23T18:28:24.681" v="6817" actId="1076"/>
          <ac:picMkLst>
            <pc:docMk/>
            <pc:sldMk cId="2195908131" sldId="380"/>
            <ac:picMk id="7" creationId="{B4E6827B-7E59-4F86-B8D9-FA09BF0F3806}"/>
          </ac:picMkLst>
        </pc:picChg>
        <pc:picChg chg="add mod">
          <ac:chgData name="Solal Pirelli" userId="584f3c02d4d36311" providerId="LiveId" clId="{6CB488B7-19F0-4724-9CFD-76FE8EADE1B6}" dt="2022-08-23T18:28:17.240" v="6815" actId="1076"/>
          <ac:picMkLst>
            <pc:docMk/>
            <pc:sldMk cId="2195908131" sldId="380"/>
            <ac:picMk id="9" creationId="{D0F0FC35-299F-44F9-BDE3-378D41594133}"/>
          </ac:picMkLst>
        </pc:picChg>
      </pc:sldChg>
      <pc:sldChg chg="addSp delSp modSp new mod ord">
        <pc:chgData name="Solal Pirelli" userId="584f3c02d4d36311" providerId="LiveId" clId="{6CB488B7-19F0-4724-9CFD-76FE8EADE1B6}" dt="2022-08-28T11:50:09.167" v="8567"/>
        <pc:sldMkLst>
          <pc:docMk/>
          <pc:sldMk cId="114702154" sldId="381"/>
        </pc:sldMkLst>
        <pc:spChg chg="mod">
          <ac:chgData name="Solal Pirelli" userId="584f3c02d4d36311" providerId="LiveId" clId="{6CB488B7-19F0-4724-9CFD-76FE8EADE1B6}" dt="2022-08-23T18:29:00.392" v="6840" actId="20577"/>
          <ac:spMkLst>
            <pc:docMk/>
            <pc:sldMk cId="114702154" sldId="381"/>
            <ac:spMk id="2" creationId="{7299BD61-90BC-4B18-B5BB-B0FF58ED2CBE}"/>
          </ac:spMkLst>
        </pc:spChg>
        <pc:spChg chg="del">
          <ac:chgData name="Solal Pirelli" userId="584f3c02d4d36311" providerId="LiveId" clId="{6CB488B7-19F0-4724-9CFD-76FE8EADE1B6}" dt="2022-08-23T18:29:03.154" v="6841" actId="478"/>
          <ac:spMkLst>
            <pc:docMk/>
            <pc:sldMk cId="114702154" sldId="381"/>
            <ac:spMk id="3" creationId="{CF6B20A1-FA84-4CB8-9EF9-601BE28ADE07}"/>
          </ac:spMkLst>
        </pc:spChg>
        <pc:spChg chg="del">
          <ac:chgData name="Solal Pirelli" userId="584f3c02d4d36311" providerId="LiveId" clId="{6CB488B7-19F0-4724-9CFD-76FE8EADE1B6}" dt="2022-08-23T18:29:04.433" v="6842" actId="478"/>
          <ac:spMkLst>
            <pc:docMk/>
            <pc:sldMk cId="114702154" sldId="381"/>
            <ac:spMk id="5" creationId="{236CAFC8-8BE7-41BE-8101-9696D8FE2C95}"/>
          </ac:spMkLst>
        </pc:spChg>
        <pc:spChg chg="add mod">
          <ac:chgData name="Solal Pirelli" userId="584f3c02d4d36311" providerId="LiveId" clId="{6CB488B7-19F0-4724-9CFD-76FE8EADE1B6}" dt="2022-08-23T18:35:16.133" v="7053" actId="20577"/>
          <ac:spMkLst>
            <pc:docMk/>
            <pc:sldMk cId="114702154" sldId="381"/>
            <ac:spMk id="6" creationId="{0C146191-EB6C-4F89-8BE9-B48935335AFB}"/>
          </ac:spMkLst>
        </pc:spChg>
        <pc:spChg chg="add mod">
          <ac:chgData name="Solal Pirelli" userId="584f3c02d4d36311" providerId="LiveId" clId="{6CB488B7-19F0-4724-9CFD-76FE8EADE1B6}" dt="2022-08-23T18:30:39.501" v="6895" actId="207"/>
          <ac:spMkLst>
            <pc:docMk/>
            <pc:sldMk cId="114702154" sldId="381"/>
            <ac:spMk id="7" creationId="{79625B53-E1A4-48E0-97A8-13F7DD15274E}"/>
          </ac:spMkLst>
        </pc:spChg>
        <pc:spChg chg="add mod">
          <ac:chgData name="Solal Pirelli" userId="584f3c02d4d36311" providerId="LiveId" clId="{6CB488B7-19F0-4724-9CFD-76FE8EADE1B6}" dt="2022-08-23T18:30:42.502" v="6896" actId="207"/>
          <ac:spMkLst>
            <pc:docMk/>
            <pc:sldMk cId="114702154" sldId="381"/>
            <ac:spMk id="8" creationId="{7C450FD3-0B73-4981-A412-9B3A51F4A318}"/>
          </ac:spMkLst>
        </pc:spChg>
        <pc:spChg chg="add mod">
          <ac:chgData name="Solal Pirelli" userId="584f3c02d4d36311" providerId="LiveId" clId="{6CB488B7-19F0-4724-9CFD-76FE8EADE1B6}" dt="2022-08-23T18:34:00.856" v="7029" actId="1076"/>
          <ac:spMkLst>
            <pc:docMk/>
            <pc:sldMk cId="114702154" sldId="381"/>
            <ac:spMk id="9" creationId="{41DA4506-3918-4A4E-B61F-3BD4B1C09BDA}"/>
          </ac:spMkLst>
        </pc:spChg>
        <pc:spChg chg="add mod">
          <ac:chgData name="Solal Pirelli" userId="584f3c02d4d36311" providerId="LiveId" clId="{6CB488B7-19F0-4724-9CFD-76FE8EADE1B6}" dt="2022-08-23T18:31:26.310" v="6911" actId="20577"/>
          <ac:spMkLst>
            <pc:docMk/>
            <pc:sldMk cId="114702154" sldId="381"/>
            <ac:spMk id="10" creationId="{8D70C11A-7923-45BC-AD4B-0B294A3F2A98}"/>
          </ac:spMkLst>
        </pc:spChg>
        <pc:spChg chg="add mod">
          <ac:chgData name="Solal Pirelli" userId="584f3c02d4d36311" providerId="LiveId" clId="{6CB488B7-19F0-4724-9CFD-76FE8EADE1B6}" dt="2022-08-23T18:33:39.452" v="7012" actId="20577"/>
          <ac:spMkLst>
            <pc:docMk/>
            <pc:sldMk cId="114702154" sldId="381"/>
            <ac:spMk id="11" creationId="{92E2C135-AAFA-45AB-B1A5-63622A209EC7}"/>
          </ac:spMkLst>
        </pc:spChg>
        <pc:spChg chg="add del mod topLvl">
          <ac:chgData name="Solal Pirelli" userId="584f3c02d4d36311" providerId="LiveId" clId="{6CB488B7-19F0-4724-9CFD-76FE8EADE1B6}" dt="2022-08-23T18:33:45.591" v="7018" actId="478"/>
          <ac:spMkLst>
            <pc:docMk/>
            <pc:sldMk cId="114702154" sldId="381"/>
            <ac:spMk id="12" creationId="{F1D0AE30-C25A-4D7D-8122-135710A49815}"/>
          </ac:spMkLst>
        </pc:spChg>
        <pc:spChg chg="add del mod topLvl">
          <ac:chgData name="Solal Pirelli" userId="584f3c02d4d36311" providerId="LiveId" clId="{6CB488B7-19F0-4724-9CFD-76FE8EADE1B6}" dt="2022-08-23T18:33:47.198" v="7020" actId="478"/>
          <ac:spMkLst>
            <pc:docMk/>
            <pc:sldMk cId="114702154" sldId="381"/>
            <ac:spMk id="13" creationId="{109C7351-B591-4D99-BFFE-07F7F5C85169}"/>
          </ac:spMkLst>
        </pc:spChg>
        <pc:spChg chg="add mod">
          <ac:chgData name="Solal Pirelli" userId="584f3c02d4d36311" providerId="LiveId" clId="{6CB488B7-19F0-4724-9CFD-76FE8EADE1B6}" dt="2022-08-23T18:31:35.449" v="6921" actId="5793"/>
          <ac:spMkLst>
            <pc:docMk/>
            <pc:sldMk cId="114702154" sldId="381"/>
            <ac:spMk id="14" creationId="{184A5C78-E210-4F44-8C22-C2B58945687F}"/>
          </ac:spMkLst>
        </pc:spChg>
        <pc:spChg chg="add mod">
          <ac:chgData name="Solal Pirelli" userId="584f3c02d4d36311" providerId="LiveId" clId="{6CB488B7-19F0-4724-9CFD-76FE8EADE1B6}" dt="2022-08-23T18:31:37.435" v="6925" actId="5793"/>
          <ac:spMkLst>
            <pc:docMk/>
            <pc:sldMk cId="114702154" sldId="381"/>
            <ac:spMk id="15" creationId="{A9DFF2E7-75CA-4899-87E2-EA73BFC9D508}"/>
          </ac:spMkLst>
        </pc:spChg>
        <pc:spChg chg="add del mod">
          <ac:chgData name="Solal Pirelli" userId="584f3c02d4d36311" providerId="LiveId" clId="{6CB488B7-19F0-4724-9CFD-76FE8EADE1B6}" dt="2022-08-23T18:30:57.389" v="6901" actId="478"/>
          <ac:spMkLst>
            <pc:docMk/>
            <pc:sldMk cId="114702154" sldId="381"/>
            <ac:spMk id="16" creationId="{00503AAE-B985-4DC6-9206-645297EC85E1}"/>
          </ac:spMkLst>
        </pc:spChg>
        <pc:spChg chg="add del mod">
          <ac:chgData name="Solal Pirelli" userId="584f3c02d4d36311" providerId="LiveId" clId="{6CB488B7-19F0-4724-9CFD-76FE8EADE1B6}" dt="2022-08-23T18:30:57.389" v="6901" actId="478"/>
          <ac:spMkLst>
            <pc:docMk/>
            <pc:sldMk cId="114702154" sldId="381"/>
            <ac:spMk id="17" creationId="{1B66A491-A764-4A96-957D-69EDBA002298}"/>
          </ac:spMkLst>
        </pc:spChg>
        <pc:spChg chg="add mod">
          <ac:chgData name="Solal Pirelli" userId="584f3c02d4d36311" providerId="LiveId" clId="{6CB488B7-19F0-4724-9CFD-76FE8EADE1B6}" dt="2022-08-23T18:34:16.570" v="7031" actId="207"/>
          <ac:spMkLst>
            <pc:docMk/>
            <pc:sldMk cId="114702154" sldId="381"/>
            <ac:spMk id="22" creationId="{D2001379-1669-4030-B4DD-A06517FB8AF4}"/>
          </ac:spMkLst>
        </pc:spChg>
        <pc:spChg chg="add del mod">
          <ac:chgData name="Solal Pirelli" userId="584f3c02d4d36311" providerId="LiveId" clId="{6CB488B7-19F0-4724-9CFD-76FE8EADE1B6}" dt="2022-08-23T18:34:19.136" v="7033"/>
          <ac:spMkLst>
            <pc:docMk/>
            <pc:sldMk cId="114702154" sldId="381"/>
            <ac:spMk id="23" creationId="{577C3D57-73D2-48AD-B3A0-917E4A05550A}"/>
          </ac:spMkLst>
        </pc:spChg>
        <pc:spChg chg="mod">
          <ac:chgData name="Solal Pirelli" userId="584f3c02d4d36311" providerId="LiveId" clId="{6CB488B7-19F0-4724-9CFD-76FE8EADE1B6}" dt="2022-08-23T18:35:17.419" v="7055" actId="20577"/>
          <ac:spMkLst>
            <pc:docMk/>
            <pc:sldMk cId="114702154" sldId="381"/>
            <ac:spMk id="25" creationId="{1F75252A-131F-40F3-B21B-746C13F04409}"/>
          </ac:spMkLst>
        </pc:spChg>
        <pc:spChg chg="mod">
          <ac:chgData name="Solal Pirelli" userId="584f3c02d4d36311" providerId="LiveId" clId="{6CB488B7-19F0-4724-9CFD-76FE8EADE1B6}" dt="2022-08-23T18:34:20.793" v="7034"/>
          <ac:spMkLst>
            <pc:docMk/>
            <pc:sldMk cId="114702154" sldId="381"/>
            <ac:spMk id="26" creationId="{53CE0519-CDA8-4702-90F4-F5A86BB524E1}"/>
          </ac:spMkLst>
        </pc:spChg>
        <pc:spChg chg="mod">
          <ac:chgData name="Solal Pirelli" userId="584f3c02d4d36311" providerId="LiveId" clId="{6CB488B7-19F0-4724-9CFD-76FE8EADE1B6}" dt="2022-08-23T18:34:20.793" v="7034"/>
          <ac:spMkLst>
            <pc:docMk/>
            <pc:sldMk cId="114702154" sldId="381"/>
            <ac:spMk id="27" creationId="{D4F67831-A784-4B37-9443-3A527A61251F}"/>
          </ac:spMkLst>
        </pc:spChg>
        <pc:spChg chg="mod">
          <ac:chgData name="Solal Pirelli" userId="584f3c02d4d36311" providerId="LiveId" clId="{6CB488B7-19F0-4724-9CFD-76FE8EADE1B6}" dt="2022-08-23T18:35:18.949" v="7057" actId="20577"/>
          <ac:spMkLst>
            <pc:docMk/>
            <pc:sldMk cId="114702154" sldId="381"/>
            <ac:spMk id="29" creationId="{0F2D76E9-624E-403E-8761-0CEF9876F94A}"/>
          </ac:spMkLst>
        </pc:spChg>
        <pc:spChg chg="mod">
          <ac:chgData name="Solal Pirelli" userId="584f3c02d4d36311" providerId="LiveId" clId="{6CB488B7-19F0-4724-9CFD-76FE8EADE1B6}" dt="2022-08-23T18:34:23.934" v="7036"/>
          <ac:spMkLst>
            <pc:docMk/>
            <pc:sldMk cId="114702154" sldId="381"/>
            <ac:spMk id="30" creationId="{00A38FDA-E0F6-40C8-94BD-B4B0D0D3C669}"/>
          </ac:spMkLst>
        </pc:spChg>
        <pc:spChg chg="mod">
          <ac:chgData name="Solal Pirelli" userId="584f3c02d4d36311" providerId="LiveId" clId="{6CB488B7-19F0-4724-9CFD-76FE8EADE1B6}" dt="2022-08-23T18:34:23.934" v="7036"/>
          <ac:spMkLst>
            <pc:docMk/>
            <pc:sldMk cId="114702154" sldId="381"/>
            <ac:spMk id="31" creationId="{D261AACC-7536-4255-A6A7-7172C9E30ACF}"/>
          </ac:spMkLst>
        </pc:spChg>
        <pc:spChg chg="mod">
          <ac:chgData name="Solal Pirelli" userId="584f3c02d4d36311" providerId="LiveId" clId="{6CB488B7-19F0-4724-9CFD-76FE8EADE1B6}" dt="2022-08-23T18:34:52.897" v="7049" actId="5793"/>
          <ac:spMkLst>
            <pc:docMk/>
            <pc:sldMk cId="114702154" sldId="381"/>
            <ac:spMk id="33" creationId="{EAA4C10D-02DC-4951-9628-495FFA0E42A4}"/>
          </ac:spMkLst>
        </pc:spChg>
        <pc:spChg chg="mod">
          <ac:chgData name="Solal Pirelli" userId="584f3c02d4d36311" providerId="LiveId" clId="{6CB488B7-19F0-4724-9CFD-76FE8EADE1B6}" dt="2022-08-23T18:34:53.967" v="7050" actId="20577"/>
          <ac:spMkLst>
            <pc:docMk/>
            <pc:sldMk cId="114702154" sldId="381"/>
            <ac:spMk id="34" creationId="{111A3078-84F3-470B-9BA1-56FDF4CA4BD9}"/>
          </ac:spMkLst>
        </pc:spChg>
        <pc:spChg chg="mod">
          <ac:chgData name="Solal Pirelli" userId="584f3c02d4d36311" providerId="LiveId" clId="{6CB488B7-19F0-4724-9CFD-76FE8EADE1B6}" dt="2022-08-23T18:34:55.520" v="7051" actId="20577"/>
          <ac:spMkLst>
            <pc:docMk/>
            <pc:sldMk cId="114702154" sldId="381"/>
            <ac:spMk id="35" creationId="{53E83CAB-8451-421E-827D-E0850E132B9D}"/>
          </ac:spMkLst>
        </pc:spChg>
        <pc:grpChg chg="add del mod">
          <ac:chgData name="Solal Pirelli" userId="584f3c02d4d36311" providerId="LiveId" clId="{6CB488B7-19F0-4724-9CFD-76FE8EADE1B6}" dt="2022-08-23T18:33:46.529" v="7019" actId="478"/>
          <ac:grpSpMkLst>
            <pc:docMk/>
            <pc:sldMk cId="114702154" sldId="381"/>
            <ac:grpSpMk id="18" creationId="{5A23BBAE-D8C0-410D-A57D-963B6E4128C9}"/>
          </ac:grpSpMkLst>
        </pc:grpChg>
        <pc:grpChg chg="add del mod">
          <ac:chgData name="Solal Pirelli" userId="584f3c02d4d36311" providerId="LiveId" clId="{6CB488B7-19F0-4724-9CFD-76FE8EADE1B6}" dt="2022-08-23T18:33:45.591" v="7018" actId="478"/>
          <ac:grpSpMkLst>
            <pc:docMk/>
            <pc:sldMk cId="114702154" sldId="381"/>
            <ac:grpSpMk id="19" creationId="{E2098F16-D31F-434B-AED5-87A4AE5557D9}"/>
          </ac:grpSpMkLst>
        </pc:grpChg>
        <pc:grpChg chg="add del mod">
          <ac:chgData name="Solal Pirelli" userId="584f3c02d4d36311" providerId="LiveId" clId="{6CB488B7-19F0-4724-9CFD-76FE8EADE1B6}" dt="2022-08-23T18:33:44.123" v="7016" actId="478"/>
          <ac:grpSpMkLst>
            <pc:docMk/>
            <pc:sldMk cId="114702154" sldId="381"/>
            <ac:grpSpMk id="20" creationId="{A33727FC-BBAE-4896-A5F7-2917AD13C2E9}"/>
          </ac:grpSpMkLst>
        </pc:grpChg>
        <pc:grpChg chg="add mod">
          <ac:chgData name="Solal Pirelli" userId="584f3c02d4d36311" providerId="LiveId" clId="{6CB488B7-19F0-4724-9CFD-76FE8EADE1B6}" dt="2022-08-23T18:34:43.663" v="7040" actId="12789"/>
          <ac:grpSpMkLst>
            <pc:docMk/>
            <pc:sldMk cId="114702154" sldId="381"/>
            <ac:grpSpMk id="21" creationId="{5C291DCE-3E17-424E-8086-92F2D92954DA}"/>
          </ac:grpSpMkLst>
        </pc:grpChg>
        <pc:grpChg chg="add mod">
          <ac:chgData name="Solal Pirelli" userId="584f3c02d4d36311" providerId="LiveId" clId="{6CB488B7-19F0-4724-9CFD-76FE8EADE1B6}" dt="2022-08-23T18:34:45.783" v="7041" actId="408"/>
          <ac:grpSpMkLst>
            <pc:docMk/>
            <pc:sldMk cId="114702154" sldId="381"/>
            <ac:grpSpMk id="24" creationId="{0FE029A7-2832-4E0E-8CA5-A4975FE65897}"/>
          </ac:grpSpMkLst>
        </pc:grpChg>
        <pc:grpChg chg="add mod">
          <ac:chgData name="Solal Pirelli" userId="584f3c02d4d36311" providerId="LiveId" clId="{6CB488B7-19F0-4724-9CFD-76FE8EADE1B6}" dt="2022-08-23T18:34:45.783" v="7041" actId="408"/>
          <ac:grpSpMkLst>
            <pc:docMk/>
            <pc:sldMk cId="114702154" sldId="381"/>
            <ac:grpSpMk id="28" creationId="{B62A8FD3-1B2D-4B2B-ACE5-2E8E45BF584E}"/>
          </ac:grpSpMkLst>
        </pc:grpChg>
        <pc:grpChg chg="add mod">
          <ac:chgData name="Solal Pirelli" userId="584f3c02d4d36311" providerId="LiveId" clId="{6CB488B7-19F0-4724-9CFD-76FE8EADE1B6}" dt="2022-08-23T18:34:43.663" v="7040" actId="12789"/>
          <ac:grpSpMkLst>
            <pc:docMk/>
            <pc:sldMk cId="114702154" sldId="381"/>
            <ac:grpSpMk id="32" creationId="{85C4726E-5545-4AFE-B519-F67106EB0957}"/>
          </ac:grpSpMkLst>
        </pc:grpChg>
      </pc:sldChg>
      <pc:sldChg chg="addSp delSp modSp add mod ord">
        <pc:chgData name="Solal Pirelli" userId="584f3c02d4d36311" providerId="LiveId" clId="{6CB488B7-19F0-4724-9CFD-76FE8EADE1B6}" dt="2022-08-28T11:50:10.473" v="8569"/>
        <pc:sldMkLst>
          <pc:docMk/>
          <pc:sldMk cId="235924838" sldId="382"/>
        </pc:sldMkLst>
        <pc:spChg chg="mod">
          <ac:chgData name="Solal Pirelli" userId="584f3c02d4d36311" providerId="LiveId" clId="{6CB488B7-19F0-4724-9CFD-76FE8EADE1B6}" dt="2022-08-23T18:31:47.401" v="6936" actId="20577"/>
          <ac:spMkLst>
            <pc:docMk/>
            <pc:sldMk cId="235924838" sldId="382"/>
            <ac:spMk id="2" creationId="{7299BD61-90BC-4B18-B5BB-B0FF58ED2CBE}"/>
          </ac:spMkLst>
        </pc:spChg>
        <pc:spChg chg="del topLvl">
          <ac:chgData name="Solal Pirelli" userId="584f3c02d4d36311" providerId="LiveId" clId="{6CB488B7-19F0-4724-9CFD-76FE8EADE1B6}" dt="2022-08-23T18:31:58.433" v="6938" actId="478"/>
          <ac:spMkLst>
            <pc:docMk/>
            <pc:sldMk cId="235924838" sldId="382"/>
            <ac:spMk id="6" creationId="{0C146191-EB6C-4F89-8BE9-B48935335AFB}"/>
          </ac:spMkLst>
        </pc:spChg>
        <pc:spChg chg="del">
          <ac:chgData name="Solal Pirelli" userId="584f3c02d4d36311" providerId="LiveId" clId="{6CB488B7-19F0-4724-9CFD-76FE8EADE1B6}" dt="2022-08-23T18:32:17.683" v="6953" actId="478"/>
          <ac:spMkLst>
            <pc:docMk/>
            <pc:sldMk cId="235924838" sldId="382"/>
            <ac:spMk id="7" creationId="{79625B53-E1A4-48E0-97A8-13F7DD15274E}"/>
          </ac:spMkLst>
        </pc:spChg>
        <pc:spChg chg="del topLvl">
          <ac:chgData name="Solal Pirelli" userId="584f3c02d4d36311" providerId="LiveId" clId="{6CB488B7-19F0-4724-9CFD-76FE8EADE1B6}" dt="2022-08-23T18:31:57.405" v="6937" actId="21"/>
          <ac:spMkLst>
            <pc:docMk/>
            <pc:sldMk cId="235924838" sldId="382"/>
            <ac:spMk id="9" creationId="{41DA4506-3918-4A4E-B61F-3BD4B1C09BDA}"/>
          </ac:spMkLst>
        </pc:spChg>
        <pc:spChg chg="del topLvl">
          <ac:chgData name="Solal Pirelli" userId="584f3c02d4d36311" providerId="LiveId" clId="{6CB488B7-19F0-4724-9CFD-76FE8EADE1B6}" dt="2022-08-23T18:32:02.653" v="6940" actId="478"/>
          <ac:spMkLst>
            <pc:docMk/>
            <pc:sldMk cId="235924838" sldId="382"/>
            <ac:spMk id="10" creationId="{8D70C11A-7923-45BC-AD4B-0B294A3F2A98}"/>
          </ac:spMkLst>
        </pc:spChg>
        <pc:spChg chg="mod topLvl">
          <ac:chgData name="Solal Pirelli" userId="584f3c02d4d36311" providerId="LiveId" clId="{6CB488B7-19F0-4724-9CFD-76FE8EADE1B6}" dt="2022-08-23T18:35:21.968" v="7059" actId="20577"/>
          <ac:spMkLst>
            <pc:docMk/>
            <pc:sldMk cId="235924838" sldId="382"/>
            <ac:spMk id="11" creationId="{92E2C135-AAFA-45AB-B1A5-63622A209EC7}"/>
          </ac:spMkLst>
        </pc:spChg>
        <pc:spChg chg="del topLvl">
          <ac:chgData name="Solal Pirelli" userId="584f3c02d4d36311" providerId="LiveId" clId="{6CB488B7-19F0-4724-9CFD-76FE8EADE1B6}" dt="2022-08-23T18:32:03.901" v="6941" actId="478"/>
          <ac:spMkLst>
            <pc:docMk/>
            <pc:sldMk cId="235924838" sldId="382"/>
            <ac:spMk id="12" creationId="{F1D0AE30-C25A-4D7D-8122-135710A49815}"/>
          </ac:spMkLst>
        </pc:spChg>
        <pc:spChg chg="mod topLvl">
          <ac:chgData name="Solal Pirelli" userId="584f3c02d4d36311" providerId="LiveId" clId="{6CB488B7-19F0-4724-9CFD-76FE8EADE1B6}" dt="2022-08-23T18:35:24.245" v="7063" actId="20577"/>
          <ac:spMkLst>
            <pc:docMk/>
            <pc:sldMk cId="235924838" sldId="382"/>
            <ac:spMk id="13" creationId="{109C7351-B591-4D99-BFFE-07F7F5C85169}"/>
          </ac:spMkLst>
        </pc:spChg>
        <pc:spChg chg="add del topLvl">
          <ac:chgData name="Solal Pirelli" userId="584f3c02d4d36311" providerId="LiveId" clId="{6CB488B7-19F0-4724-9CFD-76FE8EADE1B6}" dt="2022-08-23T18:32:10.925" v="6944" actId="478"/>
          <ac:spMkLst>
            <pc:docMk/>
            <pc:sldMk cId="235924838" sldId="382"/>
            <ac:spMk id="14" creationId="{184A5C78-E210-4F44-8C22-C2B58945687F}"/>
          </ac:spMkLst>
        </pc:spChg>
        <pc:spChg chg="mod topLvl">
          <ac:chgData name="Solal Pirelli" userId="584f3c02d4d36311" providerId="LiveId" clId="{6CB488B7-19F0-4724-9CFD-76FE8EADE1B6}" dt="2022-08-23T18:32:46.081" v="6964" actId="408"/>
          <ac:spMkLst>
            <pc:docMk/>
            <pc:sldMk cId="235924838" sldId="382"/>
            <ac:spMk id="15" creationId="{A9DFF2E7-75CA-4899-87E2-EA73BFC9D508}"/>
          </ac:spMkLst>
        </pc:spChg>
        <pc:spChg chg="add mod">
          <ac:chgData name="Solal Pirelli" userId="584f3c02d4d36311" providerId="LiveId" clId="{6CB488B7-19F0-4724-9CFD-76FE8EADE1B6}" dt="2022-08-23T18:35:23.091" v="7061" actId="20577"/>
          <ac:spMkLst>
            <pc:docMk/>
            <pc:sldMk cId="235924838" sldId="382"/>
            <ac:spMk id="22" creationId="{8551A569-86EA-4742-86D7-452AA81194DB}"/>
          </ac:spMkLst>
        </pc:spChg>
        <pc:spChg chg="add mod">
          <ac:chgData name="Solal Pirelli" userId="584f3c02d4d36311" providerId="LiveId" clId="{6CB488B7-19F0-4724-9CFD-76FE8EADE1B6}" dt="2022-08-23T18:32:52.301" v="6965" actId="207"/>
          <ac:spMkLst>
            <pc:docMk/>
            <pc:sldMk cId="235924838" sldId="382"/>
            <ac:spMk id="23" creationId="{D1A57EB1-7637-4C14-A46C-8059F2621402}"/>
          </ac:spMkLst>
        </pc:spChg>
        <pc:spChg chg="add mod">
          <ac:chgData name="Solal Pirelli" userId="584f3c02d4d36311" providerId="LiveId" clId="{6CB488B7-19F0-4724-9CFD-76FE8EADE1B6}" dt="2022-08-23T18:32:38.309" v="6962" actId="571"/>
          <ac:spMkLst>
            <pc:docMk/>
            <pc:sldMk cId="235924838" sldId="382"/>
            <ac:spMk id="24" creationId="{EA073281-7406-4861-A679-0663A957EB81}"/>
          </ac:spMkLst>
        </pc:spChg>
        <pc:spChg chg="add mod">
          <ac:chgData name="Solal Pirelli" userId="584f3c02d4d36311" providerId="LiveId" clId="{6CB488B7-19F0-4724-9CFD-76FE8EADE1B6}" dt="2022-08-23T18:32:38.309" v="6962" actId="571"/>
          <ac:spMkLst>
            <pc:docMk/>
            <pc:sldMk cId="235924838" sldId="382"/>
            <ac:spMk id="25" creationId="{32375A33-7C9A-429F-8E96-CEE076CB8C82}"/>
          </ac:spMkLst>
        </pc:spChg>
        <pc:spChg chg="add mod">
          <ac:chgData name="Solal Pirelli" userId="584f3c02d4d36311" providerId="LiveId" clId="{6CB488B7-19F0-4724-9CFD-76FE8EADE1B6}" dt="2022-08-23T18:32:38.309" v="6962" actId="571"/>
          <ac:spMkLst>
            <pc:docMk/>
            <pc:sldMk cId="235924838" sldId="382"/>
            <ac:spMk id="26" creationId="{136CA4F4-744D-42BC-A5E7-9121F84E2C97}"/>
          </ac:spMkLst>
        </pc:spChg>
        <pc:spChg chg="add mod">
          <ac:chgData name="Solal Pirelli" userId="584f3c02d4d36311" providerId="LiveId" clId="{6CB488B7-19F0-4724-9CFD-76FE8EADE1B6}" dt="2022-08-23T18:32:38.309" v="6962" actId="571"/>
          <ac:spMkLst>
            <pc:docMk/>
            <pc:sldMk cId="235924838" sldId="382"/>
            <ac:spMk id="27" creationId="{0844B7C8-C362-45DC-9445-9787B9EE5397}"/>
          </ac:spMkLst>
        </pc:spChg>
        <pc:spChg chg="add mod">
          <ac:chgData name="Solal Pirelli" userId="584f3c02d4d36311" providerId="LiveId" clId="{6CB488B7-19F0-4724-9CFD-76FE8EADE1B6}" dt="2022-08-23T18:32:38.309" v="6962" actId="571"/>
          <ac:spMkLst>
            <pc:docMk/>
            <pc:sldMk cId="235924838" sldId="382"/>
            <ac:spMk id="28" creationId="{CA972811-C138-47D6-B39C-B10BE3EDAA8F}"/>
          </ac:spMkLst>
        </pc:spChg>
        <pc:grpChg chg="add del">
          <ac:chgData name="Solal Pirelli" userId="584f3c02d4d36311" providerId="LiveId" clId="{6CB488B7-19F0-4724-9CFD-76FE8EADE1B6}" dt="2022-08-23T18:32:10.925" v="6944" actId="478"/>
          <ac:grpSpMkLst>
            <pc:docMk/>
            <pc:sldMk cId="235924838" sldId="382"/>
            <ac:grpSpMk id="18" creationId="{5A23BBAE-D8C0-410D-A57D-963B6E4128C9}"/>
          </ac:grpSpMkLst>
        </pc:grpChg>
        <pc:grpChg chg="del">
          <ac:chgData name="Solal Pirelli" userId="584f3c02d4d36311" providerId="LiveId" clId="{6CB488B7-19F0-4724-9CFD-76FE8EADE1B6}" dt="2022-08-23T18:32:03.901" v="6941" actId="478"/>
          <ac:grpSpMkLst>
            <pc:docMk/>
            <pc:sldMk cId="235924838" sldId="382"/>
            <ac:grpSpMk id="19" creationId="{E2098F16-D31F-434B-AED5-87A4AE5557D9}"/>
          </ac:grpSpMkLst>
        </pc:grpChg>
        <pc:grpChg chg="del">
          <ac:chgData name="Solal Pirelli" userId="584f3c02d4d36311" providerId="LiveId" clId="{6CB488B7-19F0-4724-9CFD-76FE8EADE1B6}" dt="2022-08-23T18:32:02.653" v="6940" actId="478"/>
          <ac:grpSpMkLst>
            <pc:docMk/>
            <pc:sldMk cId="235924838" sldId="382"/>
            <ac:grpSpMk id="20" creationId="{A33727FC-BBAE-4896-A5F7-2917AD13C2E9}"/>
          </ac:grpSpMkLst>
        </pc:grpChg>
        <pc:grpChg chg="del">
          <ac:chgData name="Solal Pirelli" userId="584f3c02d4d36311" providerId="LiveId" clId="{6CB488B7-19F0-4724-9CFD-76FE8EADE1B6}" dt="2022-08-23T18:31:57.405" v="6937" actId="21"/>
          <ac:grpSpMkLst>
            <pc:docMk/>
            <pc:sldMk cId="235924838" sldId="382"/>
            <ac:grpSpMk id="21" creationId="{5C291DCE-3E17-424E-8086-92F2D92954DA}"/>
          </ac:grpSpMkLst>
        </pc:grpChg>
      </pc:sldChg>
      <pc:sldChg chg="addSp delSp modSp new del">
        <pc:chgData name="Solal Pirelli" userId="584f3c02d4d36311" providerId="LiveId" clId="{6CB488B7-19F0-4724-9CFD-76FE8EADE1B6}" dt="2022-08-23T18:37:03.421" v="7067" actId="47"/>
        <pc:sldMkLst>
          <pc:docMk/>
          <pc:sldMk cId="3427523062" sldId="383"/>
        </pc:sldMkLst>
        <pc:picChg chg="add del mod">
          <ac:chgData name="Solal Pirelli" userId="584f3c02d4d36311" providerId="LiveId" clId="{6CB488B7-19F0-4724-9CFD-76FE8EADE1B6}" dt="2022-08-23T18:37:01.828" v="7066"/>
          <ac:picMkLst>
            <pc:docMk/>
            <pc:sldMk cId="3427523062" sldId="383"/>
            <ac:picMk id="4" creationId="{F192EDDC-F7FC-4CCC-899B-92535532CE50}"/>
          </ac:picMkLst>
        </pc:picChg>
      </pc:sldChg>
      <pc:sldChg chg="addSp modSp new mod">
        <pc:chgData name="Solal Pirelli" userId="584f3c02d4d36311" providerId="LiveId" clId="{6CB488B7-19F0-4724-9CFD-76FE8EADE1B6}" dt="2022-08-23T18:37:23.825" v="7071" actId="1076"/>
        <pc:sldMkLst>
          <pc:docMk/>
          <pc:sldMk cId="3955591797" sldId="383"/>
        </pc:sldMkLst>
        <pc:spChg chg="mod">
          <ac:chgData name="Solal Pirelli" userId="584f3c02d4d36311" providerId="LiveId" clId="{6CB488B7-19F0-4724-9CFD-76FE8EADE1B6}" dt="2022-08-23T18:37:21.883" v="7070"/>
          <ac:spMkLst>
            <pc:docMk/>
            <pc:sldMk cId="3955591797" sldId="383"/>
            <ac:spMk id="3" creationId="{F5649B1A-4C5D-456D-BC8B-17B63F852ED7}"/>
          </ac:spMkLst>
        </pc:spChg>
        <pc:picChg chg="add mod">
          <ac:chgData name="Solal Pirelli" userId="584f3c02d4d36311" providerId="LiveId" clId="{6CB488B7-19F0-4724-9CFD-76FE8EADE1B6}" dt="2022-08-23T18:37:23.825" v="7071" actId="1076"/>
          <ac:picMkLst>
            <pc:docMk/>
            <pc:sldMk cId="3955591797" sldId="383"/>
            <ac:picMk id="4" creationId="{1D52AD0F-7E83-445E-BAF5-3AC8C7DCEC58}"/>
          </ac:picMkLst>
        </pc:picChg>
      </pc:sldChg>
      <pc:sldChg chg="delSp modSp new mod">
        <pc:chgData name="Solal Pirelli" userId="584f3c02d4d36311" providerId="LiveId" clId="{6CB488B7-19F0-4724-9CFD-76FE8EADE1B6}" dt="2022-08-27T19:59:02.958" v="8522" actId="20577"/>
        <pc:sldMkLst>
          <pc:docMk/>
          <pc:sldMk cId="2922692673" sldId="384"/>
        </pc:sldMkLst>
        <pc:spChg chg="mod">
          <ac:chgData name="Solal Pirelli" userId="584f3c02d4d36311" providerId="LiveId" clId="{6CB488B7-19F0-4724-9CFD-76FE8EADE1B6}" dt="2022-08-23T18:37:50.913" v="7079" actId="20577"/>
          <ac:spMkLst>
            <pc:docMk/>
            <pc:sldMk cId="2922692673" sldId="384"/>
            <ac:spMk id="2" creationId="{1D89D300-B13C-4E64-B1CB-CA55DF8CC981}"/>
          </ac:spMkLst>
        </pc:spChg>
        <pc:spChg chg="mod">
          <ac:chgData name="Solal Pirelli" userId="584f3c02d4d36311" providerId="LiveId" clId="{6CB488B7-19F0-4724-9CFD-76FE8EADE1B6}" dt="2022-08-27T19:59:02.958" v="8522" actId="20577"/>
          <ac:spMkLst>
            <pc:docMk/>
            <pc:sldMk cId="2922692673" sldId="384"/>
            <ac:spMk id="3" creationId="{DE293C9A-86E0-4B42-B322-364CD04A6198}"/>
          </ac:spMkLst>
        </pc:spChg>
        <pc:spChg chg="del">
          <ac:chgData name="Solal Pirelli" userId="584f3c02d4d36311" providerId="LiveId" clId="{6CB488B7-19F0-4724-9CFD-76FE8EADE1B6}" dt="2022-08-23T18:38:22.141" v="7169" actId="478"/>
          <ac:spMkLst>
            <pc:docMk/>
            <pc:sldMk cId="2922692673" sldId="384"/>
            <ac:spMk id="5" creationId="{36BB17FC-B793-4E32-BE60-31D023C45AFA}"/>
          </ac:spMkLst>
        </pc:spChg>
      </pc:sldChg>
      <pc:sldChg chg="delSp modSp new mod modAnim">
        <pc:chgData name="Solal Pirelli" userId="584f3c02d4d36311" providerId="LiveId" clId="{6CB488B7-19F0-4724-9CFD-76FE8EADE1B6}" dt="2022-08-27T19:59:38.238" v="8529"/>
        <pc:sldMkLst>
          <pc:docMk/>
          <pc:sldMk cId="1796021696" sldId="385"/>
        </pc:sldMkLst>
        <pc:spChg chg="mod">
          <ac:chgData name="Solal Pirelli" userId="584f3c02d4d36311" providerId="LiveId" clId="{6CB488B7-19F0-4724-9CFD-76FE8EADE1B6}" dt="2022-08-23T18:39:23.018" v="7234" actId="313"/>
          <ac:spMkLst>
            <pc:docMk/>
            <pc:sldMk cId="1796021696" sldId="385"/>
            <ac:spMk id="2" creationId="{87E8D7D5-6A0B-48C2-9B4C-5C08CDFBB217}"/>
          </ac:spMkLst>
        </pc:spChg>
        <pc:spChg chg="mod">
          <ac:chgData name="Solal Pirelli" userId="584f3c02d4d36311" providerId="LiveId" clId="{6CB488B7-19F0-4724-9CFD-76FE8EADE1B6}" dt="2022-08-23T18:48:59.714" v="7818" actId="2711"/>
          <ac:spMkLst>
            <pc:docMk/>
            <pc:sldMk cId="1796021696" sldId="385"/>
            <ac:spMk id="3" creationId="{A9A833FE-4506-43DA-9DC8-B10C73DB0FF6}"/>
          </ac:spMkLst>
        </pc:spChg>
        <pc:spChg chg="del">
          <ac:chgData name="Solal Pirelli" userId="584f3c02d4d36311" providerId="LiveId" clId="{6CB488B7-19F0-4724-9CFD-76FE8EADE1B6}" dt="2022-08-23T18:40:02.872" v="7339" actId="478"/>
          <ac:spMkLst>
            <pc:docMk/>
            <pc:sldMk cId="1796021696" sldId="385"/>
            <ac:spMk id="5" creationId="{10EF7C1D-B0C7-492F-8BE0-E9D9116657A9}"/>
          </ac:spMkLst>
        </pc:spChg>
      </pc:sldChg>
      <pc:sldChg chg="delSp modSp new del mod">
        <pc:chgData name="Solal Pirelli" userId="584f3c02d4d36311" providerId="LiveId" clId="{6CB488B7-19F0-4724-9CFD-76FE8EADE1B6}" dt="2022-08-23T18:39:08.410" v="7207" actId="47"/>
        <pc:sldMkLst>
          <pc:docMk/>
          <pc:sldMk cId="3090408373" sldId="385"/>
        </pc:sldMkLst>
        <pc:spChg chg="mod">
          <ac:chgData name="Solal Pirelli" userId="584f3c02d4d36311" providerId="LiveId" clId="{6CB488B7-19F0-4724-9CFD-76FE8EADE1B6}" dt="2022-08-23T18:38:53.729" v="7196" actId="313"/>
          <ac:spMkLst>
            <pc:docMk/>
            <pc:sldMk cId="3090408373" sldId="385"/>
            <ac:spMk id="2" creationId="{8F866622-1AB8-40A6-B7A9-978C6AD75A7A}"/>
          </ac:spMkLst>
        </pc:spChg>
        <pc:spChg chg="mod">
          <ac:chgData name="Solal Pirelli" userId="584f3c02d4d36311" providerId="LiveId" clId="{6CB488B7-19F0-4724-9CFD-76FE8EADE1B6}" dt="2022-08-23T18:39:04.528" v="7206" actId="20577"/>
          <ac:spMkLst>
            <pc:docMk/>
            <pc:sldMk cId="3090408373" sldId="385"/>
            <ac:spMk id="3" creationId="{AFFE7D4D-0EC3-428F-834B-F1AF978338BF}"/>
          </ac:spMkLst>
        </pc:spChg>
        <pc:spChg chg="del">
          <ac:chgData name="Solal Pirelli" userId="584f3c02d4d36311" providerId="LiveId" clId="{6CB488B7-19F0-4724-9CFD-76FE8EADE1B6}" dt="2022-08-23T18:38:58.062" v="7202" actId="478"/>
          <ac:spMkLst>
            <pc:docMk/>
            <pc:sldMk cId="3090408373" sldId="385"/>
            <ac:spMk id="5" creationId="{3A2A9076-416B-4A65-9D9A-C5FC07802167}"/>
          </ac:spMkLst>
        </pc:spChg>
      </pc:sldChg>
      <pc:sldChg chg="addSp delSp modSp new mod">
        <pc:chgData name="Solal Pirelli" userId="584f3c02d4d36311" providerId="LiveId" clId="{6CB488B7-19F0-4724-9CFD-76FE8EADE1B6}" dt="2022-08-28T13:01:37.052" v="8787" actId="1036"/>
        <pc:sldMkLst>
          <pc:docMk/>
          <pc:sldMk cId="603487039" sldId="386"/>
        </pc:sldMkLst>
        <pc:spChg chg="mod">
          <ac:chgData name="Solal Pirelli" userId="584f3c02d4d36311" providerId="LiveId" clId="{6CB488B7-19F0-4724-9CFD-76FE8EADE1B6}" dt="2022-08-23T18:42:59.031" v="7430" actId="20577"/>
          <ac:spMkLst>
            <pc:docMk/>
            <pc:sldMk cId="603487039" sldId="386"/>
            <ac:spMk id="2" creationId="{72D462DE-A209-4760-8058-9EEFFCE02BD6}"/>
          </ac:spMkLst>
        </pc:spChg>
        <pc:spChg chg="del">
          <ac:chgData name="Solal Pirelli" userId="584f3c02d4d36311" providerId="LiveId" clId="{6CB488B7-19F0-4724-9CFD-76FE8EADE1B6}" dt="2022-08-23T18:40:20.904" v="7356" actId="478"/>
          <ac:spMkLst>
            <pc:docMk/>
            <pc:sldMk cId="603487039" sldId="386"/>
            <ac:spMk id="3" creationId="{F8727B42-2791-4A53-8191-B6B81F2C3697}"/>
          </ac:spMkLst>
        </pc:spChg>
        <pc:spChg chg="del">
          <ac:chgData name="Solal Pirelli" userId="584f3c02d4d36311" providerId="LiveId" clId="{6CB488B7-19F0-4724-9CFD-76FE8EADE1B6}" dt="2022-08-23T18:40:21.567" v="7357" actId="478"/>
          <ac:spMkLst>
            <pc:docMk/>
            <pc:sldMk cId="603487039" sldId="386"/>
            <ac:spMk id="5" creationId="{DA9181AC-560B-4F21-AC4F-D525E68B42DA}"/>
          </ac:spMkLst>
        </pc:spChg>
        <pc:spChg chg="add mod">
          <ac:chgData name="Solal Pirelli" userId="584f3c02d4d36311" providerId="LiveId" clId="{6CB488B7-19F0-4724-9CFD-76FE8EADE1B6}" dt="2022-08-23T18:42:49.745" v="7417" actId="207"/>
          <ac:spMkLst>
            <pc:docMk/>
            <pc:sldMk cId="603487039" sldId="386"/>
            <ac:spMk id="9" creationId="{3493E1C1-0FC3-4D50-AAFC-0D94DFE83BAB}"/>
          </ac:spMkLst>
        </pc:spChg>
        <pc:spChg chg="add mod">
          <ac:chgData name="Solal Pirelli" userId="584f3c02d4d36311" providerId="LiveId" clId="{6CB488B7-19F0-4724-9CFD-76FE8EADE1B6}" dt="2022-08-23T18:42:52.521" v="7418" actId="207"/>
          <ac:spMkLst>
            <pc:docMk/>
            <pc:sldMk cId="603487039" sldId="386"/>
            <ac:spMk id="10" creationId="{2941C555-476F-423C-99AD-B1AE9EB2A452}"/>
          </ac:spMkLst>
        </pc:spChg>
        <pc:spChg chg="add mod">
          <ac:chgData name="Solal Pirelli" userId="584f3c02d4d36311" providerId="LiveId" clId="{6CB488B7-19F0-4724-9CFD-76FE8EADE1B6}" dt="2022-08-28T13:01:37.052" v="8787" actId="1036"/>
          <ac:spMkLst>
            <pc:docMk/>
            <pc:sldMk cId="603487039" sldId="386"/>
            <ac:spMk id="11" creationId="{843F708B-3589-4498-B101-7D85E90136E8}"/>
          </ac:spMkLst>
        </pc:spChg>
        <pc:spChg chg="add del mod">
          <ac:chgData name="Solal Pirelli" userId="584f3c02d4d36311" providerId="LiveId" clId="{6CB488B7-19F0-4724-9CFD-76FE8EADE1B6}" dt="2022-08-23T18:42:44.005" v="7416" actId="478"/>
          <ac:spMkLst>
            <pc:docMk/>
            <pc:sldMk cId="603487039" sldId="386"/>
            <ac:spMk id="12" creationId="{B73B3B12-7E60-4D54-A97A-3EB9F1A64B75}"/>
          </ac:spMkLst>
        </pc:spChg>
        <pc:picChg chg="add mod">
          <ac:chgData name="Solal Pirelli" userId="584f3c02d4d36311" providerId="LiveId" clId="{6CB488B7-19F0-4724-9CFD-76FE8EADE1B6}" dt="2022-08-28T13:01:29.367" v="8777" actId="12789"/>
          <ac:picMkLst>
            <pc:docMk/>
            <pc:sldMk cId="603487039" sldId="386"/>
            <ac:picMk id="7" creationId="{A67B1187-7F4B-4D4A-A272-56D41250EDE4}"/>
          </ac:picMkLst>
        </pc:picChg>
        <pc:picChg chg="add mod">
          <ac:chgData name="Solal Pirelli" userId="584f3c02d4d36311" providerId="LiveId" clId="{6CB488B7-19F0-4724-9CFD-76FE8EADE1B6}" dt="2022-08-28T13:01:29.367" v="8777" actId="12789"/>
          <ac:picMkLst>
            <pc:docMk/>
            <pc:sldMk cId="603487039" sldId="386"/>
            <ac:picMk id="8" creationId="{35FD1A97-F066-4448-8A5F-88ED46D64665}"/>
          </ac:picMkLst>
        </pc:picChg>
      </pc:sldChg>
      <pc:sldChg chg="addSp modSp new mod">
        <pc:chgData name="Solal Pirelli" userId="584f3c02d4d36311" providerId="LiveId" clId="{6CB488B7-19F0-4724-9CFD-76FE8EADE1B6}" dt="2022-08-23T18:44:24.764" v="7435"/>
        <pc:sldMkLst>
          <pc:docMk/>
          <pc:sldMk cId="3858776634" sldId="387"/>
        </pc:sldMkLst>
        <pc:spChg chg="mod">
          <ac:chgData name="Solal Pirelli" userId="584f3c02d4d36311" providerId="LiveId" clId="{6CB488B7-19F0-4724-9CFD-76FE8EADE1B6}" dt="2022-08-23T18:44:24.764" v="7435"/>
          <ac:spMkLst>
            <pc:docMk/>
            <pc:sldMk cId="3858776634" sldId="387"/>
            <ac:spMk id="3" creationId="{ABE0DD1F-26CD-4B72-B242-4C18E1E57170}"/>
          </ac:spMkLst>
        </pc:spChg>
        <pc:picChg chg="add mod">
          <ac:chgData name="Solal Pirelli" userId="584f3c02d4d36311" providerId="LiveId" clId="{6CB488B7-19F0-4724-9CFD-76FE8EADE1B6}" dt="2022-08-23T18:44:21.402" v="7434" actId="1076"/>
          <ac:picMkLst>
            <pc:docMk/>
            <pc:sldMk cId="3858776634" sldId="387"/>
            <ac:picMk id="5" creationId="{30B28042-CB81-4706-B8C4-8BB729DCBD21}"/>
          </ac:picMkLst>
        </pc:picChg>
      </pc:sldChg>
      <pc:sldChg chg="delSp modSp new mod">
        <pc:chgData name="Solal Pirelli" userId="584f3c02d4d36311" providerId="LiveId" clId="{6CB488B7-19F0-4724-9CFD-76FE8EADE1B6}" dt="2022-08-28T12:02:27.485" v="8776" actId="20577"/>
        <pc:sldMkLst>
          <pc:docMk/>
          <pc:sldMk cId="1685439067" sldId="388"/>
        </pc:sldMkLst>
        <pc:spChg chg="mod">
          <ac:chgData name="Solal Pirelli" userId="584f3c02d4d36311" providerId="LiveId" clId="{6CB488B7-19F0-4724-9CFD-76FE8EADE1B6}" dt="2022-08-23T18:45:28.286" v="7508" actId="313"/>
          <ac:spMkLst>
            <pc:docMk/>
            <pc:sldMk cId="1685439067" sldId="388"/>
            <ac:spMk id="2" creationId="{1E95E93C-E746-46A2-AE91-2DD2156F7ADB}"/>
          </ac:spMkLst>
        </pc:spChg>
        <pc:spChg chg="mod">
          <ac:chgData name="Solal Pirelli" userId="584f3c02d4d36311" providerId="LiveId" clId="{6CB488B7-19F0-4724-9CFD-76FE8EADE1B6}" dt="2022-08-28T12:02:27.485" v="8776" actId="20577"/>
          <ac:spMkLst>
            <pc:docMk/>
            <pc:sldMk cId="1685439067" sldId="388"/>
            <ac:spMk id="3" creationId="{37E2B8B6-3363-445A-8B16-C24E13DF6251}"/>
          </ac:spMkLst>
        </pc:spChg>
        <pc:spChg chg="del">
          <ac:chgData name="Solal Pirelli" userId="584f3c02d4d36311" providerId="LiveId" clId="{6CB488B7-19F0-4724-9CFD-76FE8EADE1B6}" dt="2022-08-23T18:45:44.300" v="7573" actId="478"/>
          <ac:spMkLst>
            <pc:docMk/>
            <pc:sldMk cId="1685439067" sldId="388"/>
            <ac:spMk id="5" creationId="{E61FE83E-65B0-4CF2-BACD-C75CE3A682F7}"/>
          </ac:spMkLst>
        </pc:spChg>
      </pc:sldChg>
      <pc:sldChg chg="addSp delSp modSp new mod modAnim">
        <pc:chgData name="Solal Pirelli" userId="584f3c02d4d36311" providerId="LiveId" clId="{6CB488B7-19F0-4724-9CFD-76FE8EADE1B6}" dt="2022-08-23T18:46:00.325" v="7577" actId="404"/>
        <pc:sldMkLst>
          <pc:docMk/>
          <pc:sldMk cId="3350646801" sldId="389"/>
        </pc:sldMkLst>
        <pc:spChg chg="del">
          <ac:chgData name="Solal Pirelli" userId="584f3c02d4d36311" providerId="LiveId" clId="{6CB488B7-19F0-4724-9CFD-76FE8EADE1B6}" dt="2022-08-23T18:45:53.071" v="7576" actId="478"/>
          <ac:spMkLst>
            <pc:docMk/>
            <pc:sldMk cId="3350646801" sldId="389"/>
            <ac:spMk id="3" creationId="{E34061E9-5400-4205-B906-5DC471A48195}"/>
          </ac:spMkLst>
        </pc:spChg>
        <pc:spChg chg="add mod">
          <ac:chgData name="Solal Pirelli" userId="584f3c02d4d36311" providerId="LiveId" clId="{6CB488B7-19F0-4724-9CFD-76FE8EADE1B6}" dt="2022-08-23T18:45:49.234" v="7575"/>
          <ac:spMkLst>
            <pc:docMk/>
            <pc:sldMk cId="3350646801" sldId="389"/>
            <ac:spMk id="10" creationId="{1A0B6B37-94AE-407D-8114-700A0B1067B7}"/>
          </ac:spMkLst>
        </pc:spChg>
        <pc:spChg chg="add mod">
          <ac:chgData name="Solal Pirelli" userId="584f3c02d4d36311" providerId="LiveId" clId="{6CB488B7-19F0-4724-9CFD-76FE8EADE1B6}" dt="2022-08-23T18:45:49.234" v="7575"/>
          <ac:spMkLst>
            <pc:docMk/>
            <pc:sldMk cId="3350646801" sldId="389"/>
            <ac:spMk id="11" creationId="{A61AAA90-B739-4286-B86D-B4E71C72D19A}"/>
          </ac:spMkLst>
        </pc:spChg>
        <pc:spChg chg="add mod">
          <ac:chgData name="Solal Pirelli" userId="584f3c02d4d36311" providerId="LiveId" clId="{6CB488B7-19F0-4724-9CFD-76FE8EADE1B6}" dt="2022-08-23T18:46:00.325" v="7577" actId="404"/>
          <ac:spMkLst>
            <pc:docMk/>
            <pc:sldMk cId="3350646801" sldId="389"/>
            <ac:spMk id="12" creationId="{0CB09DF5-D708-4595-B89E-231AC3F129B1}"/>
          </ac:spMkLst>
        </pc:spChg>
        <pc:grpChg chg="add mod">
          <ac:chgData name="Solal Pirelli" userId="584f3c02d4d36311" providerId="LiveId" clId="{6CB488B7-19F0-4724-9CFD-76FE8EADE1B6}" dt="2022-08-23T18:45:49.234" v="7575"/>
          <ac:grpSpMkLst>
            <pc:docMk/>
            <pc:sldMk cId="3350646801" sldId="389"/>
            <ac:grpSpMk id="4" creationId="{592BAFE1-1A20-417D-A070-C5D1956C41C4}"/>
          </ac:grpSpMkLst>
        </pc:grpChg>
        <pc:grpChg chg="add mod">
          <ac:chgData name="Solal Pirelli" userId="584f3c02d4d36311" providerId="LiveId" clId="{6CB488B7-19F0-4724-9CFD-76FE8EADE1B6}" dt="2022-08-23T18:45:49.234" v="7575"/>
          <ac:grpSpMkLst>
            <pc:docMk/>
            <pc:sldMk cId="3350646801" sldId="389"/>
            <ac:grpSpMk id="7" creationId="{033BB41A-487D-42CF-A65E-FBEDC16563DD}"/>
          </ac:grpSpMkLst>
        </pc:grpChg>
        <pc:picChg chg="mod">
          <ac:chgData name="Solal Pirelli" userId="584f3c02d4d36311" providerId="LiveId" clId="{6CB488B7-19F0-4724-9CFD-76FE8EADE1B6}" dt="2022-08-23T18:45:49.234" v="7575"/>
          <ac:picMkLst>
            <pc:docMk/>
            <pc:sldMk cId="3350646801" sldId="389"/>
            <ac:picMk id="5" creationId="{DF949D45-0F95-4C8D-B099-8B47DD9C926E}"/>
          </ac:picMkLst>
        </pc:picChg>
        <pc:picChg chg="mod">
          <ac:chgData name="Solal Pirelli" userId="584f3c02d4d36311" providerId="LiveId" clId="{6CB488B7-19F0-4724-9CFD-76FE8EADE1B6}" dt="2022-08-23T18:45:49.234" v="7575"/>
          <ac:picMkLst>
            <pc:docMk/>
            <pc:sldMk cId="3350646801" sldId="389"/>
            <ac:picMk id="6" creationId="{7E33DD43-536E-432C-96AB-42AE44A1FEF5}"/>
          </ac:picMkLst>
        </pc:picChg>
        <pc:picChg chg="mod">
          <ac:chgData name="Solal Pirelli" userId="584f3c02d4d36311" providerId="LiveId" clId="{6CB488B7-19F0-4724-9CFD-76FE8EADE1B6}" dt="2022-08-23T18:45:49.234" v="7575"/>
          <ac:picMkLst>
            <pc:docMk/>
            <pc:sldMk cId="3350646801" sldId="389"/>
            <ac:picMk id="8" creationId="{191FAE00-61B1-4396-B8F8-13C067B5C6D6}"/>
          </ac:picMkLst>
        </pc:picChg>
        <pc:picChg chg="mod">
          <ac:chgData name="Solal Pirelli" userId="584f3c02d4d36311" providerId="LiveId" clId="{6CB488B7-19F0-4724-9CFD-76FE8EADE1B6}" dt="2022-08-23T18:45:49.234" v="7575"/>
          <ac:picMkLst>
            <pc:docMk/>
            <pc:sldMk cId="3350646801" sldId="389"/>
            <ac:picMk id="9" creationId="{9380495D-A3AE-4A49-B80A-3FA209655098}"/>
          </ac:picMkLst>
        </pc:picChg>
      </pc:sldChg>
      <pc:sldChg chg="delSp modSp new mod">
        <pc:chgData name="Solal Pirelli" userId="584f3c02d4d36311" providerId="LiveId" clId="{6CB488B7-19F0-4724-9CFD-76FE8EADE1B6}" dt="2022-08-23T18:48:05.194" v="7806" actId="20577"/>
        <pc:sldMkLst>
          <pc:docMk/>
          <pc:sldMk cId="1619488667" sldId="390"/>
        </pc:sldMkLst>
        <pc:spChg chg="mod">
          <ac:chgData name="Solal Pirelli" userId="584f3c02d4d36311" providerId="LiveId" clId="{6CB488B7-19F0-4724-9CFD-76FE8EADE1B6}" dt="2022-08-23T18:46:18.414" v="7585" actId="20577"/>
          <ac:spMkLst>
            <pc:docMk/>
            <pc:sldMk cId="1619488667" sldId="390"/>
            <ac:spMk id="2" creationId="{18689495-9B9F-4651-95C3-DC2F9FCFFD35}"/>
          </ac:spMkLst>
        </pc:spChg>
        <pc:spChg chg="mod">
          <ac:chgData name="Solal Pirelli" userId="584f3c02d4d36311" providerId="LiveId" clId="{6CB488B7-19F0-4724-9CFD-76FE8EADE1B6}" dt="2022-08-23T18:48:05.194" v="7806" actId="20577"/>
          <ac:spMkLst>
            <pc:docMk/>
            <pc:sldMk cId="1619488667" sldId="390"/>
            <ac:spMk id="3" creationId="{2C5943D7-F8D6-4821-9C2C-CC15D37746DB}"/>
          </ac:spMkLst>
        </pc:spChg>
        <pc:spChg chg="del">
          <ac:chgData name="Solal Pirelli" userId="584f3c02d4d36311" providerId="LiveId" clId="{6CB488B7-19F0-4724-9CFD-76FE8EADE1B6}" dt="2022-08-23T18:46:54.872" v="7590" actId="478"/>
          <ac:spMkLst>
            <pc:docMk/>
            <pc:sldMk cId="1619488667" sldId="390"/>
            <ac:spMk id="5" creationId="{224D358D-714D-4095-A48B-4709B06882C4}"/>
          </ac:spMkLst>
        </pc:spChg>
      </pc:sldChg>
      <pc:sldChg chg="modSp add mod">
        <pc:chgData name="Solal Pirelli" userId="584f3c02d4d36311" providerId="LiveId" clId="{6CB488B7-19F0-4724-9CFD-76FE8EADE1B6}" dt="2022-08-26T19:31:39.300" v="8467" actId="20577"/>
        <pc:sldMkLst>
          <pc:docMk/>
          <pc:sldMk cId="3247875998" sldId="391"/>
        </pc:sldMkLst>
        <pc:spChg chg="mod">
          <ac:chgData name="Solal Pirelli" userId="584f3c02d4d36311" providerId="LiveId" clId="{6CB488B7-19F0-4724-9CFD-76FE8EADE1B6}" dt="2022-08-26T19:31:39.300" v="8467" actId="20577"/>
          <ac:spMkLst>
            <pc:docMk/>
            <pc:sldMk cId="3247875998" sldId="391"/>
            <ac:spMk id="3" creationId="{5E3490F1-B8F9-42A6-9FA5-9751FE54B065}"/>
          </ac:spMkLst>
        </pc:spChg>
      </pc:sldChg>
      <pc:sldChg chg="new del">
        <pc:chgData name="Solal Pirelli" userId="584f3c02d4d36311" providerId="LiveId" clId="{6CB488B7-19F0-4724-9CFD-76FE8EADE1B6}" dt="2022-08-25T19:24:10.605" v="8015" actId="680"/>
        <pc:sldMkLst>
          <pc:docMk/>
          <pc:sldMk cId="3391739905" sldId="391"/>
        </pc:sldMkLst>
      </pc:sldChg>
      <pc:sldChg chg="modSp add mod">
        <pc:chgData name="Solal Pirelli" userId="584f3c02d4d36311" providerId="LiveId" clId="{6CB488B7-19F0-4724-9CFD-76FE8EADE1B6}" dt="2022-08-26T19:22:04.226" v="8358" actId="313"/>
        <pc:sldMkLst>
          <pc:docMk/>
          <pc:sldMk cId="3031769803" sldId="392"/>
        </pc:sldMkLst>
        <pc:spChg chg="mod">
          <ac:chgData name="Solal Pirelli" userId="584f3c02d4d36311" providerId="LiveId" clId="{6CB488B7-19F0-4724-9CFD-76FE8EADE1B6}" dt="2022-08-26T19:22:04.226" v="8358" actId="313"/>
          <ac:spMkLst>
            <pc:docMk/>
            <pc:sldMk cId="3031769803" sldId="392"/>
            <ac:spMk id="3" creationId="{5E3490F1-B8F9-42A6-9FA5-9751FE54B065}"/>
          </ac:spMkLst>
        </pc:spChg>
      </pc:sldChg>
      <pc:sldChg chg="new del">
        <pc:chgData name="Solal Pirelli" userId="584f3c02d4d36311" providerId="LiveId" clId="{6CB488B7-19F0-4724-9CFD-76FE8EADE1B6}" dt="2022-08-25T19:24:10.248" v="8014" actId="680"/>
        <pc:sldMkLst>
          <pc:docMk/>
          <pc:sldMk cId="3054613117" sldId="392"/>
        </pc:sldMkLst>
      </pc:sldChg>
      <pc:sldChg chg="modSp add mod ord">
        <pc:chgData name="Solal Pirelli" userId="584f3c02d4d36311" providerId="LiveId" clId="{6CB488B7-19F0-4724-9CFD-76FE8EADE1B6}" dt="2022-08-26T20:20:21.060" v="8500"/>
        <pc:sldMkLst>
          <pc:docMk/>
          <pc:sldMk cId="584444883" sldId="393"/>
        </pc:sldMkLst>
        <pc:spChg chg="mod">
          <ac:chgData name="Solal Pirelli" userId="584f3c02d4d36311" providerId="LiveId" clId="{6CB488B7-19F0-4724-9CFD-76FE8EADE1B6}" dt="2022-08-26T18:44:05.529" v="8145" actId="207"/>
          <ac:spMkLst>
            <pc:docMk/>
            <pc:sldMk cId="584444883" sldId="393"/>
            <ac:spMk id="3" creationId="{5E3490F1-B8F9-42A6-9FA5-9751FE54B065}"/>
          </ac:spMkLst>
        </pc:spChg>
      </pc:sldChg>
      <pc:sldChg chg="addSp delSp modSp new mod">
        <pc:chgData name="Solal Pirelli" userId="584f3c02d4d36311" providerId="LiveId" clId="{6CB488B7-19F0-4724-9CFD-76FE8EADE1B6}" dt="2022-08-26T18:45:41.063" v="8204" actId="478"/>
        <pc:sldMkLst>
          <pc:docMk/>
          <pc:sldMk cId="2249035487" sldId="394"/>
        </pc:sldMkLst>
        <pc:spChg chg="mod">
          <ac:chgData name="Solal Pirelli" userId="584f3c02d4d36311" providerId="LiveId" clId="{6CB488B7-19F0-4724-9CFD-76FE8EADE1B6}" dt="2022-08-26T18:45:38.703" v="8203" actId="20577"/>
          <ac:spMkLst>
            <pc:docMk/>
            <pc:sldMk cId="2249035487" sldId="394"/>
            <ac:spMk id="2" creationId="{26A5CF51-2E60-4E15-845B-EEF61FABA626}"/>
          </ac:spMkLst>
        </pc:spChg>
        <pc:spChg chg="mod">
          <ac:chgData name="Solal Pirelli" userId="584f3c02d4d36311" providerId="LiveId" clId="{6CB488B7-19F0-4724-9CFD-76FE8EADE1B6}" dt="2022-08-26T18:45:27.651" v="8172" actId="20577"/>
          <ac:spMkLst>
            <pc:docMk/>
            <pc:sldMk cId="2249035487" sldId="394"/>
            <ac:spMk id="3" creationId="{313D7CE3-DBFF-42FA-BF16-3741EB823D6A}"/>
          </ac:spMkLst>
        </pc:spChg>
        <pc:spChg chg="del">
          <ac:chgData name="Solal Pirelli" userId="584f3c02d4d36311" providerId="LiveId" clId="{6CB488B7-19F0-4724-9CFD-76FE8EADE1B6}" dt="2022-08-26T18:45:41.063" v="8204" actId="478"/>
          <ac:spMkLst>
            <pc:docMk/>
            <pc:sldMk cId="2249035487" sldId="394"/>
            <ac:spMk id="5" creationId="{BB37CD2D-527D-4177-886C-2AD3BD4E7B02}"/>
          </ac:spMkLst>
        </pc:spChg>
        <pc:picChg chg="add mod">
          <ac:chgData name="Solal Pirelli" userId="584f3c02d4d36311" providerId="LiveId" clId="{6CB488B7-19F0-4724-9CFD-76FE8EADE1B6}" dt="2022-08-26T18:45:33.086" v="8174" actId="1076"/>
          <ac:picMkLst>
            <pc:docMk/>
            <pc:sldMk cId="2249035487" sldId="394"/>
            <ac:picMk id="6" creationId="{E71A0224-6B07-4773-A104-D9B2498FF07A}"/>
          </ac:picMkLst>
        </pc:picChg>
      </pc:sldChg>
      <pc:sldChg chg="delSp modSp new mod modNotesTx">
        <pc:chgData name="Solal Pirelli" userId="584f3c02d4d36311" providerId="LiveId" clId="{6CB488B7-19F0-4724-9CFD-76FE8EADE1B6}" dt="2022-08-28T13:34:26.714" v="8864" actId="20577"/>
        <pc:sldMkLst>
          <pc:docMk/>
          <pc:sldMk cId="1473793716" sldId="395"/>
        </pc:sldMkLst>
        <pc:spChg chg="mod">
          <ac:chgData name="Solal Pirelli" userId="584f3c02d4d36311" providerId="LiveId" clId="{6CB488B7-19F0-4724-9CFD-76FE8EADE1B6}" dt="2022-08-28T11:58:45.531" v="8669" actId="20577"/>
          <ac:spMkLst>
            <pc:docMk/>
            <pc:sldMk cId="1473793716" sldId="395"/>
            <ac:spMk id="2" creationId="{83C8180B-4042-43C6-AD18-D1265B53F465}"/>
          </ac:spMkLst>
        </pc:spChg>
        <pc:spChg chg="mod">
          <ac:chgData name="Solal Pirelli" userId="584f3c02d4d36311" providerId="LiveId" clId="{6CB488B7-19F0-4724-9CFD-76FE8EADE1B6}" dt="2022-08-28T12:02:01.185" v="8753" actId="207"/>
          <ac:spMkLst>
            <pc:docMk/>
            <pc:sldMk cId="1473793716" sldId="395"/>
            <ac:spMk id="3" creationId="{A6BB3BAE-F913-4E1A-B529-1B37A94987E1}"/>
          </ac:spMkLst>
        </pc:spChg>
        <pc:spChg chg="del">
          <ac:chgData name="Solal Pirelli" userId="584f3c02d4d36311" providerId="LiveId" clId="{6CB488B7-19F0-4724-9CFD-76FE8EADE1B6}" dt="2022-08-28T11:50:31.381" v="8603" actId="478"/>
          <ac:spMkLst>
            <pc:docMk/>
            <pc:sldMk cId="1473793716" sldId="395"/>
            <ac:spMk id="5" creationId="{1D69DFCA-94B5-4953-9A3C-C6491EDD634E}"/>
          </ac:spMkLst>
        </pc:spChg>
      </pc:sldChg>
      <pc:sldMasterChg chg="delSldLayout">
        <pc:chgData name="Solal Pirelli" userId="584f3c02d4d36311" providerId="LiveId" clId="{6CB488B7-19F0-4724-9CFD-76FE8EADE1B6}" dt="2022-08-17T18:21:37.041" v="19" actId="2696"/>
        <pc:sldMasterMkLst>
          <pc:docMk/>
          <pc:sldMasterMk cId="2555876292" sldId="2147483648"/>
        </pc:sldMasterMkLst>
        <pc:sldLayoutChg chg="del">
          <pc:chgData name="Solal Pirelli" userId="584f3c02d4d36311" providerId="LiveId" clId="{6CB488B7-19F0-4724-9CFD-76FE8EADE1B6}" dt="2022-08-17T18:21:37.041" v="19" actId="2696"/>
          <pc:sldLayoutMkLst>
            <pc:docMk/>
            <pc:sldMasterMk cId="2555876292" sldId="2147483648"/>
            <pc:sldLayoutMk cId="3779685645" sldId="2147483656"/>
          </pc:sldLayoutMkLst>
        </pc:sldLayoutChg>
      </pc:sldMasterChg>
    </pc:docChg>
  </pc:docChgLst>
  <pc:docChgLst>
    <pc:chgData name="Solal Pirelli" userId="584f3c02d4d36311" providerId="LiveId" clId="{82511A7E-79F2-4EBB-804B-D5961CC8495B}"/>
    <pc:docChg chg="modSld">
      <pc:chgData name="Solal Pirelli" userId="584f3c02d4d36311" providerId="LiveId" clId="{82511A7E-79F2-4EBB-804B-D5961CC8495B}" dt="2022-08-31T10:41:59.607" v="3"/>
      <pc:docMkLst>
        <pc:docMk/>
      </pc:docMkLst>
      <pc:sldChg chg="modSp mod modAnim">
        <pc:chgData name="Solal Pirelli" userId="584f3c02d4d36311" providerId="LiveId" clId="{82511A7E-79F2-4EBB-804B-D5961CC8495B}" dt="2022-08-31T10:41:59.607" v="3"/>
        <pc:sldMkLst>
          <pc:docMk/>
          <pc:sldMk cId="4070966074" sldId="283"/>
        </pc:sldMkLst>
        <pc:grpChg chg="mod">
          <ac:chgData name="Solal Pirelli" userId="584f3c02d4d36311" providerId="LiveId" clId="{82511A7E-79F2-4EBB-804B-D5961CC8495B}" dt="2022-08-31T10:41:25.136" v="0" actId="1076"/>
          <ac:grpSpMkLst>
            <pc:docMk/>
            <pc:sldMk cId="4070966074" sldId="283"/>
            <ac:grpSpMk id="10" creationId="{2CA1FAAD-25F5-4F6C-9D17-44C05822DE58}"/>
          </ac:grpSpMkLst>
        </pc:grpChg>
        <pc:grpChg chg="mod">
          <ac:chgData name="Solal Pirelli" userId="584f3c02d4d36311" providerId="LiveId" clId="{82511A7E-79F2-4EBB-804B-D5961CC8495B}" dt="2022-08-31T10:41:30.433" v="1" actId="1076"/>
          <ac:grpSpMkLst>
            <pc:docMk/>
            <pc:sldMk cId="4070966074" sldId="283"/>
            <ac:grpSpMk id="30" creationId="{1D002CB5-3706-4DAB-8DA8-60667573730E}"/>
          </ac:grpSpMkLst>
        </pc:grpChg>
      </pc:sldChg>
    </pc:docChg>
  </pc:docChgLst>
  <pc:docChgLst>
    <pc:chgData name="Solal Pirelli" userId="584f3c02d4d36311" providerId="LiveId" clId="{0ACFE8F0-45A7-4C42-A80E-0CA51F4BC02F}"/>
    <pc:docChg chg="modSld">
      <pc:chgData name="Solal Pirelli" userId="584f3c02d4d36311" providerId="LiveId" clId="{0ACFE8F0-45A7-4C42-A80E-0CA51F4BC02F}" dt="2022-09-30T09:04:36.314" v="25" actId="207"/>
      <pc:docMkLst>
        <pc:docMk/>
      </pc:docMkLst>
      <pc:sldChg chg="modSp mod">
        <pc:chgData name="Solal Pirelli" userId="584f3c02d4d36311" providerId="LiveId" clId="{0ACFE8F0-45A7-4C42-A80E-0CA51F4BC02F}" dt="2022-09-30T09:04:36.314" v="25" actId="207"/>
        <pc:sldMkLst>
          <pc:docMk/>
          <pc:sldMk cId="887449012" sldId="256"/>
        </pc:sldMkLst>
        <pc:spChg chg="mod">
          <ac:chgData name="Solal Pirelli" userId="584f3c02d4d36311" providerId="LiveId" clId="{0ACFE8F0-45A7-4C42-A80E-0CA51F4BC02F}" dt="2022-09-30T09:04:36.314" v="25" actId="207"/>
          <ac:spMkLst>
            <pc:docMk/>
            <pc:sldMk cId="887449012" sldId="256"/>
            <ac:spMk id="3" creationId="{39BB49FF-9E87-B054-4D72-B085D5929A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BC147-A4CF-439E-A020-A6F27B12363D}" type="datetimeFigureOut">
              <a:rPr lang="en-CH" smtClean="0"/>
              <a:t>22/04/2023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1A8F-7BCD-4B16-ADC7-0601980D3E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6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MASTER !!!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61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96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10min max, leave </a:t>
            </a:r>
            <a:r>
              <a:rPr lang="en-US"/>
              <a:t>1min for end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118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7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BF0-7919-298A-E958-F33B0797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0A2D-4EF8-21D5-114F-8998E616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2118-34EE-C4DB-550E-4EC05B0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45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068-F162-B373-3236-2835FA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9ED0-3E70-28D4-7B56-1FCA746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01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99C-44A4-C3FB-5376-FC8C3EC8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BC1-06A4-7AB2-A6A2-364F2F70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2428-434E-5AA2-1F2E-66C1363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2FA9DA-B0FB-10E9-468F-8DE51BE8E7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421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0991-C3D9-CD80-4BE4-D61CF0E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93922D1-D6A5-D2B4-2155-EA5ECB223F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98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3CE0F-B801-C11A-04F4-5FF6625C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350D-5715-2970-4354-8AD227D0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A2CC-C0A5-6492-E1C8-614F7D47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F6D8F28-8C37-415B-97E1-105FA70BC57F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8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94.svg"/><Relationship Id="rId5" Type="http://schemas.openxmlformats.org/officeDocument/2006/relationships/image" Target="../media/image90.svg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92.sv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sv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9.svg"/><Relationship Id="rId5" Type="http://schemas.openxmlformats.org/officeDocument/2006/relationships/image" Target="../media/image10.sv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5.svg"/><Relationship Id="rId5" Type="http://schemas.openxmlformats.org/officeDocument/2006/relationships/image" Target="../media/image25.sv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svg"/><Relationship Id="rId7" Type="http://schemas.openxmlformats.org/officeDocument/2006/relationships/image" Target="../media/image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12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41.svg"/><Relationship Id="rId5" Type="http://schemas.openxmlformats.org/officeDocument/2006/relationships/image" Target="../media/image10.svg"/><Relationship Id="rId15" Type="http://schemas.openxmlformats.org/officeDocument/2006/relationships/image" Target="../media/image29.sv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sv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svg"/><Relationship Id="rId7" Type="http://schemas.openxmlformats.org/officeDocument/2006/relationships/image" Target="../media/image3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sv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716D-1B6D-6277-B5AA-A67DAFD1E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49FF-9E87-B054-4D72-B085D5929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EPFL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8744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E41B-354E-4FF7-83A5-A43BCB0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D54720-EA39-47E8-9C53-F6370556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4"/>
            <a:ext cx="2189788" cy="2189788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C29358D6-6EDB-4ECA-9371-E9F0C4C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5"/>
            <a:ext cx="2189787" cy="2189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0B1CA-323F-41EE-A7B7-B4F4CD168ABC}"/>
              </a:ext>
            </a:extLst>
          </p:cNvPr>
          <p:cNvSpPr txBox="1"/>
          <p:nvPr/>
        </p:nvSpPr>
        <p:spPr>
          <a:xfrm>
            <a:off x="4782556" y="3622502"/>
            <a:ext cx="262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Push</a:t>
            </a:r>
            <a:endParaRPr lang="en-CH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99D89-E0EB-4858-AFD3-9FA78A2C91C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4450096" y="3428998"/>
            <a:ext cx="329180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913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3CFD-45D3-45A3-BF64-5204AAA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avoid</a:t>
            </a:r>
            <a:br>
              <a:rPr lang="en-US" dirty="0"/>
            </a:br>
            <a:r>
              <a:rPr lang="en-US" dirty="0"/>
              <a:t>merging buggy code?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D887B-C50C-4BB6-8D4B-9ED436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21625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BB98-2A68-40E6-9C85-CB0B0D3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Merge only code that…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44C2-8F64-4A98-ACC8-303707EE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…compiles</a:t>
            </a:r>
          </a:p>
          <a:p>
            <a:r>
              <a:rPr lang="en-US" dirty="0"/>
              <a:t>…is clean</a:t>
            </a:r>
          </a:p>
          <a:p>
            <a:r>
              <a:rPr lang="en-US" dirty="0"/>
              <a:t>…is tested</a:t>
            </a:r>
          </a:p>
          <a:p>
            <a:r>
              <a:rPr lang="en-US" dirty="0"/>
              <a:t>…etc.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A832-CABB-4AAA-B6A6-3BF3B50C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52929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7FCD-EF51-4817-954B-9B9B9479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277D-BF32-471D-B640-467BDD46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102</a:t>
            </a:fld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2B89D-76B0-45BB-83C4-D66E33FF28D8}"/>
              </a:ext>
            </a:extLst>
          </p:cNvPr>
          <p:cNvSpPr/>
          <p:nvPr/>
        </p:nvSpPr>
        <p:spPr>
          <a:xfrm>
            <a:off x="838199" y="1853967"/>
            <a:ext cx="1828800" cy="77178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Build</a:t>
            </a:r>
            <a:endParaRPr lang="en-CH" sz="4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ABFBF-A148-4CD2-8CD5-2A057C559842}"/>
              </a:ext>
            </a:extLst>
          </p:cNvPr>
          <p:cNvSpPr/>
          <p:nvPr/>
        </p:nvSpPr>
        <p:spPr>
          <a:xfrm>
            <a:off x="838199" y="2625754"/>
            <a:ext cx="4388142" cy="296131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4000" dirty="0">
                <a:solidFill>
                  <a:schemeClr val="tx1"/>
                </a:solidFill>
              </a:rPr>
              <a:t>Code analysis</a:t>
            </a:r>
          </a:p>
          <a:p>
            <a:pPr>
              <a:lnSpc>
                <a:spcPct val="114000"/>
              </a:lnSpc>
            </a:pPr>
            <a:r>
              <a:rPr lang="en-US" sz="4000" dirty="0">
                <a:solidFill>
                  <a:schemeClr val="tx1"/>
                </a:solidFill>
              </a:rPr>
              <a:t>Compile</a:t>
            </a:r>
          </a:p>
          <a:p>
            <a:pPr>
              <a:lnSpc>
                <a:spcPct val="114000"/>
              </a:lnSpc>
            </a:pPr>
            <a:r>
              <a:rPr lang="en-US" sz="4000" dirty="0">
                <a:solidFill>
                  <a:schemeClr val="tx1"/>
                </a:solidFill>
              </a:rPr>
              <a:t>Run</a:t>
            </a:r>
          </a:p>
          <a:p>
            <a:pPr>
              <a:lnSpc>
                <a:spcPct val="114000"/>
              </a:lnSpc>
            </a:pPr>
            <a:r>
              <a:rPr lang="en-US" sz="4000" dirty="0">
                <a:solidFill>
                  <a:schemeClr val="tx1"/>
                </a:solidFill>
              </a:rPr>
              <a:t>Run tests</a:t>
            </a:r>
            <a:endParaRPr lang="en-CH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236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798-0A6C-42B3-A815-2F302FE0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DE04-DB8E-44E0-8D96-A1260DFC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make mistakes…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7C363-27F8-4498-9696-A5A29DE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88818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363E-C193-496C-8F2D-9A356DA3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systems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39FB1-F2FD-49F9-B1F1-C6C188A0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104</a:t>
            </a:fld>
            <a:endParaRPr lang="en-CH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433B5CA-947A-49C1-8E3A-DD2D926CC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2" y="2645262"/>
            <a:ext cx="1518437" cy="151843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15AD01-6E29-411D-A683-A96EA557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694300"/>
            <a:ext cx="2840724" cy="142036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A7E73D1-5E84-4CB0-8EB0-D32953363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69" y="2781228"/>
            <a:ext cx="3708809" cy="1295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A455F-D116-4ECE-9B84-18A5B8B22CEA}"/>
              </a:ext>
            </a:extLst>
          </p:cNvPr>
          <p:cNvSpPr txBox="1"/>
          <p:nvPr/>
        </p:nvSpPr>
        <p:spPr>
          <a:xfrm>
            <a:off x="5094207" y="3970825"/>
            <a:ext cx="2003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MSBuild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731164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0C4-D12B-4DC7-96D7-C97E6BD4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as code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F6AA-0461-4E20-AA3B-088F992D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600" dirty="0">
                <a:latin typeface="Consolas" panose="020B0609020204030204" pitchFamily="49" charset="0"/>
              </a:rPr>
              <a:t>&lt;Project Sdk="</a:t>
            </a:r>
            <a:r>
              <a:rPr lang="fr-CH" sz="3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Microsoft.NET.Sdk</a:t>
            </a:r>
            <a:r>
              <a:rPr lang="fr-CH" sz="3600" dirty="0">
                <a:latin typeface="Consolas" panose="020B0609020204030204" pitchFamily="49" charset="0"/>
              </a:rPr>
              <a:t>"&gt;</a:t>
            </a:r>
            <a:br>
              <a:rPr lang="fr-CH" sz="3600" dirty="0">
                <a:latin typeface="Consolas" panose="020B0609020204030204" pitchFamily="49" charset="0"/>
              </a:rPr>
            </a:br>
            <a:r>
              <a:rPr lang="fr-CH" sz="3600" dirty="0">
                <a:latin typeface="Consolas" panose="020B0609020204030204" pitchFamily="49" charset="0"/>
              </a:rPr>
              <a:t>  &lt;</a:t>
            </a:r>
            <a:r>
              <a:rPr lang="fr-CH" sz="3600" dirty="0" err="1">
                <a:latin typeface="Consolas" panose="020B0609020204030204" pitchFamily="49" charset="0"/>
              </a:rPr>
              <a:t>ItemGroup</a:t>
            </a:r>
            <a:r>
              <a:rPr lang="fr-CH" sz="3600" dirty="0">
                <a:latin typeface="Consolas" panose="020B0609020204030204" pitchFamily="49" charset="0"/>
              </a:rPr>
              <a:t>&gt;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    &lt;</a:t>
            </a:r>
            <a:r>
              <a:rPr lang="fr-CH" sz="3600" dirty="0" err="1">
                <a:latin typeface="Consolas" panose="020B0609020204030204" pitchFamily="49" charset="0"/>
              </a:rPr>
              <a:t>PackageReference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br>
              <a:rPr lang="fr-CH" sz="3600" dirty="0">
                <a:latin typeface="Consolas" panose="020B0609020204030204" pitchFamily="49" charset="0"/>
              </a:rPr>
            </a:br>
            <a:r>
              <a:rPr lang="fr-CH" sz="3600" dirty="0">
                <a:latin typeface="Consolas" panose="020B0609020204030204" pitchFamily="49" charset="0"/>
              </a:rPr>
              <a:t>      </a:t>
            </a:r>
            <a:r>
              <a:rPr lang="fr-CH" sz="3600" dirty="0" err="1">
                <a:latin typeface="Consolas" panose="020B0609020204030204" pitchFamily="49" charset="0"/>
              </a:rPr>
              <a:t>Include</a:t>
            </a:r>
            <a:r>
              <a:rPr lang="fr-CH" sz="3600" dirty="0">
                <a:latin typeface="Consolas" panose="020B0609020204030204" pitchFamily="49" charset="0"/>
              </a:rPr>
              <a:t>="</a:t>
            </a:r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Microsoft.Z3</a:t>
            </a:r>
            <a:r>
              <a:rPr lang="fr-CH" sz="3600" dirty="0">
                <a:latin typeface="Consolas" panose="020B0609020204030204" pitchFamily="49" charset="0"/>
              </a:rPr>
              <a:t>"</a:t>
            </a:r>
            <a:br>
              <a:rPr lang="fr-CH" sz="3600" dirty="0">
                <a:latin typeface="Consolas" panose="020B0609020204030204" pitchFamily="49" charset="0"/>
              </a:rPr>
            </a:br>
            <a:r>
              <a:rPr lang="fr-CH" sz="3600" dirty="0">
                <a:latin typeface="Consolas" panose="020B0609020204030204" pitchFamily="49" charset="0"/>
              </a:rPr>
              <a:t>      Version="</a:t>
            </a:r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4.10.2</a:t>
            </a:r>
            <a:r>
              <a:rPr lang="fr-CH" sz="3600" dirty="0">
                <a:latin typeface="Consolas" panose="020B0609020204030204" pitchFamily="49" charset="0"/>
              </a:rPr>
              <a:t>" /&gt;</a:t>
            </a:r>
          </a:p>
          <a:p>
            <a:r>
              <a:rPr lang="fr-CH" sz="3600" dirty="0">
                <a:latin typeface="Consolas" panose="020B0609020204030204" pitchFamily="49" charset="0"/>
              </a:rPr>
              <a:t>  &lt;/</a:t>
            </a:r>
            <a:r>
              <a:rPr lang="fr-CH" sz="3600" dirty="0" err="1">
                <a:latin typeface="Consolas" panose="020B0609020204030204" pitchFamily="49" charset="0"/>
              </a:rPr>
              <a:t>ItemGroup</a:t>
            </a:r>
            <a:r>
              <a:rPr lang="fr-CH" sz="3600" dirty="0">
                <a:latin typeface="Consolas" panose="020B0609020204030204" pitchFamily="49" charset="0"/>
              </a:rPr>
              <a:t>&gt;</a:t>
            </a:r>
            <a:br>
              <a:rPr lang="fr-CH" sz="3600" dirty="0">
                <a:latin typeface="Consolas" panose="020B0609020204030204" pitchFamily="49" charset="0"/>
              </a:rPr>
            </a:br>
            <a:r>
              <a:rPr lang="fr-CH" sz="3600" dirty="0">
                <a:latin typeface="Consolas" panose="020B0609020204030204" pitchFamily="49" charset="0"/>
              </a:rPr>
              <a:t>&lt;/Project&gt; 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BCA62-8D97-4259-BDB0-8F921054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769814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EDA8-5A55-4BD6-AAD9-EE5F3FD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DF5-4E96-4CDC-B4CA-3D24122D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106</a:t>
            </a:fld>
            <a:endParaRPr lang="en-CH" dirty="0"/>
          </a:p>
        </p:txBody>
      </p:sp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B61545F9-8874-4DFB-95AE-2E1685F5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408" y="2319855"/>
            <a:ext cx="1703664" cy="1703664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97C5C4C7-5A84-4E6F-9CFC-57C2DF622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168" y="2319855"/>
            <a:ext cx="1703664" cy="1703664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C70A93CD-F33F-4166-BBAB-DB4124C98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928" y="2319855"/>
            <a:ext cx="1703664" cy="1703664"/>
          </a:xfrm>
          <a:prstGeom prst="rect">
            <a:avLst/>
          </a:prstGeom>
        </p:spPr>
      </p:pic>
      <p:pic>
        <p:nvPicPr>
          <p:cNvPr id="13" name="Graphic 12" descr="Office worker female with solid fill">
            <a:extLst>
              <a:ext uri="{FF2B5EF4-FFF2-40B4-BE49-F238E27FC236}">
                <a16:creationId xmlns:a16="http://schemas.microsoft.com/office/drawing/2014/main" id="{0EE01ADB-F585-448D-B4AE-56D46A125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3440" y="3933623"/>
            <a:ext cx="1745120" cy="1745120"/>
          </a:xfrm>
          <a:prstGeom prst="rect">
            <a:avLst/>
          </a:prstGeom>
        </p:spPr>
      </p:pic>
      <p:pic>
        <p:nvPicPr>
          <p:cNvPr id="15" name="Graphic 14" descr="Office worker male with solid fill">
            <a:extLst>
              <a:ext uri="{FF2B5EF4-FFF2-40B4-BE49-F238E27FC236}">
                <a16:creationId xmlns:a16="http://schemas.microsoft.com/office/drawing/2014/main" id="{4E06F3C3-034A-49A6-9986-BBA0B9CF76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4076236"/>
            <a:ext cx="1745120" cy="17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5FFE-51EF-472D-A2FF-59F1B5A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as code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5657-6807-44C2-9796-065049E0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CH" sz="3600" dirty="0">
                <a:latin typeface="Consolas" panose="020B0609020204030204" pitchFamily="49" charset="0"/>
              </a:rPr>
              <a:t> node:12-alpine</a:t>
            </a:r>
          </a:p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apk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add</a:t>
            </a:r>
            <a:r>
              <a:rPr lang="fr-CH" sz="3600" dirty="0">
                <a:latin typeface="Consolas" panose="020B0609020204030204" pitchFamily="49" charset="0"/>
              </a:rPr>
              <a:t> python g++ </a:t>
            </a:r>
            <a:r>
              <a:rPr lang="fr-CH" sz="3600" dirty="0" err="1">
                <a:latin typeface="Consolas" panose="020B0609020204030204" pitchFamily="49" charset="0"/>
              </a:rPr>
              <a:t>make</a:t>
            </a:r>
            <a:endParaRPr lang="fr-CH" sz="3600" dirty="0">
              <a:latin typeface="Consolas" panose="020B0609020204030204" pitchFamily="49" charset="0"/>
            </a:endParaRPr>
          </a:p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fr-CH" sz="3600" dirty="0">
                <a:latin typeface="Consolas" panose="020B0609020204030204" pitchFamily="49" charset="0"/>
              </a:rPr>
              <a:t> . .</a:t>
            </a:r>
          </a:p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yarn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 err="1">
                <a:latin typeface="Consolas" panose="020B0609020204030204" pitchFamily="49" charset="0"/>
              </a:rPr>
              <a:t>install</a:t>
            </a:r>
            <a:endParaRPr lang="fr-CH" sz="3600" dirty="0">
              <a:latin typeface="Consolas" panose="020B0609020204030204" pitchFamily="49" charset="0"/>
            </a:endParaRPr>
          </a:p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CMD</a:t>
            </a:r>
            <a:r>
              <a:rPr lang="fr-CH" sz="3600" dirty="0">
                <a:latin typeface="Consolas" panose="020B0609020204030204" pitchFamily="49" charset="0"/>
              </a:rPr>
              <a:t> [</a:t>
            </a:r>
            <a:r>
              <a:rPr lang="fr-CH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3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</a:t>
            </a:r>
            <a:r>
              <a:rPr lang="fr-CH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CH" sz="3600" dirty="0">
                <a:latin typeface="Consolas" panose="020B0609020204030204" pitchFamily="49" charset="0"/>
              </a:rPr>
              <a:t>, </a:t>
            </a:r>
            <a:r>
              <a:rPr lang="fr-CH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"src/index.js"</a:t>
            </a:r>
            <a:r>
              <a:rPr lang="fr-CH" sz="3600" dirty="0">
                <a:latin typeface="Consolas" panose="020B0609020204030204" pitchFamily="49" charset="0"/>
              </a:rPr>
              <a:t>]</a:t>
            </a:r>
          </a:p>
          <a:p>
            <a:r>
              <a:rPr lang="fr-CH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EXPOSE</a:t>
            </a:r>
            <a:r>
              <a:rPr lang="fr-CH" sz="3600" dirty="0">
                <a:latin typeface="Consolas" panose="020B0609020204030204" pitchFamily="49" charset="0"/>
              </a:rPr>
              <a:t> </a:t>
            </a:r>
            <a:r>
              <a:rPr lang="fr-CH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3000</a:t>
            </a:r>
            <a:endParaRPr lang="en-CH" sz="3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B29E-BBC9-4B58-9954-327757E1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19206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904-B766-40EC-9639-5820CC0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as code</a:t>
            </a:r>
            <a:endParaRPr lang="en-CH" dirty="0"/>
          </a:p>
        </p:txBody>
      </p:sp>
      <p:pic>
        <p:nvPicPr>
          <p:cNvPr id="7" name="Content Placeholder 6" descr="Cloud outline">
            <a:extLst>
              <a:ext uri="{FF2B5EF4-FFF2-40B4-BE49-F238E27FC236}">
                <a16:creationId xmlns:a16="http://schemas.microsoft.com/office/drawing/2014/main" id="{4BB9337B-D780-4C97-AC89-9BCBEEF4B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386283"/>
            <a:ext cx="4114801" cy="41148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CB827-843D-4F3B-9A3F-C07D2B5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108</a:t>
            </a:fld>
            <a:endParaRPr lang="en-CH" dirty="0"/>
          </a:p>
        </p:txBody>
      </p:sp>
      <p:pic>
        <p:nvPicPr>
          <p:cNvPr id="8" name="Content Placeholder 6" descr="Cloud outline">
            <a:extLst>
              <a:ext uri="{FF2B5EF4-FFF2-40B4-BE49-F238E27FC236}">
                <a16:creationId xmlns:a16="http://schemas.microsoft.com/office/drawing/2014/main" id="{E2889355-A1A6-4104-A21F-B3C4596A1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0264" y="2450508"/>
            <a:ext cx="5346700" cy="5346700"/>
          </a:xfrm>
          <a:prstGeom prst="rect">
            <a:avLst/>
          </a:prstGeom>
        </p:spPr>
      </p:pic>
      <p:pic>
        <p:nvPicPr>
          <p:cNvPr id="9" name="Content Placeholder 6" descr="Cloud outline">
            <a:extLst>
              <a:ext uri="{FF2B5EF4-FFF2-40B4-BE49-F238E27FC236}">
                <a16:creationId xmlns:a16="http://schemas.microsoft.com/office/drawing/2014/main" id="{F8A07156-F587-49B2-9A01-B93F5DEA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1800" y="2006203"/>
            <a:ext cx="3302000" cy="330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C6185D1-0606-4868-BC10-19529EEC8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054" y="5020468"/>
            <a:ext cx="3425119" cy="1206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3980788-8048-4EAF-8936-0FD6AB7FBB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1949" b="-6776"/>
          <a:stretch/>
        </p:blipFill>
        <p:spPr>
          <a:xfrm>
            <a:off x="1393428" y="3556000"/>
            <a:ext cx="3009469" cy="67151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3DD2035-EEF0-4796-91A8-9A1057040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6964" y="3194645"/>
            <a:ext cx="1159867" cy="11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20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5C2F-E9DC-4FF6-9E85-3970E5D6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“Machine” ?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34BA-0894-4302-A0FD-0A97DDFF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109</a:t>
            </a:fld>
            <a:endParaRPr lang="en-CH" dirty="0"/>
          </a:p>
        </p:txBody>
      </p:sp>
      <p:pic>
        <p:nvPicPr>
          <p:cNvPr id="7" name="Graphic 6" descr="Flying Money with solid fill">
            <a:extLst>
              <a:ext uri="{FF2B5EF4-FFF2-40B4-BE49-F238E27FC236}">
                <a16:creationId xmlns:a16="http://schemas.microsoft.com/office/drawing/2014/main" id="{B4E6827B-7E59-4F86-B8D9-FA09BF0F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952" y="2899569"/>
            <a:ext cx="2247900" cy="22479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D0F0FC35-299F-44F9-BDE3-378D41594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9150" y="2899569"/>
            <a:ext cx="22479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13E967-71DA-4393-9CF2-01AB33924D7D}"/>
              </a:ext>
            </a:extLst>
          </p:cNvPr>
          <p:cNvSpPr txBox="1"/>
          <p:nvPr/>
        </p:nvSpPr>
        <p:spPr>
          <a:xfrm rot="21072999">
            <a:off x="4089400" y="2010478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/>
              <a:t>Z</a:t>
            </a:r>
            <a:r>
              <a:rPr lang="en-US" sz="6600" dirty="0"/>
              <a:t>Z</a:t>
            </a:r>
            <a:r>
              <a:rPr lang="en-US" sz="8000" dirty="0"/>
              <a:t>Z</a:t>
            </a:r>
            <a:endParaRPr lang="en-CH" sz="8000" dirty="0"/>
          </a:p>
        </p:txBody>
      </p:sp>
    </p:spTree>
    <p:extLst>
      <p:ext uri="{BB962C8B-B14F-4D97-AF65-F5344CB8AC3E}">
        <p14:creationId xmlns:p14="http://schemas.microsoft.com/office/powerpoint/2010/main" val="21959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E41B-354E-4FF7-83A5-A43BCB0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D54720-EA39-47E8-9C53-F6370556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4"/>
            <a:ext cx="2189788" cy="218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0B1CA-323F-41EE-A7B7-B4F4CD168ABC}"/>
              </a:ext>
            </a:extLst>
          </p:cNvPr>
          <p:cNvSpPr txBox="1"/>
          <p:nvPr/>
        </p:nvSpPr>
        <p:spPr>
          <a:xfrm>
            <a:off x="4233832" y="4044220"/>
            <a:ext cx="262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Commit</a:t>
            </a:r>
            <a:endParaRPr lang="en-CH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34576-469E-4610-B01B-22AC387C9103}"/>
              </a:ext>
            </a:extLst>
          </p:cNvPr>
          <p:cNvGrpSpPr/>
          <p:nvPr/>
        </p:nvGrpSpPr>
        <p:grpSpPr>
          <a:xfrm>
            <a:off x="4450096" y="1687882"/>
            <a:ext cx="2189789" cy="2340978"/>
            <a:chOff x="4043127" y="1796485"/>
            <a:chExt cx="2363199" cy="25263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75C518-28ED-4A80-904A-65A0F83CC8EA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" name="Rectangle: Single Corner Snipped 2">
                <a:extLst>
                  <a:ext uri="{FF2B5EF4-FFF2-40B4-BE49-F238E27FC236}">
                    <a16:creationId xmlns:a16="http://schemas.microsoft.com/office/drawing/2014/main" id="{A5C9F68D-4BE6-47B2-B2F7-C88C973D9893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7" name="Graphic 6" descr="Document with solid fill">
                <a:extLst>
                  <a:ext uri="{FF2B5EF4-FFF2-40B4-BE49-F238E27FC236}">
                    <a16:creationId xmlns:a16="http://schemas.microsoft.com/office/drawing/2014/main" id="{C29358D6-6EDB-4ECA-9371-E9F0C4CA2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77530-B53F-4583-A2CC-EDA6EF32DEE6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11" name="Rectangle: Single Corner Snipped 10">
                <a:extLst>
                  <a:ext uri="{FF2B5EF4-FFF2-40B4-BE49-F238E27FC236}">
                    <a16:creationId xmlns:a16="http://schemas.microsoft.com/office/drawing/2014/main" id="{213A756D-BD95-4B2F-81F5-5AF6A4FAB702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2" name="Graphic 11" descr="Document with solid fill">
                <a:extLst>
                  <a:ext uri="{FF2B5EF4-FFF2-40B4-BE49-F238E27FC236}">
                    <a16:creationId xmlns:a16="http://schemas.microsoft.com/office/drawing/2014/main" id="{CE6614CF-6EE0-4AF3-8681-6DAC294F3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7D0E2D-B3B7-42E5-80A2-3AE6D0BF309D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399771B8-CE3F-4C05-AFC5-ADE33694492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5" name="Graphic 14" descr="Document with solid fill">
                <a:extLst>
                  <a:ext uri="{FF2B5EF4-FFF2-40B4-BE49-F238E27FC236}">
                    <a16:creationId xmlns:a16="http://schemas.microsoft.com/office/drawing/2014/main" id="{5B3BD28A-E51D-43CD-88E0-3030642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66245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BD61-90BC-4B18-B5BB-B0FF58ED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A5E9-6DA8-4859-B0B2-5E3D89F4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110</a:t>
            </a:fld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25B53-E1A4-48E0-97A8-13F7DD15274E}"/>
              </a:ext>
            </a:extLst>
          </p:cNvPr>
          <p:cNvSpPr/>
          <p:nvPr/>
        </p:nvSpPr>
        <p:spPr>
          <a:xfrm>
            <a:off x="965200" y="4171950"/>
            <a:ext cx="10274300" cy="8794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Host OS</a:t>
            </a:r>
            <a:endParaRPr lang="en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0FD3-0B73-4981-A412-9B3A51F4A318}"/>
              </a:ext>
            </a:extLst>
          </p:cNvPr>
          <p:cNvSpPr/>
          <p:nvPr/>
        </p:nvSpPr>
        <p:spPr>
          <a:xfrm>
            <a:off x="958850" y="5264150"/>
            <a:ext cx="10274300" cy="8794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Host kernel</a:t>
            </a:r>
            <a:endParaRPr lang="en-CH" sz="4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291DCE-3E17-424E-8086-92F2D92954DA}"/>
              </a:ext>
            </a:extLst>
          </p:cNvPr>
          <p:cNvGrpSpPr/>
          <p:nvPr/>
        </p:nvGrpSpPr>
        <p:grpSpPr>
          <a:xfrm>
            <a:off x="965200" y="1690688"/>
            <a:ext cx="2044700" cy="2268537"/>
            <a:chOff x="965200" y="1690688"/>
            <a:chExt cx="2044700" cy="22685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46191-EB6C-4F89-8BE9-B48935335AFB}"/>
                </a:ext>
              </a:extLst>
            </p:cNvPr>
            <p:cNvSpPr/>
            <p:nvPr/>
          </p:nvSpPr>
          <p:spPr>
            <a:xfrm>
              <a:off x="965200" y="1690688"/>
              <a:ext cx="2044700" cy="22685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VM</a:t>
              </a:r>
            </a:p>
            <a:p>
              <a:pPr algn="ctr"/>
              <a:endParaRPr lang="en-US" sz="4000" dirty="0"/>
            </a:p>
            <a:p>
              <a:pPr algn="ctr"/>
              <a:endParaRPr lang="en-CH" sz="4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DA4506-3918-4A4E-B61F-3BD4B1C09BDA}"/>
                </a:ext>
              </a:extLst>
            </p:cNvPr>
            <p:cNvSpPr/>
            <p:nvPr/>
          </p:nvSpPr>
          <p:spPr>
            <a:xfrm>
              <a:off x="1104900" y="2579292"/>
              <a:ext cx="1765300" cy="6596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001379-1669-4030-B4DD-A06517FB8AF4}"/>
                </a:ext>
              </a:extLst>
            </p:cNvPr>
            <p:cNvSpPr/>
            <p:nvPr/>
          </p:nvSpPr>
          <p:spPr>
            <a:xfrm>
              <a:off x="1104900" y="3238898"/>
              <a:ext cx="1765300" cy="6596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Kernel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E029A7-2832-4E0E-8CA5-A4975FE65897}"/>
              </a:ext>
            </a:extLst>
          </p:cNvPr>
          <p:cNvGrpSpPr/>
          <p:nvPr/>
        </p:nvGrpSpPr>
        <p:grpSpPr>
          <a:xfrm>
            <a:off x="3704167" y="1690688"/>
            <a:ext cx="2044700" cy="2268537"/>
            <a:chOff x="965200" y="1690688"/>
            <a:chExt cx="2044700" cy="226853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75252A-131F-40F3-B21B-746C13F04409}"/>
                </a:ext>
              </a:extLst>
            </p:cNvPr>
            <p:cNvSpPr/>
            <p:nvPr/>
          </p:nvSpPr>
          <p:spPr>
            <a:xfrm>
              <a:off x="965200" y="1690688"/>
              <a:ext cx="2044700" cy="22685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VM</a:t>
              </a:r>
            </a:p>
            <a:p>
              <a:pPr algn="ctr"/>
              <a:endParaRPr lang="en-US" sz="4000" dirty="0"/>
            </a:p>
            <a:p>
              <a:pPr algn="ctr"/>
              <a:endParaRPr lang="en-CH" sz="4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CE0519-CDA8-4702-90F4-F5A86BB524E1}"/>
                </a:ext>
              </a:extLst>
            </p:cNvPr>
            <p:cNvSpPr/>
            <p:nvPr/>
          </p:nvSpPr>
          <p:spPr>
            <a:xfrm>
              <a:off x="1104900" y="2579292"/>
              <a:ext cx="1765300" cy="6596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F67831-A784-4B37-9443-3A527A61251F}"/>
                </a:ext>
              </a:extLst>
            </p:cNvPr>
            <p:cNvSpPr/>
            <p:nvPr/>
          </p:nvSpPr>
          <p:spPr>
            <a:xfrm>
              <a:off x="1104900" y="3238898"/>
              <a:ext cx="1765300" cy="6596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Kernel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2A8FD3-1B2D-4B2B-ACE5-2E8E45BF584E}"/>
              </a:ext>
            </a:extLst>
          </p:cNvPr>
          <p:cNvGrpSpPr/>
          <p:nvPr/>
        </p:nvGrpSpPr>
        <p:grpSpPr>
          <a:xfrm>
            <a:off x="6443134" y="1690688"/>
            <a:ext cx="2044700" cy="2268537"/>
            <a:chOff x="965200" y="1690688"/>
            <a:chExt cx="2044700" cy="226853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2D76E9-624E-403E-8761-0CEF9876F94A}"/>
                </a:ext>
              </a:extLst>
            </p:cNvPr>
            <p:cNvSpPr/>
            <p:nvPr/>
          </p:nvSpPr>
          <p:spPr>
            <a:xfrm>
              <a:off x="965200" y="1690688"/>
              <a:ext cx="2044700" cy="22685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VM</a:t>
              </a:r>
            </a:p>
            <a:p>
              <a:pPr algn="ctr"/>
              <a:endParaRPr lang="en-US" sz="4000" dirty="0"/>
            </a:p>
            <a:p>
              <a:pPr algn="ctr"/>
              <a:endParaRPr lang="en-CH" sz="4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A38FDA-E0F6-40C8-94BD-B4B0D0D3C669}"/>
                </a:ext>
              </a:extLst>
            </p:cNvPr>
            <p:cNvSpPr/>
            <p:nvPr/>
          </p:nvSpPr>
          <p:spPr>
            <a:xfrm>
              <a:off x="1104900" y="2579292"/>
              <a:ext cx="1765300" cy="6596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61AACC-7536-4255-A6A7-7172C9E30ACF}"/>
                </a:ext>
              </a:extLst>
            </p:cNvPr>
            <p:cNvSpPr/>
            <p:nvPr/>
          </p:nvSpPr>
          <p:spPr>
            <a:xfrm>
              <a:off x="1104900" y="3238898"/>
              <a:ext cx="1765300" cy="6596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Kernel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C4726E-5545-4AFE-B519-F67106EB0957}"/>
              </a:ext>
            </a:extLst>
          </p:cNvPr>
          <p:cNvGrpSpPr/>
          <p:nvPr/>
        </p:nvGrpSpPr>
        <p:grpSpPr>
          <a:xfrm>
            <a:off x="9182100" y="1690688"/>
            <a:ext cx="2044700" cy="2268537"/>
            <a:chOff x="965200" y="1690688"/>
            <a:chExt cx="2044700" cy="22685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A4C10D-02DC-4951-9628-495FFA0E42A4}"/>
                </a:ext>
              </a:extLst>
            </p:cNvPr>
            <p:cNvSpPr/>
            <p:nvPr/>
          </p:nvSpPr>
          <p:spPr>
            <a:xfrm>
              <a:off x="965200" y="1690688"/>
              <a:ext cx="2044700" cy="22685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…</a:t>
              </a:r>
            </a:p>
            <a:p>
              <a:pPr algn="ctr"/>
              <a:endParaRPr lang="en-US" sz="4000" dirty="0"/>
            </a:p>
            <a:p>
              <a:pPr algn="ctr"/>
              <a:endParaRPr lang="en-CH" sz="4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1A3078-84F3-470B-9BA1-56FDF4CA4BD9}"/>
                </a:ext>
              </a:extLst>
            </p:cNvPr>
            <p:cNvSpPr/>
            <p:nvPr/>
          </p:nvSpPr>
          <p:spPr>
            <a:xfrm>
              <a:off x="1104900" y="2579292"/>
              <a:ext cx="1765300" cy="6596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83CAB-8451-421E-827D-E0850E132B9D}"/>
                </a:ext>
              </a:extLst>
            </p:cNvPr>
            <p:cNvSpPr/>
            <p:nvPr/>
          </p:nvSpPr>
          <p:spPr>
            <a:xfrm>
              <a:off x="1104900" y="3238898"/>
              <a:ext cx="1765300" cy="6596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7021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BD61-90BC-4B18-B5BB-B0FF58ED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A5E9-6DA8-4859-B0B2-5E3D89F4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111</a:t>
            </a:fld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0FD3-0B73-4981-A412-9B3A51F4A318}"/>
              </a:ext>
            </a:extLst>
          </p:cNvPr>
          <p:cNvSpPr/>
          <p:nvPr/>
        </p:nvSpPr>
        <p:spPr>
          <a:xfrm>
            <a:off x="958850" y="5264150"/>
            <a:ext cx="10274300" cy="8794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Host kernel</a:t>
            </a:r>
            <a:endParaRPr lang="en-C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2C135-AAFA-45AB-B1A5-63622A209EC7}"/>
              </a:ext>
            </a:extLst>
          </p:cNvPr>
          <p:cNvSpPr/>
          <p:nvPr/>
        </p:nvSpPr>
        <p:spPr>
          <a:xfrm>
            <a:off x="3086100" y="3876675"/>
            <a:ext cx="1765300" cy="1208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C7351-B591-4D99-BFFE-07F7F5C85169}"/>
              </a:ext>
            </a:extLst>
          </p:cNvPr>
          <p:cNvSpPr/>
          <p:nvPr/>
        </p:nvSpPr>
        <p:spPr>
          <a:xfrm>
            <a:off x="5213350" y="3876675"/>
            <a:ext cx="1765300" cy="1208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FF2E7-75CA-4899-87E2-EA73BFC9D508}"/>
              </a:ext>
            </a:extLst>
          </p:cNvPr>
          <p:cNvSpPr/>
          <p:nvPr/>
        </p:nvSpPr>
        <p:spPr>
          <a:xfrm>
            <a:off x="7340600" y="3876675"/>
            <a:ext cx="1765300" cy="1208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51A569-86EA-4742-86D7-452AA81194DB}"/>
              </a:ext>
            </a:extLst>
          </p:cNvPr>
          <p:cNvSpPr/>
          <p:nvPr/>
        </p:nvSpPr>
        <p:spPr>
          <a:xfrm>
            <a:off x="958850" y="3876675"/>
            <a:ext cx="1765300" cy="1208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A57EB1-7637-4C14-A46C-8059F2621402}"/>
              </a:ext>
            </a:extLst>
          </p:cNvPr>
          <p:cNvSpPr/>
          <p:nvPr/>
        </p:nvSpPr>
        <p:spPr>
          <a:xfrm>
            <a:off x="9467850" y="3876675"/>
            <a:ext cx="1765300" cy="12088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Host OS</a:t>
            </a:r>
          </a:p>
        </p:txBody>
      </p:sp>
    </p:spTree>
    <p:extLst>
      <p:ext uri="{BB962C8B-B14F-4D97-AF65-F5344CB8AC3E}">
        <p14:creationId xmlns:p14="http://schemas.microsoft.com/office/powerpoint/2010/main" val="2359248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9782-AC37-4B79-9805-AC86822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“Continuous integration”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8261-D8C8-4796-B079-F0F9ED0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112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11611-CB55-4A41-88CF-CF4FC2E7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2940"/>
            <a:ext cx="7442200" cy="2346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C6089-DEC6-4A54-BAF1-0B8AC7FF2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742" y="3473802"/>
            <a:ext cx="5632958" cy="2711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5D37B-408F-4D4C-A253-2499B3A8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828503"/>
            <a:ext cx="5470779" cy="2133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7B399-7EEE-42B7-B0C7-05F51BDB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1" y="2828503"/>
            <a:ext cx="431800" cy="3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25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CB466-3CD9-4031-8AF8-14A37CE5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113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9B1A-4C5D-456D-BC8B-17B63F852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https://github.com/features/actions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2AD0F-7E83-445E-BAF5-3AC8C7DC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44059"/>
            <a:ext cx="9945488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917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9DE83-FE3F-4E05-AB44-F357A7C0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114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DD1F-26CD-4B72-B242-4C18E1E57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https://github.com/openjdk/jdk/branches/all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28042-CB81-4706-B8C4-8BB729DC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96" y="136525"/>
            <a:ext cx="7888007" cy="61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766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300-B13C-4E64-B1CB-CA55DF8C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3C9A-86E0-4B42-B322-364CD04A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“There exists a machine on which</a:t>
            </a:r>
          </a:p>
          <a:p>
            <a:r>
              <a:rPr lang="en-US" dirty="0"/>
              <a:t>  your code 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succeeds</a:t>
            </a:r>
            <a:r>
              <a:rPr lang="en-US" dirty="0"/>
              <a:t> |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fails</a:t>
            </a:r>
            <a:r>
              <a:rPr lang="en-US" dirty="0"/>
              <a:t>]”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348B-580A-42F6-8B6F-39369CA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2692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D7D5-6A0B-48C2-9B4C-5C08CDFB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 works on my machine”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33FE-4506-43DA-9DC8-B10C73DB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E604-58A8-430B-9477-E25A20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960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62DE-A209-4760-8058-9EEFFCE0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187C-80AF-4939-8F3F-FC25C544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117</a:t>
            </a:fld>
            <a:endParaRPr lang="en-CH" dirty="0"/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A67B1187-7F4B-4D4A-A272-56D41250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1690688"/>
            <a:ext cx="6083300" cy="4070350"/>
          </a:xfrm>
          <a:prstGeom prst="rect">
            <a:avLst/>
          </a:prstGeom>
        </p:spPr>
      </p:pic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35FD1A97-F066-4448-8A5F-88ED46D6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102" y="1878014"/>
            <a:ext cx="3695698" cy="3695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93E1C1-0FC3-4D50-AAFC-0D94DFE83BAB}"/>
              </a:ext>
            </a:extLst>
          </p:cNvPr>
          <p:cNvSpPr/>
          <p:nvPr/>
        </p:nvSpPr>
        <p:spPr>
          <a:xfrm>
            <a:off x="2400298" y="4232274"/>
            <a:ext cx="1035052" cy="7969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1C555-476F-423C-99AD-B1AE9EB2A452}"/>
              </a:ext>
            </a:extLst>
          </p:cNvPr>
          <p:cNvSpPr/>
          <p:nvPr/>
        </p:nvSpPr>
        <p:spPr>
          <a:xfrm>
            <a:off x="3511550" y="4232273"/>
            <a:ext cx="1035052" cy="7969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708B-3589-4498-B101-7D85E90136E8}"/>
              </a:ext>
            </a:extLst>
          </p:cNvPr>
          <p:cNvSpPr/>
          <p:nvPr/>
        </p:nvSpPr>
        <p:spPr>
          <a:xfrm>
            <a:off x="7915270" y="4066008"/>
            <a:ext cx="1162054" cy="7969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034870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80B-4042-43C6-AD18-D1265B53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Add GitHub Actions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3BAE-F913-4E1A-B529-1B37A949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r>
              <a:rPr lang="en-US" sz="3600" dirty="0">
                <a:latin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</a:rPr>
              <a:t>github</a:t>
            </a:r>
            <a:r>
              <a:rPr lang="en-US" sz="3600" dirty="0">
                <a:latin typeface="Consolas" panose="020B0609020204030204" pitchFamily="49" charset="0"/>
              </a:rPr>
              <a:t>/workflows/</a:t>
            </a:r>
            <a:r>
              <a:rPr lang="en-US" sz="3600" dirty="0" err="1">
                <a:latin typeface="Consolas" panose="020B0609020204030204" pitchFamily="49" charset="0"/>
              </a:rPr>
              <a:t>example.yml</a:t>
            </a:r>
            <a:r>
              <a:rPr lang="en-US" dirty="0"/>
              <a:t>:</a:t>
            </a:r>
            <a:endParaRPr lang="en-US" sz="3600" dirty="0"/>
          </a:p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3600" dirty="0">
                <a:latin typeface="Consolas" panose="020B0609020204030204" pitchFamily="49" charset="0"/>
              </a:rPr>
              <a:t>: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example: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runs-on</a:t>
            </a:r>
            <a:r>
              <a:rPr lang="en-US" sz="3600" dirty="0">
                <a:latin typeface="Consolas" panose="020B0609020204030204" pitchFamily="49" charset="0"/>
              </a:rPr>
              <a:t>: ubuntu-latest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steps</a:t>
            </a:r>
            <a:r>
              <a:rPr lang="en-US" sz="3600" dirty="0">
                <a:latin typeface="Consolas" panose="020B0609020204030204" pitchFamily="49" charset="0"/>
              </a:rPr>
              <a:t>: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-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uses</a:t>
            </a:r>
            <a:r>
              <a:rPr lang="en-US" sz="3600" dirty="0">
                <a:latin typeface="Consolas" panose="020B0609020204030204" pitchFamily="49" charset="0"/>
              </a:rPr>
              <a:t>: actions/checkout@v3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    -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lang="en-US" sz="3600" dirty="0">
                <a:latin typeface="Consolas" panose="020B0609020204030204" pitchFamily="49" charset="0"/>
              </a:rPr>
              <a:t>: echo "Hello!"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0AFFE-D656-45CF-9F9D-274CC97F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737937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E93C-E746-46A2-AE91-2DD2156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“Operations”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B8B6-3363-445A-8B16-C24E13DF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deployment</a:t>
            </a:r>
          </a:p>
          <a:p>
            <a:r>
              <a:rPr lang="en-US" dirty="0"/>
              <a:t>…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ECA3D-BBB7-4A92-B777-9AE908F1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8543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B8C5-0804-4A75-A193-44BE80A1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D35FA-AD92-49C9-9295-B1AAB73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FFDF64F-7335-4721-80F3-0CE3E338C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6750" y="2334106"/>
            <a:ext cx="2189788" cy="2189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0F783-F771-441C-8172-53C034C60F78}"/>
              </a:ext>
            </a:extLst>
          </p:cNvPr>
          <p:cNvSpPr txBox="1"/>
          <p:nvPr/>
        </p:nvSpPr>
        <p:spPr>
          <a:xfrm>
            <a:off x="1056748" y="4523894"/>
            <a:ext cx="218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Who?</a:t>
            </a:r>
            <a:endParaRPr lang="en-CH" sz="4000" dirty="0"/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5BCB9A36-2B9D-45DF-8E77-2880D2E1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49589" y="2456558"/>
            <a:ext cx="1944886" cy="1944885"/>
          </a:xfrm>
          <a:prstGeom prst="rect">
            <a:avLst/>
          </a:prstGeom>
        </p:spPr>
      </p:pic>
      <p:pic>
        <p:nvPicPr>
          <p:cNvPr id="5" name="Graphic 4" descr="Chat bubble outline">
            <a:extLst>
              <a:ext uri="{FF2B5EF4-FFF2-40B4-BE49-F238E27FC236}">
                <a16:creationId xmlns:a16="http://schemas.microsoft.com/office/drawing/2014/main" id="{7E55F38F-4F84-4E94-817C-7C80598DE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5462" y="2334106"/>
            <a:ext cx="2189788" cy="2189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06A68-07AD-4B11-8459-EC9ADB7001A7}"/>
              </a:ext>
            </a:extLst>
          </p:cNvPr>
          <p:cNvSpPr txBox="1"/>
          <p:nvPr/>
        </p:nvSpPr>
        <p:spPr>
          <a:xfrm>
            <a:off x="3727136" y="4523894"/>
            <a:ext cx="218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What?</a:t>
            </a:r>
            <a:endParaRPr lang="en-CH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98B01-5997-4BF1-AFA3-BC82A946EA21}"/>
              </a:ext>
            </a:extLst>
          </p:cNvPr>
          <p:cNvSpPr txBox="1"/>
          <p:nvPr/>
        </p:nvSpPr>
        <p:spPr>
          <a:xfrm>
            <a:off x="8945461" y="4523894"/>
            <a:ext cx="218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Why?</a:t>
            </a:r>
            <a:endParaRPr lang="en-CH" sz="4000" dirty="0"/>
          </a:p>
        </p:txBody>
      </p: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5ACF1D37-1F02-47D2-9998-9F993F921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97526" y="2456558"/>
            <a:ext cx="1944885" cy="194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2710FB-8AAD-40DD-AAE3-2C9D93730371}"/>
              </a:ext>
            </a:extLst>
          </p:cNvPr>
          <p:cNvSpPr txBox="1"/>
          <p:nvPr/>
        </p:nvSpPr>
        <p:spPr>
          <a:xfrm>
            <a:off x="6275073" y="4523894"/>
            <a:ext cx="218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When?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40571894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47940-B56A-4B70-BA76-43BC2EC6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120</a:t>
            </a:fld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2BAFE1-1A20-417D-A070-C5D1956C41C4}"/>
              </a:ext>
            </a:extLst>
          </p:cNvPr>
          <p:cNvGrpSpPr/>
          <p:nvPr/>
        </p:nvGrpSpPr>
        <p:grpSpPr>
          <a:xfrm>
            <a:off x="838200" y="1690688"/>
            <a:ext cx="1938300" cy="3876600"/>
            <a:chOff x="838200" y="1690688"/>
            <a:chExt cx="1938300" cy="3876600"/>
          </a:xfrm>
        </p:grpSpPr>
        <p:pic>
          <p:nvPicPr>
            <p:cNvPr id="5" name="Graphic 4" descr="Server with solid fill">
              <a:extLst>
                <a:ext uri="{FF2B5EF4-FFF2-40B4-BE49-F238E27FC236}">
                  <a16:creationId xmlns:a16="http://schemas.microsoft.com/office/drawing/2014/main" id="{DF949D45-0F95-4C8D-B099-8B47DD9C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938300" cy="1938300"/>
            </a:xfrm>
            <a:prstGeom prst="rect">
              <a:avLst/>
            </a:prstGeom>
          </p:spPr>
        </p:pic>
        <p:pic>
          <p:nvPicPr>
            <p:cNvPr id="6" name="Graphic 5" descr="Programmer female with solid fill">
              <a:extLst>
                <a:ext uri="{FF2B5EF4-FFF2-40B4-BE49-F238E27FC236}">
                  <a16:creationId xmlns:a16="http://schemas.microsoft.com/office/drawing/2014/main" id="{7E33DD43-536E-432C-96AB-42AE44A1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3628988"/>
              <a:ext cx="1938300" cy="19383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3BB41A-487D-42CF-A65E-FBEDC16563DD}"/>
              </a:ext>
            </a:extLst>
          </p:cNvPr>
          <p:cNvGrpSpPr/>
          <p:nvPr/>
        </p:nvGrpSpPr>
        <p:grpSpPr>
          <a:xfrm>
            <a:off x="9415500" y="1690688"/>
            <a:ext cx="1938300" cy="3876600"/>
            <a:chOff x="9415500" y="1690688"/>
            <a:chExt cx="1938300" cy="3876600"/>
          </a:xfrm>
        </p:grpSpPr>
        <p:pic>
          <p:nvPicPr>
            <p:cNvPr id="8" name="Graphic 7" descr="Programmer male with solid fill">
              <a:extLst>
                <a:ext uri="{FF2B5EF4-FFF2-40B4-BE49-F238E27FC236}">
                  <a16:creationId xmlns:a16="http://schemas.microsoft.com/office/drawing/2014/main" id="{191FAE00-61B1-4396-B8F8-13C067B5C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5500" y="3628988"/>
              <a:ext cx="1938300" cy="1938300"/>
            </a:xfrm>
            <a:prstGeom prst="rect">
              <a:avLst/>
            </a:prstGeom>
          </p:spPr>
        </p:pic>
        <p:pic>
          <p:nvPicPr>
            <p:cNvPr id="9" name="Graphic 8" descr="Server with solid fill">
              <a:extLst>
                <a:ext uri="{FF2B5EF4-FFF2-40B4-BE49-F238E27FC236}">
                  <a16:creationId xmlns:a16="http://schemas.microsoft.com/office/drawing/2014/main" id="{9380495D-A3AE-4A49-B80A-3FA20965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5500" y="1690688"/>
              <a:ext cx="1938300" cy="19383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0B6B37-94AE-407D-8114-700A0B1067B7}"/>
              </a:ext>
            </a:extLst>
          </p:cNvPr>
          <p:cNvSpPr txBox="1"/>
          <p:nvPr/>
        </p:nvSpPr>
        <p:spPr>
          <a:xfrm>
            <a:off x="2776500" y="1771864"/>
            <a:ext cx="131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</a:t>
            </a:r>
            <a:endParaRPr lang="en-CH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AAA90-B739-4286-B86D-B4E71C72D19A}"/>
              </a:ext>
            </a:extLst>
          </p:cNvPr>
          <p:cNvSpPr txBox="1"/>
          <p:nvPr/>
        </p:nvSpPr>
        <p:spPr>
          <a:xfrm>
            <a:off x="6438900" y="1771864"/>
            <a:ext cx="29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Operations</a:t>
            </a:r>
            <a:endParaRPr lang="en-CH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09DF5-D708-4595-B89E-231AC3F129B1}"/>
              </a:ext>
            </a:extLst>
          </p:cNvPr>
          <p:cNvSpPr txBox="1"/>
          <p:nvPr/>
        </p:nvSpPr>
        <p:spPr>
          <a:xfrm>
            <a:off x="0" y="56550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DevOps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33506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9495-9B9F-4651-95C3-DC2F9FC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43D7-F8D6-4821-9C2C-CC15D377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systems:</a:t>
            </a:r>
            <a:br>
              <a:rPr lang="en-US" dirty="0"/>
            </a:br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  <a:p>
            <a:r>
              <a:rPr lang="en-US" dirty="0"/>
              <a:t>Git:</a:t>
            </a:r>
            <a:br>
              <a:rPr lang="en-US" dirty="0"/>
            </a:br>
            <a:r>
              <a:rPr lang="en-US" dirty="0"/>
              <a:t>	Basics, good commit messages</a:t>
            </a:r>
          </a:p>
          <a:p>
            <a:r>
              <a:rPr lang="en-US" dirty="0"/>
              <a:t>Continuous integration:</a:t>
            </a:r>
            <a:br>
              <a:rPr lang="en-US" dirty="0"/>
            </a:br>
            <a:r>
              <a:rPr lang="en-US" dirty="0"/>
              <a:t>	Build systems, VMs,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3980-5118-41FA-BF84-1807052D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194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E41B-354E-4FF7-83A5-A43BCB0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D54720-EA39-47E8-9C53-F6370556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4"/>
            <a:ext cx="2189788" cy="218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0B1CA-323F-41EE-A7B7-B4F4CD168ABC}"/>
              </a:ext>
            </a:extLst>
          </p:cNvPr>
          <p:cNvSpPr txBox="1"/>
          <p:nvPr/>
        </p:nvSpPr>
        <p:spPr>
          <a:xfrm>
            <a:off x="4233832" y="4044220"/>
            <a:ext cx="262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Revert</a:t>
            </a:r>
            <a:endParaRPr lang="en-CH" sz="4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34576-469E-4610-B01B-22AC387C9103}"/>
              </a:ext>
            </a:extLst>
          </p:cNvPr>
          <p:cNvGrpSpPr/>
          <p:nvPr/>
        </p:nvGrpSpPr>
        <p:grpSpPr>
          <a:xfrm>
            <a:off x="4450096" y="1687882"/>
            <a:ext cx="2189789" cy="2340978"/>
            <a:chOff x="4043127" y="1796485"/>
            <a:chExt cx="2363199" cy="25263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75C518-28ED-4A80-904A-65A0F83CC8EA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" name="Rectangle: Single Corner Snipped 2">
                <a:extLst>
                  <a:ext uri="{FF2B5EF4-FFF2-40B4-BE49-F238E27FC236}">
                    <a16:creationId xmlns:a16="http://schemas.microsoft.com/office/drawing/2014/main" id="{A5C9F68D-4BE6-47B2-B2F7-C88C973D9893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7" name="Graphic 6" descr="Document with solid fill">
                <a:extLst>
                  <a:ext uri="{FF2B5EF4-FFF2-40B4-BE49-F238E27FC236}">
                    <a16:creationId xmlns:a16="http://schemas.microsoft.com/office/drawing/2014/main" id="{C29358D6-6EDB-4ECA-9371-E9F0C4CA2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77530-B53F-4583-A2CC-EDA6EF32DEE6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11" name="Rectangle: Single Corner Snipped 10">
                <a:extLst>
                  <a:ext uri="{FF2B5EF4-FFF2-40B4-BE49-F238E27FC236}">
                    <a16:creationId xmlns:a16="http://schemas.microsoft.com/office/drawing/2014/main" id="{213A756D-BD95-4B2F-81F5-5AF6A4FAB702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2" name="Graphic 11" descr="Document with solid fill">
                <a:extLst>
                  <a:ext uri="{FF2B5EF4-FFF2-40B4-BE49-F238E27FC236}">
                    <a16:creationId xmlns:a16="http://schemas.microsoft.com/office/drawing/2014/main" id="{CE6614CF-6EE0-4AF3-8681-6DAC294F3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7D0E2D-B3B7-42E5-80A2-3AE6D0BF309D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399771B8-CE3F-4C05-AFC5-ADE33694492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5" name="Graphic 14" descr="Document with solid fill">
                <a:extLst>
                  <a:ext uri="{FF2B5EF4-FFF2-40B4-BE49-F238E27FC236}">
                    <a16:creationId xmlns:a16="http://schemas.microsoft.com/office/drawing/2014/main" id="{5B3BD28A-E51D-43CD-88E0-3030642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BC928A7-8B8B-4327-8989-F87DA5A45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5324" y="1716419"/>
            <a:ext cx="2283903" cy="22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F937-D244-4F3F-A91B-297A6735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14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8655AF-29E1-4944-A68B-26C322EEDFDD}"/>
              </a:ext>
            </a:extLst>
          </p:cNvPr>
          <p:cNvGrpSpPr/>
          <p:nvPr/>
        </p:nvGrpSpPr>
        <p:grpSpPr>
          <a:xfrm>
            <a:off x="6352613" y="2063694"/>
            <a:ext cx="1367680" cy="1393777"/>
            <a:chOff x="6096000" y="1083903"/>
            <a:chExt cx="1250202" cy="12502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C50960-6541-4D54-8F44-650E1169CEEC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91F1DF7F-5464-457C-A782-A4E2737AA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55B34-42E8-4494-BEF7-5BFE6860FEDA}"/>
              </a:ext>
            </a:extLst>
          </p:cNvPr>
          <p:cNvSpPr txBox="1"/>
          <p:nvPr/>
        </p:nvSpPr>
        <p:spPr>
          <a:xfrm>
            <a:off x="1945341" y="3776393"/>
            <a:ext cx="797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History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38B45F-EC13-4454-951E-7B996F56C4DD}"/>
              </a:ext>
            </a:extLst>
          </p:cNvPr>
          <p:cNvGrpSpPr/>
          <p:nvPr/>
        </p:nvGrpSpPr>
        <p:grpSpPr>
          <a:xfrm>
            <a:off x="4148977" y="2063694"/>
            <a:ext cx="1367680" cy="1393777"/>
            <a:chOff x="6096000" y="1083903"/>
            <a:chExt cx="1250202" cy="125020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E18DCC-6A54-4614-B5FB-719E9DC2C015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2" name="Graphic 11" descr="Document with solid fill">
              <a:extLst>
                <a:ext uri="{FF2B5EF4-FFF2-40B4-BE49-F238E27FC236}">
                  <a16:creationId xmlns:a16="http://schemas.microsoft.com/office/drawing/2014/main" id="{7386BB8B-5B52-41A8-9F64-73099AA35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8D81D8-BDE1-4B8F-8F76-809EE3868EDC}"/>
              </a:ext>
            </a:extLst>
          </p:cNvPr>
          <p:cNvGrpSpPr/>
          <p:nvPr/>
        </p:nvGrpSpPr>
        <p:grpSpPr>
          <a:xfrm>
            <a:off x="1945341" y="2063694"/>
            <a:ext cx="1367680" cy="1393777"/>
            <a:chOff x="6096000" y="1083903"/>
            <a:chExt cx="1250202" cy="125020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819D14-939A-4D86-B725-2ED2445A5BAB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25880A09-311B-4063-9D3A-0A89F511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B1D53-4744-4F26-B30A-2097A7B7E3B7}"/>
              </a:ext>
            </a:extLst>
          </p:cNvPr>
          <p:cNvGrpSpPr/>
          <p:nvPr/>
        </p:nvGrpSpPr>
        <p:grpSpPr>
          <a:xfrm>
            <a:off x="8556249" y="2063693"/>
            <a:ext cx="1367680" cy="1393777"/>
            <a:chOff x="6096000" y="1083903"/>
            <a:chExt cx="1250202" cy="125020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D820A5-D206-4168-B3C5-C542AD4B3724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985A9093-DDCF-4ABA-9A47-60A1D5CA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220E91-C232-4DCB-B683-A335CD8249CB}"/>
              </a:ext>
            </a:extLst>
          </p:cNvPr>
          <p:cNvCxnSpPr/>
          <p:nvPr/>
        </p:nvCxnSpPr>
        <p:spPr>
          <a:xfrm>
            <a:off x="1945341" y="3594847"/>
            <a:ext cx="7978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6834-613A-4B2E-9DFE-C948746E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9FE7D-94D2-4324-B65A-C2CDE2A2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15</a:t>
            </a:fld>
            <a:endParaRPr lang="en-CH" dirty="0"/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855E4605-723C-4CC9-8254-AC6F05B17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106" y="1690688"/>
            <a:ext cx="2189787" cy="2189787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49A2F065-AF36-478C-BF13-F93C26AB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4012" y="3964973"/>
            <a:ext cx="2189788" cy="2189788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D112D6BE-0FF4-44C1-A9E2-E07B62919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8200" y="3964973"/>
            <a:ext cx="2189788" cy="21897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C1A0C5-8038-45EC-8AA6-1FB2A8EAF267}"/>
              </a:ext>
            </a:extLst>
          </p:cNvPr>
          <p:cNvGrpSpPr/>
          <p:nvPr/>
        </p:nvGrpSpPr>
        <p:grpSpPr>
          <a:xfrm>
            <a:off x="3671506" y="4094095"/>
            <a:ext cx="1420905" cy="1897395"/>
            <a:chOff x="3218329" y="3747247"/>
            <a:chExt cx="1420905" cy="1897395"/>
          </a:xfrm>
        </p:grpSpPr>
        <p:pic>
          <p:nvPicPr>
            <p:cNvPr id="10" name="Graphic 9" descr="Paper with solid fill">
              <a:extLst>
                <a:ext uri="{FF2B5EF4-FFF2-40B4-BE49-F238E27FC236}">
                  <a16:creationId xmlns:a16="http://schemas.microsoft.com/office/drawing/2014/main" id="{C4EB2EE6-A333-4F4D-BD9E-B8D58ECE9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8329" y="3747247"/>
              <a:ext cx="1420905" cy="14209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38143-B255-4F7F-A4A6-97528B499236}"/>
                </a:ext>
              </a:extLst>
            </p:cNvPr>
            <p:cNvSpPr txBox="1"/>
            <p:nvPr/>
          </p:nvSpPr>
          <p:spPr>
            <a:xfrm>
              <a:off x="3218329" y="5059867"/>
              <a:ext cx="1420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A.txt</a:t>
              </a:r>
              <a:endParaRPr lang="en-CH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D3835A-23B4-411D-9D8A-B77DED488920}"/>
              </a:ext>
            </a:extLst>
          </p:cNvPr>
          <p:cNvCxnSpPr>
            <a:cxnSpLocks/>
          </p:cNvCxnSpPr>
          <p:nvPr/>
        </p:nvCxnSpPr>
        <p:spPr>
          <a:xfrm flipV="1">
            <a:off x="2823882" y="3607225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3EE3A-7E2B-4474-B66C-AFB9ABC2F9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1647" y="3295833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C6B075-13EE-4E88-A0E3-33EC6361326E}"/>
              </a:ext>
            </a:extLst>
          </p:cNvPr>
          <p:cNvCxnSpPr>
            <a:cxnSpLocks/>
          </p:cNvCxnSpPr>
          <p:nvPr/>
        </p:nvCxnSpPr>
        <p:spPr>
          <a:xfrm flipH="1" flipV="1">
            <a:off x="7190893" y="3607225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27A00E7C-70FB-4A9A-927A-69F49E666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5160" y="3254520"/>
            <a:ext cx="1420905" cy="1420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DDBFF1-B662-4027-BDB1-BE7202FDF4A4}"/>
              </a:ext>
            </a:extLst>
          </p:cNvPr>
          <p:cNvSpPr txBox="1"/>
          <p:nvPr/>
        </p:nvSpPr>
        <p:spPr>
          <a:xfrm>
            <a:off x="7305160" y="4443355"/>
            <a:ext cx="142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A.txt</a:t>
            </a:r>
            <a:endParaRPr lang="en-CH" sz="32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6AA0C9-AE55-4882-9BC4-3B95CF29B381}"/>
              </a:ext>
            </a:extLst>
          </p:cNvPr>
          <p:cNvGrpSpPr/>
          <p:nvPr/>
        </p:nvGrpSpPr>
        <p:grpSpPr>
          <a:xfrm>
            <a:off x="7307463" y="4111169"/>
            <a:ext cx="1420905" cy="1897395"/>
            <a:chOff x="3218329" y="3747247"/>
            <a:chExt cx="1420905" cy="1897395"/>
          </a:xfrm>
        </p:grpSpPr>
        <p:pic>
          <p:nvPicPr>
            <p:cNvPr id="18" name="Graphic 17" descr="Paper with solid fill">
              <a:extLst>
                <a:ext uri="{FF2B5EF4-FFF2-40B4-BE49-F238E27FC236}">
                  <a16:creationId xmlns:a16="http://schemas.microsoft.com/office/drawing/2014/main" id="{6949573C-7A11-4C9F-893A-1BFD4407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8329" y="3747247"/>
              <a:ext cx="1420905" cy="14209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A90DDE-398E-4694-828E-1092D217AF8D}"/>
                </a:ext>
              </a:extLst>
            </p:cNvPr>
            <p:cNvSpPr txBox="1"/>
            <p:nvPr/>
          </p:nvSpPr>
          <p:spPr>
            <a:xfrm>
              <a:off x="3218329" y="5059867"/>
              <a:ext cx="1420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B.txt</a:t>
              </a:r>
              <a:endParaRPr lang="en-CH" sz="3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5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1E1-304E-4F52-B2F9-0D92E53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C1B6-66E3-4181-A588-9D97FFF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16</a:t>
            </a:fld>
            <a:endParaRPr lang="en-CH" dirty="0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862A4C31-3ED6-46FC-9940-72EBD943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6903" y="2399903"/>
            <a:ext cx="2058193" cy="2058193"/>
          </a:xfrm>
          <a:prstGeom prst="rect">
            <a:avLst/>
          </a:prstGeom>
        </p:spPr>
      </p:pic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69593709-F599-4A8D-951A-6177ED784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710" y="3428999"/>
            <a:ext cx="1448891" cy="14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7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2A03-02E9-4D89-B70C-3F3FCD5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763-F3E1-4682-8F31-52C8C305F1D6}" type="slidenum">
              <a:rPr lang="en-CH" smtClean="0"/>
              <a:t>17</a:t>
            </a:fld>
            <a:endParaRPr lang="en-CH" dirty="0"/>
          </a:p>
        </p:txBody>
      </p:sp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70559C04-4703-437E-8741-97776AB4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5"/>
            <a:ext cx="2189788" cy="2189788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34B56922-A992-4F39-9EA1-F7292592C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6"/>
            <a:ext cx="2189787" cy="218978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9DFB7-785A-45ED-8D20-28CC9C9662E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450096" y="3428999"/>
            <a:ext cx="329180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Lock with solid fill">
            <a:extLst>
              <a:ext uri="{FF2B5EF4-FFF2-40B4-BE49-F238E27FC236}">
                <a16:creationId xmlns:a16="http://schemas.microsoft.com/office/drawing/2014/main" id="{F2AB72C6-B215-42FC-9553-54669344D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4454" y="1398583"/>
            <a:ext cx="1162266" cy="1162266"/>
          </a:xfrm>
          <a:prstGeom prst="rect">
            <a:avLst/>
          </a:prstGeom>
        </p:spPr>
      </p:pic>
      <p:pic>
        <p:nvPicPr>
          <p:cNvPr id="4" name="Graphic 3" descr="Speech outline">
            <a:extLst>
              <a:ext uri="{FF2B5EF4-FFF2-40B4-BE49-F238E27FC236}">
                <a16:creationId xmlns:a16="http://schemas.microsoft.com/office/drawing/2014/main" id="{EAF3DD45-7883-4D62-B197-CDD60BA15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60693" y="1058361"/>
            <a:ext cx="2189789" cy="21897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D465C-5412-4F44-8E18-D2A6D0CA7581}"/>
              </a:ext>
            </a:extLst>
          </p:cNvPr>
          <p:cNvGrpSpPr/>
          <p:nvPr/>
        </p:nvGrpSpPr>
        <p:grpSpPr>
          <a:xfrm>
            <a:off x="5001106" y="3428999"/>
            <a:ext cx="2189789" cy="2340978"/>
            <a:chOff x="4043127" y="1796485"/>
            <a:chExt cx="2363199" cy="25263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1C00F5-E968-48E2-99A0-C409038C9592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4" name="Rectangle: Single Corner Snipped 33">
                <a:extLst>
                  <a:ext uri="{FF2B5EF4-FFF2-40B4-BE49-F238E27FC236}">
                    <a16:creationId xmlns:a16="http://schemas.microsoft.com/office/drawing/2014/main" id="{CCDF002D-8EF7-4524-A8B3-D731C5C79658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Graphic 34" descr="Document with solid fill">
                <a:extLst>
                  <a:ext uri="{FF2B5EF4-FFF2-40B4-BE49-F238E27FC236}">
                    <a16:creationId xmlns:a16="http://schemas.microsoft.com/office/drawing/2014/main" id="{ACA5BA41-4605-4981-8C83-1D7A08AF2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1FA112-5468-46A5-B353-18B6CE0133BE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32" name="Rectangle: Single Corner Snipped 31">
                <a:extLst>
                  <a:ext uri="{FF2B5EF4-FFF2-40B4-BE49-F238E27FC236}">
                    <a16:creationId xmlns:a16="http://schemas.microsoft.com/office/drawing/2014/main" id="{C8440C8C-043E-4CB0-B062-1142257F3237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3" name="Graphic 32" descr="Document with solid fill">
                <a:extLst>
                  <a:ext uri="{FF2B5EF4-FFF2-40B4-BE49-F238E27FC236}">
                    <a16:creationId xmlns:a16="http://schemas.microsoft.com/office/drawing/2014/main" id="{BBE3A185-7007-4951-8CE1-DF7FE9033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4C4906-A027-4955-A627-49E84E81F2A5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30" name="Rectangle: Single Corner Snipped 29">
                <a:extLst>
                  <a:ext uri="{FF2B5EF4-FFF2-40B4-BE49-F238E27FC236}">
                    <a16:creationId xmlns:a16="http://schemas.microsoft.com/office/drawing/2014/main" id="{B5DA0E99-F829-4A6A-8ED6-E808596688EC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1" name="Graphic 30" descr="Document with solid fill">
                <a:extLst>
                  <a:ext uri="{FF2B5EF4-FFF2-40B4-BE49-F238E27FC236}">
                    <a16:creationId xmlns:a16="http://schemas.microsoft.com/office/drawing/2014/main" id="{DA78B0C4-19A6-4C7C-A41F-474076802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9866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864A-512B-4ED3-9785-39307DA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18</a:t>
            </a:fld>
            <a:endParaRPr lang="en-CH" dirty="0"/>
          </a:p>
        </p:txBody>
      </p:sp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93D87184-460A-4FE5-B424-D1C1759E8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03909" y="3874687"/>
            <a:ext cx="2189788" cy="2189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F05F3-C8CD-425D-9F04-DF8818F2F1AE}"/>
              </a:ext>
            </a:extLst>
          </p:cNvPr>
          <p:cNvSpPr txBox="1"/>
          <p:nvPr/>
        </p:nvSpPr>
        <p:spPr>
          <a:xfrm>
            <a:off x="4193697" y="2836463"/>
            <a:ext cx="309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Conflict</a:t>
            </a:r>
            <a:endParaRPr lang="en-CH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6F860-415B-4288-8006-9FA085BE8872}"/>
              </a:ext>
            </a:extLst>
          </p:cNvPr>
          <p:cNvGrpSpPr/>
          <p:nvPr/>
        </p:nvGrpSpPr>
        <p:grpSpPr>
          <a:xfrm>
            <a:off x="4214595" y="4344480"/>
            <a:ext cx="1250202" cy="1250202"/>
            <a:chOff x="6096000" y="1083903"/>
            <a:chExt cx="1250202" cy="125020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E463D8-DCEC-4BB3-A497-05239D4AD50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0" name="Graphic 9" descr="Document with solid fill">
              <a:extLst>
                <a:ext uri="{FF2B5EF4-FFF2-40B4-BE49-F238E27FC236}">
                  <a16:creationId xmlns:a16="http://schemas.microsoft.com/office/drawing/2014/main" id="{47495732-E766-496E-B3E4-6A0981B0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375617-59B0-4A23-BA32-3930F7912655}"/>
              </a:ext>
            </a:extLst>
          </p:cNvPr>
          <p:cNvGrpSpPr/>
          <p:nvPr/>
        </p:nvGrpSpPr>
        <p:grpSpPr>
          <a:xfrm>
            <a:off x="4214595" y="886368"/>
            <a:ext cx="1250202" cy="1250202"/>
            <a:chOff x="6096000" y="1083903"/>
            <a:chExt cx="1250202" cy="12502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530D07-2D3A-4785-8F53-28E5BDE2A4B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4654F70B-B66E-4E8A-B0D8-E645188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AE3AF7A1-9F2F-4849-B02A-DBC694473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03909" y="316338"/>
            <a:ext cx="2189788" cy="21897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C19525-64A1-423A-928B-B95532E113EF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839696" y="2136570"/>
            <a:ext cx="0" cy="220791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864A-512B-4ED3-9785-39307DA0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19</a:t>
            </a:fld>
            <a:endParaRPr lang="en-CH" dirty="0"/>
          </a:p>
        </p:txBody>
      </p:sp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93D87184-460A-4FE5-B424-D1C1759E8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03909" y="3874687"/>
            <a:ext cx="2189788" cy="2189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F05F3-C8CD-425D-9F04-DF8818F2F1AE}"/>
              </a:ext>
            </a:extLst>
          </p:cNvPr>
          <p:cNvSpPr txBox="1"/>
          <p:nvPr/>
        </p:nvSpPr>
        <p:spPr>
          <a:xfrm>
            <a:off x="7650760" y="2836463"/>
            <a:ext cx="1702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Merge</a:t>
            </a:r>
            <a:endParaRPr lang="en-CH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6F860-415B-4288-8006-9FA085BE8872}"/>
              </a:ext>
            </a:extLst>
          </p:cNvPr>
          <p:cNvGrpSpPr/>
          <p:nvPr/>
        </p:nvGrpSpPr>
        <p:grpSpPr>
          <a:xfrm>
            <a:off x="4214595" y="4344480"/>
            <a:ext cx="1250202" cy="1250202"/>
            <a:chOff x="6096000" y="1083903"/>
            <a:chExt cx="1250202" cy="125020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E463D8-DCEC-4BB3-A497-05239D4AD50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0" name="Graphic 9" descr="Document with solid fill">
              <a:extLst>
                <a:ext uri="{FF2B5EF4-FFF2-40B4-BE49-F238E27FC236}">
                  <a16:creationId xmlns:a16="http://schemas.microsoft.com/office/drawing/2014/main" id="{47495732-E766-496E-B3E4-6A0981B0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375617-59B0-4A23-BA32-3930F7912655}"/>
              </a:ext>
            </a:extLst>
          </p:cNvPr>
          <p:cNvGrpSpPr/>
          <p:nvPr/>
        </p:nvGrpSpPr>
        <p:grpSpPr>
          <a:xfrm>
            <a:off x="4214595" y="886368"/>
            <a:ext cx="1250202" cy="1250202"/>
            <a:chOff x="6096000" y="1083903"/>
            <a:chExt cx="1250202" cy="12502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530D07-2D3A-4785-8F53-28E5BDE2A4B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4654F70B-B66E-4E8A-B0D8-E645188C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AE3AF7A1-9F2F-4849-B02A-DBC694473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03909" y="316338"/>
            <a:ext cx="2189788" cy="21897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C19525-64A1-423A-928B-B95532E113EF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839696" y="2136570"/>
            <a:ext cx="0" cy="220791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E9795F-C80C-4924-8122-873186D09DD3}"/>
              </a:ext>
            </a:extLst>
          </p:cNvPr>
          <p:cNvCxnSpPr>
            <a:cxnSpLocks/>
          </p:cNvCxnSpPr>
          <p:nvPr/>
        </p:nvCxnSpPr>
        <p:spPr>
          <a:xfrm flipH="1">
            <a:off x="4877281" y="3198799"/>
            <a:ext cx="17061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F51301-9D56-4A23-A31E-69BF8B0D6BBC}"/>
              </a:ext>
            </a:extLst>
          </p:cNvPr>
          <p:cNvGrpSpPr/>
          <p:nvPr/>
        </p:nvGrpSpPr>
        <p:grpSpPr>
          <a:xfrm>
            <a:off x="6585025" y="2615424"/>
            <a:ext cx="1250202" cy="1250202"/>
            <a:chOff x="6096000" y="1083903"/>
            <a:chExt cx="1250202" cy="125020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4F1ECC-4918-4102-B6AC-75B1B03CCA54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17834C2E-C245-4C16-A301-720EF5B9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79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2A03-02E9-4D89-B70C-3F3FCD5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763-F3E1-4682-8F31-52C8C305F1D6}" type="slidenum">
              <a:rPr lang="en-CH" smtClean="0"/>
              <a:t>2</a:t>
            </a:fld>
            <a:endParaRPr lang="en-CH" dirty="0"/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70559C04-4703-437E-8741-97776AB4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5"/>
            <a:ext cx="2189788" cy="21897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4B56922-A992-4F39-9EA1-F7292592C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905" y="2334106"/>
            <a:ext cx="2189787" cy="218978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9DFB7-785A-45ED-8D20-28CC9C9662E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450096" y="3428999"/>
            <a:ext cx="329180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2864-B96F-4774-A584-30DABC35AEDD}"/>
              </a:ext>
            </a:extLst>
          </p:cNvPr>
          <p:cNvGrpSpPr/>
          <p:nvPr/>
        </p:nvGrpSpPr>
        <p:grpSpPr>
          <a:xfrm>
            <a:off x="5001106" y="3428999"/>
            <a:ext cx="2189789" cy="2340978"/>
            <a:chOff x="4043127" y="1796485"/>
            <a:chExt cx="2363199" cy="2526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C8CA85-C83B-4503-B843-CFF480E37FBD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1" name="Rectangle: Single Corner Snipped 30">
                <a:extLst>
                  <a:ext uri="{FF2B5EF4-FFF2-40B4-BE49-F238E27FC236}">
                    <a16:creationId xmlns:a16="http://schemas.microsoft.com/office/drawing/2014/main" id="{260741F8-9CCE-401C-A2CC-00323370F659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A637D8BF-574C-43B0-B7B5-8C48CA3E9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EEA759E-FE96-4A6B-BCA1-2AE5D69937DF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29" name="Rectangle: Single Corner Snipped 28">
                <a:extLst>
                  <a:ext uri="{FF2B5EF4-FFF2-40B4-BE49-F238E27FC236}">
                    <a16:creationId xmlns:a16="http://schemas.microsoft.com/office/drawing/2014/main" id="{811A2548-A8A2-4A59-B3C2-CFE09C7FA19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0" name="Graphic 29" descr="Document with solid fill">
                <a:extLst>
                  <a:ext uri="{FF2B5EF4-FFF2-40B4-BE49-F238E27FC236}">
                    <a16:creationId xmlns:a16="http://schemas.microsoft.com/office/drawing/2014/main" id="{129DAA5C-5872-44C3-828B-361762D2A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606364-C0B5-409D-8E84-69D9286578E7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731ADB4A-7D98-48C0-B7C4-04622C7E7521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8" name="Graphic 27" descr="Document with solid fill">
                <a:extLst>
                  <a:ext uri="{FF2B5EF4-FFF2-40B4-BE49-F238E27FC236}">
                    <a16:creationId xmlns:a16="http://schemas.microsoft.com/office/drawing/2014/main" id="{B2930CFF-FB4E-4C20-B3E9-6CF3200B5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622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AA65-6656-4F79-80ED-EEA853C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52523-158D-4056-9BE5-7A18A89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20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8B44EB-B618-41B2-8FDA-9E5FAA465961}"/>
              </a:ext>
            </a:extLst>
          </p:cNvPr>
          <p:cNvGrpSpPr/>
          <p:nvPr/>
        </p:nvGrpSpPr>
        <p:grpSpPr>
          <a:xfrm>
            <a:off x="4978613" y="3898792"/>
            <a:ext cx="1250202" cy="1250202"/>
            <a:chOff x="6096000" y="1083903"/>
            <a:chExt cx="1250202" cy="12502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5E7E5F-005F-42FE-96D5-0EC33B7A40C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73434A3C-7110-4B7A-A198-5203BC59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D4C146DC-079E-439F-AA54-EFFE0D92E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60307" y="2334106"/>
            <a:ext cx="2189788" cy="21897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36BD63-9877-46A8-8F58-4524EB7DC956}"/>
              </a:ext>
            </a:extLst>
          </p:cNvPr>
          <p:cNvGrpSpPr/>
          <p:nvPr/>
        </p:nvGrpSpPr>
        <p:grpSpPr>
          <a:xfrm>
            <a:off x="6757333" y="1709004"/>
            <a:ext cx="1250202" cy="1250202"/>
            <a:chOff x="6096000" y="1083903"/>
            <a:chExt cx="1250202" cy="125020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1CBD5B-D906-45E9-86D1-1FEC7BB15876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2" name="Graphic 11" descr="Document with solid fill">
              <a:extLst>
                <a:ext uri="{FF2B5EF4-FFF2-40B4-BE49-F238E27FC236}">
                  <a16:creationId xmlns:a16="http://schemas.microsoft.com/office/drawing/2014/main" id="{9B5D67CF-7799-4644-AA47-11F3CD7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48F1C-29C9-48E8-8F0C-21FABAA0ACFC}"/>
              </a:ext>
            </a:extLst>
          </p:cNvPr>
          <p:cNvCxnSpPr>
            <a:cxnSpLocks/>
          </p:cNvCxnSpPr>
          <p:nvPr/>
        </p:nvCxnSpPr>
        <p:spPr>
          <a:xfrm>
            <a:off x="4789271" y="3361523"/>
            <a:ext cx="359484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938819-9F3C-4961-851E-627B93E89AFE}"/>
              </a:ext>
            </a:extLst>
          </p:cNvPr>
          <p:cNvGrpSpPr/>
          <p:nvPr/>
        </p:nvGrpSpPr>
        <p:grpSpPr>
          <a:xfrm>
            <a:off x="4978613" y="1709004"/>
            <a:ext cx="1250202" cy="1250202"/>
            <a:chOff x="6096000" y="1083903"/>
            <a:chExt cx="1250202" cy="125020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CA2B3F-FBCC-4E3C-9B49-F92DC0BD4D0C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6" name="Graphic 15" descr="Document with solid fill">
              <a:extLst>
                <a:ext uri="{FF2B5EF4-FFF2-40B4-BE49-F238E27FC236}">
                  <a16:creationId xmlns:a16="http://schemas.microsoft.com/office/drawing/2014/main" id="{C27A2244-8C1C-4C92-A46D-E071F21A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07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DACC-C70E-4DD0-BE6D-430104B0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C18F-D0D4-412D-83F8-ACFA6A0D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21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995DCB-4E5D-4193-A7EC-ACC367E59976}"/>
              </a:ext>
            </a:extLst>
          </p:cNvPr>
          <p:cNvCxnSpPr>
            <a:cxnSpLocks/>
          </p:cNvCxnSpPr>
          <p:nvPr/>
        </p:nvCxnSpPr>
        <p:spPr>
          <a:xfrm>
            <a:off x="1352550" y="4793448"/>
            <a:ext cx="9715499" cy="0"/>
          </a:xfrm>
          <a:prstGeom prst="straightConnector1">
            <a:avLst/>
          </a:prstGeom>
          <a:ln w="254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D31B3F-090D-4FA3-98D7-0A20F22CA514}"/>
              </a:ext>
            </a:extLst>
          </p:cNvPr>
          <p:cNvCxnSpPr>
            <a:cxnSpLocks/>
          </p:cNvCxnSpPr>
          <p:nvPr/>
        </p:nvCxnSpPr>
        <p:spPr>
          <a:xfrm>
            <a:off x="2466975" y="3850473"/>
            <a:ext cx="2324100" cy="19050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F0983C-FF5A-4B74-856A-626A22F73E0A}"/>
              </a:ext>
            </a:extLst>
          </p:cNvPr>
          <p:cNvCxnSpPr>
            <a:cxnSpLocks/>
          </p:cNvCxnSpPr>
          <p:nvPr/>
        </p:nvCxnSpPr>
        <p:spPr>
          <a:xfrm>
            <a:off x="7353300" y="3094823"/>
            <a:ext cx="2638425" cy="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326A0-9A72-4B16-8C2B-DFB3CDBC32A9}"/>
              </a:ext>
            </a:extLst>
          </p:cNvPr>
          <p:cNvCxnSpPr>
            <a:cxnSpLocks/>
          </p:cNvCxnSpPr>
          <p:nvPr/>
        </p:nvCxnSpPr>
        <p:spPr>
          <a:xfrm>
            <a:off x="4743450" y="3850473"/>
            <a:ext cx="1047750" cy="93345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7D8BC-30B6-483C-B8A7-9E3DC328E9E1}"/>
              </a:ext>
            </a:extLst>
          </p:cNvPr>
          <p:cNvCxnSpPr>
            <a:cxnSpLocks/>
          </p:cNvCxnSpPr>
          <p:nvPr/>
        </p:nvCxnSpPr>
        <p:spPr>
          <a:xfrm flipH="1">
            <a:off x="1460500" y="3837773"/>
            <a:ext cx="1047750" cy="933450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257132-50F5-4D5E-B378-BAF89BB0C5A2}"/>
              </a:ext>
            </a:extLst>
          </p:cNvPr>
          <p:cNvCxnSpPr>
            <a:cxnSpLocks/>
          </p:cNvCxnSpPr>
          <p:nvPr/>
        </p:nvCxnSpPr>
        <p:spPr>
          <a:xfrm flipH="1">
            <a:off x="6210299" y="3078948"/>
            <a:ext cx="1181101" cy="1704975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281-BAD0-4FEC-8510-3C3C86049783}"/>
              </a:ext>
            </a:extLst>
          </p:cNvPr>
          <p:cNvSpPr txBox="1"/>
          <p:nvPr/>
        </p:nvSpPr>
        <p:spPr>
          <a:xfrm>
            <a:off x="9734550" y="5251734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Main</a:t>
            </a:r>
            <a:endParaRPr lang="en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21DB6-2013-4616-B8AB-F9E6D856F79D}"/>
              </a:ext>
            </a:extLst>
          </p:cNvPr>
          <p:cNvSpPr txBox="1"/>
          <p:nvPr/>
        </p:nvSpPr>
        <p:spPr>
          <a:xfrm>
            <a:off x="8748712" y="2332248"/>
            <a:ext cx="197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v1.0</a:t>
            </a:r>
            <a:endParaRPr lang="en-CH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92F7F-8FEE-4C4D-9E98-04C5D308AF59}"/>
              </a:ext>
            </a:extLst>
          </p:cNvPr>
          <p:cNvSpPr txBox="1"/>
          <p:nvPr/>
        </p:nvSpPr>
        <p:spPr>
          <a:xfrm>
            <a:off x="2624136" y="3178823"/>
            <a:ext cx="197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Bugfix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12122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32EB-9B0F-49E5-91EB-B92AC193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0538-BF5B-4684-88F0-5ABF160D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22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D1E8BE-8AC0-428C-B392-8CD884C2ABA9}"/>
              </a:ext>
            </a:extLst>
          </p:cNvPr>
          <p:cNvCxnSpPr>
            <a:cxnSpLocks/>
          </p:cNvCxnSpPr>
          <p:nvPr/>
        </p:nvCxnSpPr>
        <p:spPr>
          <a:xfrm>
            <a:off x="1267198" y="5523274"/>
            <a:ext cx="9715499" cy="0"/>
          </a:xfrm>
          <a:prstGeom prst="straightConnector1">
            <a:avLst/>
          </a:prstGeom>
          <a:ln w="254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FDA86-E846-4D80-9BF2-4AFDD9BC8B30}"/>
              </a:ext>
            </a:extLst>
          </p:cNvPr>
          <p:cNvCxnSpPr>
            <a:cxnSpLocks/>
          </p:cNvCxnSpPr>
          <p:nvPr/>
        </p:nvCxnSpPr>
        <p:spPr>
          <a:xfrm>
            <a:off x="3223325" y="3828642"/>
            <a:ext cx="3674736" cy="26797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9F6933-50EA-4E5B-8F5F-8327BD7BD3C9}"/>
              </a:ext>
            </a:extLst>
          </p:cNvPr>
          <p:cNvCxnSpPr>
            <a:cxnSpLocks/>
          </p:cNvCxnSpPr>
          <p:nvPr/>
        </p:nvCxnSpPr>
        <p:spPr>
          <a:xfrm>
            <a:off x="6857105" y="3839659"/>
            <a:ext cx="1668143" cy="156555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D225D-9052-4DFD-B252-9A333ED51E90}"/>
              </a:ext>
            </a:extLst>
          </p:cNvPr>
          <p:cNvCxnSpPr>
            <a:cxnSpLocks/>
          </p:cNvCxnSpPr>
          <p:nvPr/>
        </p:nvCxnSpPr>
        <p:spPr>
          <a:xfrm flipH="1">
            <a:off x="1375148" y="3818214"/>
            <a:ext cx="1888896" cy="1682835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FA78966F-4E6A-438D-A81D-768C1709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7065" y="2361228"/>
            <a:ext cx="1325563" cy="132556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AF1A744A-29B9-4BF8-A61E-37BC3E761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797" y="2230233"/>
            <a:ext cx="1587553" cy="1587553"/>
          </a:xfrm>
          <a:prstGeom prst="rect">
            <a:avLst/>
          </a:prstGeom>
        </p:spPr>
      </p:pic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D44F7D2C-2476-44F7-A9A1-9E6AEBBCF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5055" y="2230233"/>
            <a:ext cx="1587553" cy="158755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EE00C-2AFC-4BD8-B1BB-8D1AF048F304}"/>
              </a:ext>
            </a:extLst>
          </p:cNvPr>
          <p:cNvGrpSpPr/>
          <p:nvPr/>
        </p:nvGrpSpPr>
        <p:grpSpPr>
          <a:xfrm>
            <a:off x="4440716" y="2361228"/>
            <a:ext cx="1239953" cy="1325563"/>
            <a:chOff x="4043127" y="1796485"/>
            <a:chExt cx="2363199" cy="25263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420BE79-D79C-4FB8-980D-56885BA9079A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3" name="Rectangle: Single Corner Snipped 32">
                <a:extLst>
                  <a:ext uri="{FF2B5EF4-FFF2-40B4-BE49-F238E27FC236}">
                    <a16:creationId xmlns:a16="http://schemas.microsoft.com/office/drawing/2014/main" id="{57EF7566-B6D5-4B55-BDBA-8ACD794074D4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4" name="Graphic 33" descr="Document with solid fill">
                <a:extLst>
                  <a:ext uri="{FF2B5EF4-FFF2-40B4-BE49-F238E27FC236}">
                    <a16:creationId xmlns:a16="http://schemas.microsoft.com/office/drawing/2014/main" id="{E500F0B7-4F42-4EB4-8892-182BA2FD1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F5FC74-58A8-4A2A-8260-9FC1C795A00D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31" name="Rectangle: Single Corner Snipped 30">
                <a:extLst>
                  <a:ext uri="{FF2B5EF4-FFF2-40B4-BE49-F238E27FC236}">
                    <a16:creationId xmlns:a16="http://schemas.microsoft.com/office/drawing/2014/main" id="{19430CCF-4315-4C49-9242-B13DBB891861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83E53206-08BB-44B4-B2BB-A722BAC87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7401C6C-B007-4235-8E18-D5186852AF31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29" name="Rectangle: Single Corner Snipped 28">
                <a:extLst>
                  <a:ext uri="{FF2B5EF4-FFF2-40B4-BE49-F238E27FC236}">
                    <a16:creationId xmlns:a16="http://schemas.microsoft.com/office/drawing/2014/main" id="{9AB8C740-A3A0-463A-BB1E-24BB33817E68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0" name="Graphic 29" descr="Document with solid fill">
                <a:extLst>
                  <a:ext uri="{FF2B5EF4-FFF2-40B4-BE49-F238E27FC236}">
                    <a16:creationId xmlns:a16="http://schemas.microsoft.com/office/drawing/2014/main" id="{51123F6F-ABFB-4D25-87C2-535DED586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56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828-2A3F-46A3-92ED-7FABE12E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“Squash”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76A45-EB07-4134-AF35-DF749129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23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61FC02-7E80-41CB-98A9-2F42EE717A54}"/>
              </a:ext>
            </a:extLst>
          </p:cNvPr>
          <p:cNvCxnSpPr>
            <a:cxnSpLocks/>
          </p:cNvCxnSpPr>
          <p:nvPr/>
        </p:nvCxnSpPr>
        <p:spPr>
          <a:xfrm>
            <a:off x="1267198" y="5523274"/>
            <a:ext cx="9715499" cy="0"/>
          </a:xfrm>
          <a:prstGeom prst="straightConnector1">
            <a:avLst/>
          </a:prstGeom>
          <a:ln w="254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2E6C3E-E6DD-451E-A1A5-E89E49917293}"/>
              </a:ext>
            </a:extLst>
          </p:cNvPr>
          <p:cNvCxnSpPr>
            <a:cxnSpLocks/>
          </p:cNvCxnSpPr>
          <p:nvPr/>
        </p:nvCxnSpPr>
        <p:spPr>
          <a:xfrm>
            <a:off x="3223325" y="3828642"/>
            <a:ext cx="3674736" cy="26797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37D05-2FE0-4670-A9F4-517F2A57F9DE}"/>
              </a:ext>
            </a:extLst>
          </p:cNvPr>
          <p:cNvCxnSpPr>
            <a:cxnSpLocks/>
          </p:cNvCxnSpPr>
          <p:nvPr/>
        </p:nvCxnSpPr>
        <p:spPr>
          <a:xfrm>
            <a:off x="6857105" y="3839659"/>
            <a:ext cx="1668143" cy="156555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1248-266C-4A79-8495-87A3797D005E}"/>
              </a:ext>
            </a:extLst>
          </p:cNvPr>
          <p:cNvCxnSpPr>
            <a:cxnSpLocks/>
          </p:cNvCxnSpPr>
          <p:nvPr/>
        </p:nvCxnSpPr>
        <p:spPr>
          <a:xfrm flipH="1">
            <a:off x="1375148" y="3818214"/>
            <a:ext cx="1888896" cy="1682835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A1FAAD-25F5-4F6C-9D17-44C05822DE58}"/>
              </a:ext>
            </a:extLst>
          </p:cNvPr>
          <p:cNvGrpSpPr/>
          <p:nvPr/>
        </p:nvGrpSpPr>
        <p:grpSpPr>
          <a:xfrm>
            <a:off x="7544602" y="3058820"/>
            <a:ext cx="1239953" cy="1325563"/>
            <a:chOff x="4043127" y="1796485"/>
            <a:chExt cx="2363199" cy="25263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30FD34-3888-4BE6-8120-D313B84F9A3C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D3F49674-489C-432B-905C-D8372FB8F8F2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9" name="Graphic 18" descr="Document with solid fill">
                <a:extLst>
                  <a:ext uri="{FF2B5EF4-FFF2-40B4-BE49-F238E27FC236}">
                    <a16:creationId xmlns:a16="http://schemas.microsoft.com/office/drawing/2014/main" id="{D75DC144-AF12-4CD8-8B7B-859E9A72A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DAC9CB-2423-4FF4-9089-A5B8DCDC690E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16" name="Rectangle: Single Corner Snipped 15">
                <a:extLst>
                  <a:ext uri="{FF2B5EF4-FFF2-40B4-BE49-F238E27FC236}">
                    <a16:creationId xmlns:a16="http://schemas.microsoft.com/office/drawing/2014/main" id="{4AE08F56-400E-4375-81A8-16CF2D1AC54B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7" name="Graphic 16" descr="Document with solid fill">
                <a:extLst>
                  <a:ext uri="{FF2B5EF4-FFF2-40B4-BE49-F238E27FC236}">
                    <a16:creationId xmlns:a16="http://schemas.microsoft.com/office/drawing/2014/main" id="{2FE25CCC-149B-488D-B5F0-197E9C6D2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A5BA4F-3710-41D9-8D39-396279227F2B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AF8911AF-4ACF-45A7-B7F8-109E4A2E289E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5" name="Graphic 14" descr="Document with solid fill">
                <a:extLst>
                  <a:ext uri="{FF2B5EF4-FFF2-40B4-BE49-F238E27FC236}">
                    <a16:creationId xmlns:a16="http://schemas.microsoft.com/office/drawing/2014/main" id="{563C4326-BE5B-47A2-991D-6DC33E957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002CB5-3706-4DAB-8DA8-60667573730E}"/>
              </a:ext>
            </a:extLst>
          </p:cNvPr>
          <p:cNvGrpSpPr/>
          <p:nvPr/>
        </p:nvGrpSpPr>
        <p:grpSpPr>
          <a:xfrm>
            <a:off x="9212745" y="3058820"/>
            <a:ext cx="1239953" cy="1325563"/>
            <a:chOff x="4043127" y="1796485"/>
            <a:chExt cx="2363199" cy="25263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E64113-2FEF-48B3-A4FB-05C7A4854D69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8" name="Rectangle: Single Corner Snipped 37">
                <a:extLst>
                  <a:ext uri="{FF2B5EF4-FFF2-40B4-BE49-F238E27FC236}">
                    <a16:creationId xmlns:a16="http://schemas.microsoft.com/office/drawing/2014/main" id="{C1825624-D561-49BC-A51E-B813714A857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87064875-3E4E-47C0-ABA8-7D7F71848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11BD4D1-E9B2-4791-9CB2-BC4D6DC96068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36" name="Rectangle: Single Corner Snipped 35">
                <a:extLst>
                  <a:ext uri="{FF2B5EF4-FFF2-40B4-BE49-F238E27FC236}">
                    <a16:creationId xmlns:a16="http://schemas.microsoft.com/office/drawing/2014/main" id="{89EB08E9-12D7-453A-A603-ED3E6ABD082F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7" name="Graphic 36" descr="Document with solid fill">
                <a:extLst>
                  <a:ext uri="{FF2B5EF4-FFF2-40B4-BE49-F238E27FC236}">
                    <a16:creationId xmlns:a16="http://schemas.microsoft.com/office/drawing/2014/main" id="{370DA2E5-CF78-4815-B0E7-DA3DE867F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96383DA-9040-4B1B-A9B5-ECC71D273AEF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34" name="Rectangle: Single Corner Snipped 33">
                <a:extLst>
                  <a:ext uri="{FF2B5EF4-FFF2-40B4-BE49-F238E27FC236}">
                    <a16:creationId xmlns:a16="http://schemas.microsoft.com/office/drawing/2014/main" id="{BFD22CED-EE58-4E23-8B1D-3FC809A9B856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Graphic 34" descr="Document with solid fill">
                <a:extLst>
                  <a:ext uri="{FF2B5EF4-FFF2-40B4-BE49-F238E27FC236}">
                    <a16:creationId xmlns:a16="http://schemas.microsoft.com/office/drawing/2014/main" id="{27574531-49E2-4E73-9BD9-4E05A100B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096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823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681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DACC-C70E-4DD0-BE6D-430104B0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“Cherry pick”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C18F-D0D4-412D-83F8-ACFA6A0D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24</a:t>
            </a:fld>
            <a:endParaRPr lang="en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995DCB-4E5D-4193-A7EC-ACC367E59976}"/>
              </a:ext>
            </a:extLst>
          </p:cNvPr>
          <p:cNvCxnSpPr>
            <a:cxnSpLocks/>
          </p:cNvCxnSpPr>
          <p:nvPr/>
        </p:nvCxnSpPr>
        <p:spPr>
          <a:xfrm>
            <a:off x="1352550" y="4793448"/>
            <a:ext cx="9715499" cy="0"/>
          </a:xfrm>
          <a:prstGeom prst="straightConnector1">
            <a:avLst/>
          </a:prstGeom>
          <a:ln w="254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F0983C-FF5A-4B74-856A-626A22F73E0A}"/>
              </a:ext>
            </a:extLst>
          </p:cNvPr>
          <p:cNvCxnSpPr>
            <a:cxnSpLocks/>
          </p:cNvCxnSpPr>
          <p:nvPr/>
        </p:nvCxnSpPr>
        <p:spPr>
          <a:xfrm>
            <a:off x="4886937" y="3007948"/>
            <a:ext cx="2638425" cy="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257132-50F5-4D5E-B378-BAF89BB0C5A2}"/>
              </a:ext>
            </a:extLst>
          </p:cNvPr>
          <p:cNvCxnSpPr>
            <a:cxnSpLocks/>
          </p:cNvCxnSpPr>
          <p:nvPr/>
        </p:nvCxnSpPr>
        <p:spPr>
          <a:xfrm flipH="1">
            <a:off x="3743936" y="2992073"/>
            <a:ext cx="1181101" cy="1704975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281-BAD0-4FEC-8510-3C3C86049783}"/>
              </a:ext>
            </a:extLst>
          </p:cNvPr>
          <p:cNvSpPr txBox="1"/>
          <p:nvPr/>
        </p:nvSpPr>
        <p:spPr>
          <a:xfrm>
            <a:off x="9734550" y="5251734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Main</a:t>
            </a:r>
            <a:endParaRPr lang="en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21DB6-2013-4616-B8AB-F9E6D856F79D}"/>
              </a:ext>
            </a:extLst>
          </p:cNvPr>
          <p:cNvSpPr txBox="1"/>
          <p:nvPr/>
        </p:nvSpPr>
        <p:spPr>
          <a:xfrm>
            <a:off x="6451135" y="2245373"/>
            <a:ext cx="125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v1.0</a:t>
            </a:r>
            <a:endParaRPr lang="en-CH" sz="3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FBB25-CFB9-43F5-A1F8-CF0D24936F33}"/>
              </a:ext>
            </a:extLst>
          </p:cNvPr>
          <p:cNvGrpSpPr/>
          <p:nvPr/>
        </p:nvGrpSpPr>
        <p:grpSpPr>
          <a:xfrm>
            <a:off x="10448072" y="3230547"/>
            <a:ext cx="1239953" cy="1325563"/>
            <a:chOff x="4043127" y="1796485"/>
            <a:chExt cx="2363199" cy="2526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CBA034-EE23-4852-816B-458204EA28EB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23" name="Rectangle: Single Corner Snipped 22">
                <a:extLst>
                  <a:ext uri="{FF2B5EF4-FFF2-40B4-BE49-F238E27FC236}">
                    <a16:creationId xmlns:a16="http://schemas.microsoft.com/office/drawing/2014/main" id="{1B62894F-A5BD-4FF7-8B52-E2618CF28A2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4" name="Graphic 23" descr="Document with solid fill">
                <a:extLst>
                  <a:ext uri="{FF2B5EF4-FFF2-40B4-BE49-F238E27FC236}">
                    <a16:creationId xmlns:a16="http://schemas.microsoft.com/office/drawing/2014/main" id="{BDBB67F0-D518-4E4A-9314-57AE452E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2E983-87DF-47F5-ABE5-D210AF783C5A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21" name="Rectangle: Single Corner Snipped 20">
                <a:extLst>
                  <a:ext uri="{FF2B5EF4-FFF2-40B4-BE49-F238E27FC236}">
                    <a16:creationId xmlns:a16="http://schemas.microsoft.com/office/drawing/2014/main" id="{48A645EF-9C31-4DFB-985F-879C9C89586A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2" name="Graphic 21" descr="Document with solid fill">
                <a:extLst>
                  <a:ext uri="{FF2B5EF4-FFF2-40B4-BE49-F238E27FC236}">
                    <a16:creationId xmlns:a16="http://schemas.microsoft.com/office/drawing/2014/main" id="{4E6586A0-CC3B-40FE-B8F3-951960F20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D3770-9263-4F19-A7A2-9D930971848C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19" name="Rectangle: Single Corner Snipped 18">
                <a:extLst>
                  <a:ext uri="{FF2B5EF4-FFF2-40B4-BE49-F238E27FC236}">
                    <a16:creationId xmlns:a16="http://schemas.microsoft.com/office/drawing/2014/main" id="{EB768F9A-AF78-4EC4-9D7E-29445003F366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Graphic 19" descr="Document with solid fill">
                <a:extLst>
                  <a:ext uri="{FF2B5EF4-FFF2-40B4-BE49-F238E27FC236}">
                    <a16:creationId xmlns:a16="http://schemas.microsoft.com/office/drawing/2014/main" id="{0B425C08-1B89-40C5-8FC2-898E09EC2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5DC22A-65BE-4696-98D2-9FB0036C0C2A}"/>
              </a:ext>
            </a:extLst>
          </p:cNvPr>
          <p:cNvGrpSpPr/>
          <p:nvPr/>
        </p:nvGrpSpPr>
        <p:grpSpPr>
          <a:xfrm>
            <a:off x="10448072" y="3238742"/>
            <a:ext cx="1239953" cy="1325563"/>
            <a:chOff x="4043127" y="1796485"/>
            <a:chExt cx="2363199" cy="25263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B6CFD9-5CEC-42D8-BF3C-32F55EE92FC1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3" name="Rectangle: Single Corner Snipped 32">
                <a:extLst>
                  <a:ext uri="{FF2B5EF4-FFF2-40B4-BE49-F238E27FC236}">
                    <a16:creationId xmlns:a16="http://schemas.microsoft.com/office/drawing/2014/main" id="{5BF62C28-9CC2-48EE-8848-D14C91206CCF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4" name="Graphic 33" descr="Document with solid fill">
                <a:extLst>
                  <a:ext uri="{FF2B5EF4-FFF2-40B4-BE49-F238E27FC236}">
                    <a16:creationId xmlns:a16="http://schemas.microsoft.com/office/drawing/2014/main" id="{327949BC-1B74-452E-A610-A39600B66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3744AF-45AD-4D77-85BD-AE4CF3FF348E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31" name="Rectangle: Single Corner Snipped 30">
                <a:extLst>
                  <a:ext uri="{FF2B5EF4-FFF2-40B4-BE49-F238E27FC236}">
                    <a16:creationId xmlns:a16="http://schemas.microsoft.com/office/drawing/2014/main" id="{A28BAB8E-8BBD-4DD9-B049-9853D753CCB7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F52C9502-58FF-4C1F-922B-0751A0FF1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108953-D528-4548-9302-3BFAFB0B9975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29" name="Rectangle: Single Corner Snipped 28">
                <a:extLst>
                  <a:ext uri="{FF2B5EF4-FFF2-40B4-BE49-F238E27FC236}">
                    <a16:creationId xmlns:a16="http://schemas.microsoft.com/office/drawing/2014/main" id="{338799E1-3A5B-4768-814F-402806226C01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0" name="Graphic 29" descr="Document with solid fill">
                <a:extLst>
                  <a:ext uri="{FF2B5EF4-FFF2-40B4-BE49-F238E27FC236}">
                    <a16:creationId xmlns:a16="http://schemas.microsoft.com/office/drawing/2014/main" id="{38B035F1-9652-4DF9-A610-186160957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355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022E-16 L -0.24583 -0.1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F4B9-5279-4B74-B087-BC81039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FF6C-CCAE-45AF-9032-934992C7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25</a:t>
            </a:fld>
            <a:endParaRPr lang="en-CH" dirty="0"/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F96779A-FBE7-4A3F-AED1-DAF5A18C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106" y="1690688"/>
            <a:ext cx="2189787" cy="2189787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8F00A702-AEA2-44AF-A25E-78D37C0B2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4012" y="3964973"/>
            <a:ext cx="2189788" cy="2189788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660F6A0A-18C1-4C68-AA17-A1D71CE6D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8200" y="3964973"/>
            <a:ext cx="2189788" cy="21897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CDC577-B306-451B-9D8C-0E89049D387B}"/>
              </a:ext>
            </a:extLst>
          </p:cNvPr>
          <p:cNvGrpSpPr/>
          <p:nvPr/>
        </p:nvGrpSpPr>
        <p:grpSpPr>
          <a:xfrm>
            <a:off x="3671506" y="4094095"/>
            <a:ext cx="1420905" cy="1897395"/>
            <a:chOff x="3218329" y="3747247"/>
            <a:chExt cx="1420905" cy="1897395"/>
          </a:xfrm>
        </p:grpSpPr>
        <p:pic>
          <p:nvPicPr>
            <p:cNvPr id="10" name="Graphic 9" descr="Paper with solid fill">
              <a:extLst>
                <a:ext uri="{FF2B5EF4-FFF2-40B4-BE49-F238E27FC236}">
                  <a16:creationId xmlns:a16="http://schemas.microsoft.com/office/drawing/2014/main" id="{8881B9F0-161A-4761-AFA2-6911BB9C1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8329" y="3747247"/>
              <a:ext cx="1420905" cy="14209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DF8948-937D-4762-BED5-61787D6CDB3A}"/>
                </a:ext>
              </a:extLst>
            </p:cNvPr>
            <p:cNvSpPr txBox="1"/>
            <p:nvPr/>
          </p:nvSpPr>
          <p:spPr>
            <a:xfrm>
              <a:off x="3218329" y="5059867"/>
              <a:ext cx="1420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A.txt</a:t>
              </a:r>
              <a:endParaRPr lang="en-CH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98F8B-8537-4640-87E4-E51227EEC8E9}"/>
              </a:ext>
            </a:extLst>
          </p:cNvPr>
          <p:cNvCxnSpPr>
            <a:cxnSpLocks/>
          </p:cNvCxnSpPr>
          <p:nvPr/>
        </p:nvCxnSpPr>
        <p:spPr>
          <a:xfrm flipV="1">
            <a:off x="2823882" y="3607225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1B41BD-FC8B-4C07-A746-E4649B71DF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1647" y="3295833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D371A-CC6E-4714-B9B0-FEA87147B183}"/>
              </a:ext>
            </a:extLst>
          </p:cNvPr>
          <p:cNvGrpSpPr/>
          <p:nvPr/>
        </p:nvGrpSpPr>
        <p:grpSpPr>
          <a:xfrm>
            <a:off x="7274433" y="4094095"/>
            <a:ext cx="1420905" cy="1897395"/>
            <a:chOff x="3218329" y="3747247"/>
            <a:chExt cx="1420905" cy="1897395"/>
          </a:xfrm>
        </p:grpSpPr>
        <p:pic>
          <p:nvPicPr>
            <p:cNvPr id="15" name="Graphic 14" descr="Paper with solid fill">
              <a:extLst>
                <a:ext uri="{FF2B5EF4-FFF2-40B4-BE49-F238E27FC236}">
                  <a16:creationId xmlns:a16="http://schemas.microsoft.com/office/drawing/2014/main" id="{35A1AB59-BF9D-444A-AF13-1D935B06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18329" y="3747247"/>
              <a:ext cx="1420905" cy="14209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18237-5DCB-4FAA-ADAF-43432ED32DA7}"/>
                </a:ext>
              </a:extLst>
            </p:cNvPr>
            <p:cNvSpPr txBox="1"/>
            <p:nvPr/>
          </p:nvSpPr>
          <p:spPr>
            <a:xfrm>
              <a:off x="3218329" y="5059867"/>
              <a:ext cx="1420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A.txt</a:t>
              </a:r>
              <a:endParaRPr lang="en-CH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D69D4-2692-4273-9CC5-B3D64130B66F}"/>
              </a:ext>
            </a:extLst>
          </p:cNvPr>
          <p:cNvCxnSpPr>
            <a:cxnSpLocks/>
          </p:cNvCxnSpPr>
          <p:nvPr/>
        </p:nvCxnSpPr>
        <p:spPr>
          <a:xfrm flipH="1" flipV="1">
            <a:off x="7287784" y="3580491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5FA0EA-1DBF-4F18-B135-FF6D20A166F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95549" y="3269099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Paper with solid fill">
            <a:extLst>
              <a:ext uri="{FF2B5EF4-FFF2-40B4-BE49-F238E27FC236}">
                <a16:creationId xmlns:a16="http://schemas.microsoft.com/office/drawing/2014/main" id="{A312FA42-2978-4C03-9C84-BAD64526C5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85641" y="3621715"/>
            <a:ext cx="1420905" cy="1420905"/>
          </a:xfrm>
          <a:prstGeom prst="rect">
            <a:avLst/>
          </a:prstGeom>
        </p:spPr>
      </p:pic>
      <p:pic>
        <p:nvPicPr>
          <p:cNvPr id="20" name="Graphic 19" descr="Paper with solid fill">
            <a:extLst>
              <a:ext uri="{FF2B5EF4-FFF2-40B4-BE49-F238E27FC236}">
                <a16:creationId xmlns:a16="http://schemas.microsoft.com/office/drawing/2014/main" id="{7BFD53D2-C3D3-448D-AC23-AD6ECA6301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0147" y="4276525"/>
            <a:ext cx="1420905" cy="1420905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50468CD3-616E-43E9-9AD3-2560BAAD34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23861" y="3003308"/>
            <a:ext cx="1420905" cy="14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F4B9-5279-4B74-B087-BC81039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FF6C-CCAE-45AF-9032-934992C7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26</a:t>
            </a:fld>
            <a:endParaRPr lang="en-CH" dirty="0"/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F96779A-FBE7-4A3F-AED1-DAF5A18C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106" y="1690688"/>
            <a:ext cx="2189787" cy="2189787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660F6A0A-18C1-4C68-AA17-A1D71CE6D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8200" y="3964973"/>
            <a:ext cx="2189788" cy="21897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CB6B3A2-AB57-4FD7-84E4-5A6DF3D766C4}"/>
              </a:ext>
            </a:extLst>
          </p:cNvPr>
          <p:cNvGrpSpPr/>
          <p:nvPr/>
        </p:nvGrpSpPr>
        <p:grpSpPr>
          <a:xfrm>
            <a:off x="2823882" y="3607225"/>
            <a:ext cx="2268529" cy="1922438"/>
            <a:chOff x="2823882" y="3607225"/>
            <a:chExt cx="2268529" cy="1922438"/>
          </a:xfrm>
        </p:grpSpPr>
        <p:pic>
          <p:nvPicPr>
            <p:cNvPr id="23" name="Graphic 22" descr="Paper with solid fill">
              <a:extLst>
                <a:ext uri="{FF2B5EF4-FFF2-40B4-BE49-F238E27FC236}">
                  <a16:creationId xmlns:a16="http://schemas.microsoft.com/office/drawing/2014/main" id="{B0CC140A-675A-439A-B0B9-58CB9CC11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71506" y="4094095"/>
              <a:ext cx="1420905" cy="1420905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9C2B675-9839-426A-9B36-000210B61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882" y="3607225"/>
              <a:ext cx="2177224" cy="973740"/>
            </a:xfrm>
            <a:prstGeom prst="straightConnector1">
              <a:avLst/>
            </a:prstGeom>
            <a:ln w="76200">
              <a:headEnd type="triangle" w="lg" len="lg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Graphic 25" descr="Close with solid fill">
              <a:extLst>
                <a:ext uri="{FF2B5EF4-FFF2-40B4-BE49-F238E27FC236}">
                  <a16:creationId xmlns:a16="http://schemas.microsoft.com/office/drawing/2014/main" id="{FD5741C2-012F-4521-AA1F-B030331B7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1505" y="4108758"/>
              <a:ext cx="1420905" cy="1420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5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C1CE-C9CC-4F0B-AED4-A287F880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generation: Decentralization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4C9B-DBBC-481C-94AC-FE03213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27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A58B1F9B-6DB5-4BE1-9D6B-36ED5047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7" y="2334106"/>
            <a:ext cx="2189788" cy="2189788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85E0AED-FA9D-4E75-9B64-8AFA06BC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6"/>
            <a:ext cx="2189787" cy="2189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3F04-3F89-40D8-830E-6F305B7F31E2}"/>
              </a:ext>
            </a:extLst>
          </p:cNvPr>
          <p:cNvSpPr txBox="1"/>
          <p:nvPr/>
        </p:nvSpPr>
        <p:spPr>
          <a:xfrm>
            <a:off x="1" y="276727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=</a:t>
            </a:r>
            <a:endParaRPr lang="en-CH" sz="8000" dirty="0"/>
          </a:p>
        </p:txBody>
      </p:sp>
    </p:spTree>
    <p:extLst>
      <p:ext uri="{BB962C8B-B14F-4D97-AF65-F5344CB8AC3E}">
        <p14:creationId xmlns:p14="http://schemas.microsoft.com/office/powerpoint/2010/main" val="380991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CB60-8283-4CCA-92A5-8F23B568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A617-CC3A-4772-823B-23E166AB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28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EA003AD1-B889-4AAB-993D-83E80CF4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5"/>
            <a:ext cx="2189788" cy="2189788"/>
          </a:xfrm>
          <a:prstGeom prst="rect">
            <a:avLst/>
          </a:prstGeom>
        </p:spPr>
      </p:pic>
      <p:pic>
        <p:nvPicPr>
          <p:cNvPr id="7" name="Graphic 6" descr="Paper with solid fill">
            <a:extLst>
              <a:ext uri="{FF2B5EF4-FFF2-40B4-BE49-F238E27FC236}">
                <a16:creationId xmlns:a16="http://schemas.microsoft.com/office/drawing/2014/main" id="{FCB3AA49-3F29-48B5-95E4-9537335B4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978" y="2083093"/>
            <a:ext cx="1420905" cy="1420905"/>
          </a:xfrm>
          <a:prstGeom prst="rect">
            <a:avLst/>
          </a:prstGeom>
        </p:spPr>
      </p:pic>
      <p:sp>
        <p:nvSpPr>
          <p:cNvPr id="8" name="Partial Circle 7">
            <a:extLst>
              <a:ext uri="{FF2B5EF4-FFF2-40B4-BE49-F238E27FC236}">
                <a16:creationId xmlns:a16="http://schemas.microsoft.com/office/drawing/2014/main" id="{95C8D504-3D25-443C-AB6B-D347579851AC}"/>
              </a:ext>
            </a:extLst>
          </p:cNvPr>
          <p:cNvSpPr/>
          <p:nvPr/>
        </p:nvSpPr>
        <p:spPr>
          <a:xfrm>
            <a:off x="3633187" y="2403206"/>
            <a:ext cx="1633817" cy="1633817"/>
          </a:xfrm>
          <a:prstGeom prst="pie">
            <a:avLst>
              <a:gd name="adj1" fmla="val 13261132"/>
              <a:gd name="adj2" fmla="val 5466034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9CF35109-5DE4-4971-A027-11BFB7F6AB5B}"/>
              </a:ext>
            </a:extLst>
          </p:cNvPr>
          <p:cNvSpPr/>
          <p:nvPr/>
        </p:nvSpPr>
        <p:spPr>
          <a:xfrm>
            <a:off x="3655239" y="2491731"/>
            <a:ext cx="1391891" cy="1527362"/>
          </a:xfrm>
          <a:prstGeom prst="pie">
            <a:avLst>
              <a:gd name="adj1" fmla="val 13261132"/>
              <a:gd name="adj2" fmla="val 546603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5ECC7-425C-4C7E-A02F-6945B9F86E50}"/>
              </a:ext>
            </a:extLst>
          </p:cNvPr>
          <p:cNvCxnSpPr>
            <a:cxnSpLocks/>
          </p:cNvCxnSpPr>
          <p:nvPr/>
        </p:nvCxnSpPr>
        <p:spPr>
          <a:xfrm flipV="1">
            <a:off x="4120283" y="4032350"/>
            <a:ext cx="443872" cy="1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4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52523-158D-4056-9BE5-7A18A89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29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8B44EB-B618-41B2-8FDA-9E5FAA465961}"/>
              </a:ext>
            </a:extLst>
          </p:cNvPr>
          <p:cNvGrpSpPr/>
          <p:nvPr/>
        </p:nvGrpSpPr>
        <p:grpSpPr>
          <a:xfrm>
            <a:off x="4978613" y="3898792"/>
            <a:ext cx="1250202" cy="1250202"/>
            <a:chOff x="6096000" y="1083903"/>
            <a:chExt cx="1250202" cy="12502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5E7E5F-005F-42FE-96D5-0EC33B7A40CA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73434A3C-7110-4B7A-A198-5203BC59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D4C146DC-079E-439F-AA54-EFFE0D92E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60307" y="2334106"/>
            <a:ext cx="2189788" cy="21897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36BD63-9877-46A8-8F58-4524EB7DC956}"/>
              </a:ext>
            </a:extLst>
          </p:cNvPr>
          <p:cNvGrpSpPr/>
          <p:nvPr/>
        </p:nvGrpSpPr>
        <p:grpSpPr>
          <a:xfrm>
            <a:off x="6757333" y="1709004"/>
            <a:ext cx="1250202" cy="1250202"/>
            <a:chOff x="6096000" y="1083903"/>
            <a:chExt cx="1250202" cy="125020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1CBD5B-D906-45E9-86D1-1FEC7BB15876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2" name="Graphic 11" descr="Document with solid fill">
              <a:extLst>
                <a:ext uri="{FF2B5EF4-FFF2-40B4-BE49-F238E27FC236}">
                  <a16:creationId xmlns:a16="http://schemas.microsoft.com/office/drawing/2014/main" id="{9B5D67CF-7799-4644-AA47-11F3CD72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48F1C-29C9-48E8-8F0C-21FABAA0ACFC}"/>
              </a:ext>
            </a:extLst>
          </p:cNvPr>
          <p:cNvCxnSpPr>
            <a:cxnSpLocks/>
          </p:cNvCxnSpPr>
          <p:nvPr/>
        </p:nvCxnSpPr>
        <p:spPr>
          <a:xfrm>
            <a:off x="4789271" y="3361523"/>
            <a:ext cx="359484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938819-9F3C-4961-851E-627B93E89AFE}"/>
              </a:ext>
            </a:extLst>
          </p:cNvPr>
          <p:cNvGrpSpPr/>
          <p:nvPr/>
        </p:nvGrpSpPr>
        <p:grpSpPr>
          <a:xfrm>
            <a:off x="4978613" y="1709004"/>
            <a:ext cx="1250202" cy="1250202"/>
            <a:chOff x="6096000" y="1083903"/>
            <a:chExt cx="1250202" cy="125020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CA2B3F-FBCC-4E3C-9B49-F92DC0BD4D0C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6" name="Graphic 15" descr="Document with solid fill">
              <a:extLst>
                <a:ext uri="{FF2B5EF4-FFF2-40B4-BE49-F238E27FC236}">
                  <a16:creationId xmlns:a16="http://schemas.microsoft.com/office/drawing/2014/main" id="{C27A2244-8C1C-4C92-A46D-E071F21A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1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2A03-02E9-4D89-B70C-3F3FCD5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763-F3E1-4682-8F31-52C8C305F1D6}" type="slidenum">
              <a:rPr lang="en-CH" smtClean="0"/>
              <a:t>3</a:t>
            </a:fld>
            <a:endParaRPr lang="en-CH" dirty="0"/>
          </a:p>
        </p:txBody>
      </p:sp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70559C04-4703-437E-8741-97776AB4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5"/>
            <a:ext cx="2189788" cy="2189788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34B56922-A992-4F39-9EA1-F7292592C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6"/>
            <a:ext cx="2189787" cy="218978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9DFB7-785A-45ED-8D20-28CC9C9662E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450096" y="3428999"/>
            <a:ext cx="329180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2C4083-6362-4939-A4F7-40650F64E634}"/>
              </a:ext>
            </a:extLst>
          </p:cNvPr>
          <p:cNvGrpSpPr/>
          <p:nvPr/>
        </p:nvGrpSpPr>
        <p:grpSpPr>
          <a:xfrm>
            <a:off x="5001106" y="3428999"/>
            <a:ext cx="2189789" cy="2340978"/>
            <a:chOff x="4043127" y="1796485"/>
            <a:chExt cx="2363199" cy="2526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D1CD918-46E1-4B4F-8C64-EC006F40023E}"/>
                </a:ext>
              </a:extLst>
            </p:cNvPr>
            <p:cNvGrpSpPr/>
            <p:nvPr/>
          </p:nvGrpSpPr>
          <p:grpSpPr>
            <a:xfrm>
              <a:off x="4677061" y="1796485"/>
              <a:ext cx="1729265" cy="1729265"/>
              <a:chOff x="4252086" y="1955727"/>
              <a:chExt cx="1729265" cy="1729265"/>
            </a:xfrm>
          </p:grpSpPr>
          <p:sp>
            <p:nvSpPr>
              <p:cNvPr id="31" name="Rectangle: Single Corner Snipped 30">
                <a:extLst>
                  <a:ext uri="{FF2B5EF4-FFF2-40B4-BE49-F238E27FC236}">
                    <a16:creationId xmlns:a16="http://schemas.microsoft.com/office/drawing/2014/main" id="{57268E4C-C759-4069-AF8C-F028E3FEC100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673CF68C-7A9A-4969-A921-37E9FE8C6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B525B-AF1B-491E-A59F-ED73840106DE}"/>
                </a:ext>
              </a:extLst>
            </p:cNvPr>
            <p:cNvGrpSpPr/>
            <p:nvPr/>
          </p:nvGrpSpPr>
          <p:grpSpPr>
            <a:xfrm>
              <a:off x="4366735" y="2195033"/>
              <a:ext cx="1729265" cy="1729265"/>
              <a:chOff x="4252086" y="1955727"/>
              <a:chExt cx="1729265" cy="1729265"/>
            </a:xfrm>
          </p:grpSpPr>
          <p:sp>
            <p:nvSpPr>
              <p:cNvPr id="29" name="Rectangle: Single Corner Snipped 28">
                <a:extLst>
                  <a:ext uri="{FF2B5EF4-FFF2-40B4-BE49-F238E27FC236}">
                    <a16:creationId xmlns:a16="http://schemas.microsoft.com/office/drawing/2014/main" id="{A872F444-5A4B-4D3B-A8B1-C6CED5AD0CD5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0" name="Graphic 29" descr="Document with solid fill">
                <a:extLst>
                  <a:ext uri="{FF2B5EF4-FFF2-40B4-BE49-F238E27FC236}">
                    <a16:creationId xmlns:a16="http://schemas.microsoft.com/office/drawing/2014/main" id="{58347E4B-EB81-4E10-B135-7C48D846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AB5256-BB77-4B21-94BD-9CBAB7C89E94}"/>
                </a:ext>
              </a:extLst>
            </p:cNvPr>
            <p:cNvGrpSpPr/>
            <p:nvPr/>
          </p:nvGrpSpPr>
          <p:grpSpPr>
            <a:xfrm>
              <a:off x="4043127" y="2593581"/>
              <a:ext cx="1729265" cy="1729265"/>
              <a:chOff x="4252086" y="1955727"/>
              <a:chExt cx="1729265" cy="1729265"/>
            </a:xfrm>
          </p:grpSpPr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D5F3EE52-F67C-4447-9889-496474433856}"/>
                  </a:ext>
                </a:extLst>
              </p:cNvPr>
              <p:cNvSpPr/>
              <p:nvPr/>
            </p:nvSpPr>
            <p:spPr>
              <a:xfrm>
                <a:off x="4614863" y="2171700"/>
                <a:ext cx="995362" cy="1304925"/>
              </a:xfrm>
              <a:prstGeom prst="snip1Rect">
                <a:avLst>
                  <a:gd name="adj" fmla="val 3867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8" name="Graphic 27" descr="Document with solid fill">
                <a:extLst>
                  <a:ext uri="{FF2B5EF4-FFF2-40B4-BE49-F238E27FC236}">
                    <a16:creationId xmlns:a16="http://schemas.microsoft.com/office/drawing/2014/main" id="{8012ACCA-BF6C-4D16-A649-C58330C61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52086" y="1955727"/>
                <a:ext cx="1729265" cy="17292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69734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35B9-6A9A-41E1-88AF-3808C72A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 in practice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512CF-7F7A-403C-B27E-1EE1202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30</a:t>
            </a:fld>
            <a:endParaRPr lang="en-CH" dirty="0"/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7463F415-6E48-4EC6-B7C1-D94016F9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106" y="1690688"/>
            <a:ext cx="2189787" cy="2189787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E7AC457E-2C14-4FFC-A5C1-B0F31CB2D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4012" y="3964973"/>
            <a:ext cx="2189788" cy="2189788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06842685-BE35-438E-8E68-EBAB5CBE1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8200" y="3964973"/>
            <a:ext cx="2189788" cy="21897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3F0D6E-FC57-4EFB-9459-925814E5AC5B}"/>
              </a:ext>
            </a:extLst>
          </p:cNvPr>
          <p:cNvCxnSpPr>
            <a:cxnSpLocks/>
          </p:cNvCxnSpPr>
          <p:nvPr/>
        </p:nvCxnSpPr>
        <p:spPr>
          <a:xfrm flipV="1">
            <a:off x="2823882" y="3607225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08A14-382C-4D1F-81F6-EFFD2128BC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1647" y="3295833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3A16C-ED88-4E5D-BEE7-01CD96E2154A}"/>
              </a:ext>
            </a:extLst>
          </p:cNvPr>
          <p:cNvCxnSpPr>
            <a:cxnSpLocks/>
          </p:cNvCxnSpPr>
          <p:nvPr/>
        </p:nvCxnSpPr>
        <p:spPr>
          <a:xfrm flipH="1" flipV="1">
            <a:off x="7287784" y="3580491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22FF3-D1C3-4933-8870-CF458DBAB32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95549" y="3269099"/>
            <a:ext cx="2177224" cy="973740"/>
          </a:xfrm>
          <a:prstGeom prst="straightConnector1">
            <a:avLst/>
          </a:prstGeom>
          <a:ln w="76200">
            <a:headEnd type="triangle" w="lg" len="lg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3D9EA863-07E1-42BB-AEDD-7E5510CE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80447" y="5377912"/>
            <a:ext cx="936450" cy="936450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8B305609-EEAD-4761-B2CD-150A579F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36323" y="5377912"/>
            <a:ext cx="936450" cy="9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42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7F83-1B4B-473C-A5DD-616B902E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 in practice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D66E-1948-44CF-917B-ED625EB7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31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2F882-5E9E-43DD-A7AB-E7CA461D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logo by Jason Long; Mercurial logo by Cali </a:t>
            </a:r>
            <a:r>
              <a:rPr lang="en-US" dirty="0" err="1"/>
              <a:t>Mastny</a:t>
            </a:r>
            <a:r>
              <a:rPr lang="en-US" dirty="0"/>
              <a:t> and Matt Mackall; Bazaar logo by the Bazaar developers</a:t>
            </a:r>
            <a:endParaRPr lang="en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6743A-3D1E-44D2-A869-349CF37F3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9402" y="2880775"/>
            <a:ext cx="1190625" cy="142875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49DFC5-0B3C-4A82-8650-84AE9EBC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610550"/>
            <a:ext cx="4715715" cy="1969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0E6E909-83D3-44AF-878E-76E32D93D9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369" t="5324" r="59820" b="72680"/>
          <a:stretch/>
        </p:blipFill>
        <p:spPr>
          <a:xfrm>
            <a:off x="9592514" y="2693365"/>
            <a:ext cx="1670711" cy="18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9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18287-0EE1-4739-BE0A-D788DCC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32</a:t>
            </a:fld>
            <a:endParaRPr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CD4FAB-F773-4339-BCF0-BE25CE1C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0812" y="4362846"/>
            <a:ext cx="4219575" cy="6000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00D4B73-251E-4B9E-AD57-C2D2F2451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2100" y="1743471"/>
            <a:ext cx="3219450" cy="32194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ABE2752-CC97-495F-810A-BFC62BDE8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487" y="5015704"/>
            <a:ext cx="3114675" cy="8409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774FC57-C018-4A90-B49E-E0E3854B0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0275" y="1719527"/>
            <a:ext cx="4819649" cy="18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2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1683F-DAA6-454E-BD3A-8D772A52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33</a:t>
            </a:fld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E3CB0-92AD-4E83-9030-C4EFEDB7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6" y="1624452"/>
            <a:ext cx="5375519" cy="1804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D0047-14F2-4885-B5FC-E3F733A6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31" y="2087846"/>
            <a:ext cx="3841994" cy="877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F5731-70CF-43BF-A893-5929DC72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549" y="4023424"/>
            <a:ext cx="6099879" cy="1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FD986-A984-491C-8530-9F03A841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34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7D1C-B0E6-4255-8019-8AE0BE748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https://github.com/dotnet/runtime/pull/73950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333BE-F7AA-4568-8EA8-B2A842BE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8033" cy="5363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1DD6-C546-4A52-8E26-A459BE83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582"/>
            <a:ext cx="12192000" cy="55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58243-31B1-4F76-A186-950E5839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35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7CE4-2B31-4296-9DB0-580D40E0C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https://github.com/openjdk/jdk/branches/active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AEBA-4527-4A92-8E36-7C719725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6" y="0"/>
            <a:ext cx="10064747" cy="6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100A-F846-42AA-A6EA-E050119C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on Git (2017)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5B26-55C0-4A48-82CA-3CB0380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 million files</a:t>
            </a:r>
          </a:p>
          <a:p>
            <a:r>
              <a:rPr lang="en-US" dirty="0"/>
              <a:t>300 GB repo</a:t>
            </a:r>
          </a:p>
          <a:p>
            <a:r>
              <a:rPr lang="en-US" dirty="0"/>
              <a:t>4,000 engineers</a:t>
            </a:r>
          </a:p>
          <a:p>
            <a:r>
              <a:rPr lang="en-US" dirty="0"/>
              <a:t>4,000 branches</a:t>
            </a:r>
          </a:p>
          <a:p>
            <a:r>
              <a:rPr lang="en-US" dirty="0"/>
              <a:t>8,000 pushes / day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1FFA2-A743-4389-8C12-3E42AA5A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36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74037-2E77-4137-81C8-FE85C404F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https://devblogs.microsoft.com/bharry/the-largest-git-repo-on-the-planet/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42787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A3AF-D3F5-4727-A1E9-3CD3006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Prerequisites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8E01-BD0A-4DAA-860B-FD18FC0C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GitHub account</a:t>
            </a:r>
          </a:p>
          <a:p>
            <a:endParaRPr lang="en-US" dirty="0"/>
          </a:p>
          <a:p>
            <a:r>
              <a:rPr lang="en-US" dirty="0"/>
              <a:t>Configure an SSH key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7A40-5998-47FB-82D1-95C002B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575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51B9-B863-4A98-9118-9B41C77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use Git?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59537-133A-4DFA-A8AA-00AA86E5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1076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AA76-2E09-4F79-8FB0-F6BB0BF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39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CA88-D050-4F8C-8525-F515F0A3A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https://xkcd.com/1597/</a:t>
            </a:r>
            <a:endParaRPr lang="en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09CC24-7D75-4C21-A2B4-E8548DF4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71556"/>
            <a:ext cx="4276725" cy="61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3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E51FEC3-6F76-4D9A-87CA-474C4BB5A29A}"/>
              </a:ext>
            </a:extLst>
          </p:cNvPr>
          <p:cNvGrpSpPr/>
          <p:nvPr/>
        </p:nvGrpSpPr>
        <p:grpSpPr>
          <a:xfrm>
            <a:off x="5391693" y="2609743"/>
            <a:ext cx="1250202" cy="1250202"/>
            <a:chOff x="6096000" y="1083903"/>
            <a:chExt cx="1250202" cy="12502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E3A9B-B7B0-485E-B603-665637FC8B39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049A12EE-EC82-4C23-90BB-1D6A496AC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9163EF-4B73-447C-ACA5-B3F9ECF5F206}"/>
              </a:ext>
            </a:extLst>
          </p:cNvPr>
          <p:cNvGrpSpPr/>
          <p:nvPr/>
        </p:nvGrpSpPr>
        <p:grpSpPr>
          <a:xfrm>
            <a:off x="5198957" y="2776852"/>
            <a:ext cx="1250202" cy="1250202"/>
            <a:chOff x="6096000" y="1083903"/>
            <a:chExt cx="1250202" cy="125020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825CEF-8F25-4B73-AAF0-C937BDA1C8F9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2" name="Graphic 21" descr="Document with solid fill">
              <a:extLst>
                <a:ext uri="{FF2B5EF4-FFF2-40B4-BE49-F238E27FC236}">
                  <a16:creationId xmlns:a16="http://schemas.microsoft.com/office/drawing/2014/main" id="{3E911DF0-F222-4E50-9A20-948B470A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2A03-02E9-4D89-B70C-3F3FCD5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763-F3E1-4682-8F31-52C8C305F1D6}" type="slidenum">
              <a:rPr lang="en-CH" smtClean="0"/>
              <a:t>4</a:t>
            </a:fld>
            <a:endParaRPr lang="en-CH" dirty="0"/>
          </a:p>
        </p:txBody>
      </p:sp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70559C04-4703-437E-8741-97776AB4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60308" y="2334105"/>
            <a:ext cx="2189788" cy="2189788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34B56922-A992-4F39-9EA1-F7292592C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41905" y="2334106"/>
            <a:ext cx="2189787" cy="218978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15F644-A85F-48DD-800E-DEA9679775ED}"/>
              </a:ext>
            </a:extLst>
          </p:cNvPr>
          <p:cNvGrpSpPr/>
          <p:nvPr/>
        </p:nvGrpSpPr>
        <p:grpSpPr>
          <a:xfrm>
            <a:off x="5001106" y="2926437"/>
            <a:ext cx="1250202" cy="1250202"/>
            <a:chOff x="6096000" y="1083903"/>
            <a:chExt cx="1250202" cy="125020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A47246-78F9-48DA-8CEF-2D54825A89F1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69788180-B09B-4453-BEF1-D03D4B0D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71674341-CDD8-462C-9713-D370A41FE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001107" y="4531688"/>
            <a:ext cx="2189787" cy="2189787"/>
          </a:xfrm>
          <a:prstGeom prst="rect">
            <a:avLst/>
          </a:prstGeom>
        </p:spPr>
      </p:pic>
      <p:pic>
        <p:nvPicPr>
          <p:cNvPr id="16" name="Graphic 15" descr="Programmer female with solid fill">
            <a:extLst>
              <a:ext uri="{FF2B5EF4-FFF2-40B4-BE49-F238E27FC236}">
                <a16:creationId xmlns:a16="http://schemas.microsoft.com/office/drawing/2014/main" id="{2CBA27E8-4201-49AB-A57E-BFBEB47C7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01106" y="64906"/>
            <a:ext cx="2189788" cy="2189788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61C35C54-F3DD-416C-BC3E-0D3DD7373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3465" y="2808698"/>
            <a:ext cx="1165227" cy="11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8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22B-3F43-42A8-9A2E-CE78C02B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AEB-41CF-49CF-BA82-D91FBBE126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$ git status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1269A-999C-48B1-B850-F4AA9D0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40</a:t>
            </a:fld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BA3F1-7485-4AE0-8115-695A526E5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9435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FBFD1-042E-4681-A615-54523CD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41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2C31-B934-4AE2-A248-0DF5DAFF8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Desktop</a:t>
            </a:r>
            <a:endParaRPr lang="en-CH" dirty="0"/>
          </a:p>
        </p:txBody>
      </p:sp>
      <p:pic>
        <p:nvPicPr>
          <p:cNvPr id="4" name="Picture 2" descr="Screenshot of GitHub Desktop running on Windows">
            <a:extLst>
              <a:ext uri="{FF2B5EF4-FFF2-40B4-BE49-F238E27FC236}">
                <a16:creationId xmlns:a16="http://schemas.microsoft.com/office/drawing/2014/main" id="{454E2AE3-960A-4F72-BA86-6F2C1CF3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962564"/>
            <a:ext cx="7175500" cy="49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31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49BAC-0B66-4A9A-B3A2-02B8974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42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365F-E32E-4DED-9BE3-E035FD18F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en-CH" dirty="0"/>
          </a:p>
        </p:txBody>
      </p:sp>
      <p:pic>
        <p:nvPicPr>
          <p:cNvPr id="4" name="Picture 2" descr="The Visual Studio IDE that highlights the Git menu and the Git Changes tab in Solution Explorer.">
            <a:extLst>
              <a:ext uri="{FF2B5EF4-FFF2-40B4-BE49-F238E27FC236}">
                <a16:creationId xmlns:a16="http://schemas.microsoft.com/office/drawing/2014/main" id="{A569C0A0-49FF-48CC-BD33-D45EDD70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954733"/>
            <a:ext cx="7816850" cy="49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76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55DE-707E-43E2-8F90-AA58FC5F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 objectives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1EA9-36DF-41D8-99C4-32EA14A4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dirty="0"/>
              <a:t>Create a repository</a:t>
            </a:r>
          </a:p>
          <a:p>
            <a:r>
              <a:rPr lang="en-US" dirty="0"/>
              <a:t>Make some changes</a:t>
            </a:r>
          </a:p>
          <a:p>
            <a:r>
              <a:rPr lang="en-US" dirty="0"/>
              <a:t>Publish it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81B99-82D3-4445-8542-DC580113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90444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A023-ABD1-410B-8CC6-81FE71EB726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~$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mkdir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example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~$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cd example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~/example$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</a:t>
            </a:r>
            <a:endParaRPr lang="en-US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Initialized empty Git repository in ~/example/.git/</a:t>
            </a:r>
            <a:endParaRPr lang="en-CH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944E-5D62-4B1A-94D6-06CF8501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4830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'Hello' &gt; hello.txt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5371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status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Untracked files: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3600" i="1" dirty="0">
                <a:solidFill>
                  <a:schemeClr val="accent1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80268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add -A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status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Changes to be committed: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new file:  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1521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commit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Initial commit.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create mode 100644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56359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'Goodbye' &gt;&gt; hello.txt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93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D2A03-02E9-4D89-B70C-3F3FCD5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6763-F3E1-4682-8F31-52C8C305F1D6}" type="slidenum">
              <a:rPr lang="en-CH" smtClean="0"/>
              <a:t>5</a:t>
            </a:fld>
            <a:endParaRPr lang="en-CH" dirty="0"/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E15836A1-5A18-41C2-84E4-366AE038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2965" y="3224727"/>
            <a:ext cx="1364721" cy="1364721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70559C04-4703-437E-8741-97776AB4A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158" y="50286"/>
            <a:ext cx="1364721" cy="1364721"/>
          </a:xfrm>
          <a:prstGeom prst="rect">
            <a:avLst/>
          </a:prstGeom>
        </p:spPr>
      </p:pic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7F0A1F10-A0A3-4DFC-969B-A472A9A63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829" y="2533762"/>
            <a:ext cx="1364721" cy="1364721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6F846C56-7A60-42CD-87D0-D252CA812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570" y="60422"/>
            <a:ext cx="1364721" cy="1364721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53DA9BF-B0AA-4679-BBB7-23E3EA6D4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3350" y="889188"/>
            <a:ext cx="1364721" cy="1364721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D6F1978E-5A78-4D3B-9A2C-FF8A0325B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741" y="5174191"/>
            <a:ext cx="1364721" cy="1364721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15AF98BF-E868-431E-B897-7F48AD834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619" y="2746639"/>
            <a:ext cx="1364721" cy="1364721"/>
          </a:xfrm>
          <a:prstGeom prst="rect">
            <a:avLst/>
          </a:prstGeom>
        </p:spPr>
      </p:pic>
      <p:pic>
        <p:nvPicPr>
          <p:cNvPr id="10" name="Graphic 9" descr="Programmer female with solid fill">
            <a:extLst>
              <a:ext uri="{FF2B5EF4-FFF2-40B4-BE49-F238E27FC236}">
                <a16:creationId xmlns:a16="http://schemas.microsoft.com/office/drawing/2014/main" id="{EE789A5C-43CD-4D72-A38E-723D213D9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7693" y="5356754"/>
            <a:ext cx="1364721" cy="1364721"/>
          </a:xfrm>
          <a:prstGeom prst="rect">
            <a:avLst/>
          </a:prstGeom>
        </p:spPr>
      </p:pic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FD6B15E7-28BF-4BFE-93FB-B0E4CC38D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69" y="4760632"/>
            <a:ext cx="1364721" cy="1364721"/>
          </a:xfrm>
          <a:prstGeom prst="rect">
            <a:avLst/>
          </a:prstGeom>
        </p:spPr>
      </p:pic>
      <p:pic>
        <p:nvPicPr>
          <p:cNvPr id="14" name="Graphic 13" descr="Programmer male with solid fill">
            <a:extLst>
              <a:ext uri="{FF2B5EF4-FFF2-40B4-BE49-F238E27FC236}">
                <a16:creationId xmlns:a16="http://schemas.microsoft.com/office/drawing/2014/main" id="{A877F5FC-4896-4F01-8625-A389CD568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016" y="1252974"/>
            <a:ext cx="1364721" cy="1364721"/>
          </a:xfrm>
          <a:prstGeom prst="rect">
            <a:avLst/>
          </a:prstGeom>
        </p:spPr>
      </p:pic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77D856F5-FA4E-4EF9-94ED-536633381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645" y="280147"/>
            <a:ext cx="1364721" cy="1364721"/>
          </a:xfrm>
          <a:prstGeom prst="rect">
            <a:avLst/>
          </a:prstGeom>
        </p:spPr>
      </p:pic>
      <p:pic>
        <p:nvPicPr>
          <p:cNvPr id="16" name="Graphic 15" descr="Programmer male with solid fill">
            <a:extLst>
              <a:ext uri="{FF2B5EF4-FFF2-40B4-BE49-F238E27FC236}">
                <a16:creationId xmlns:a16="http://schemas.microsoft.com/office/drawing/2014/main" id="{1D03C9DE-1EF0-4C8C-A546-34713896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8245" y="1250066"/>
            <a:ext cx="1364721" cy="1364721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692F10EC-4830-4256-8FD9-0C94E6F6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370" y="2519082"/>
            <a:ext cx="1364721" cy="1364721"/>
          </a:xfrm>
          <a:prstGeom prst="rect">
            <a:avLst/>
          </a:prstGeom>
        </p:spPr>
      </p:pic>
      <p:pic>
        <p:nvPicPr>
          <p:cNvPr id="18" name="Graphic 17" descr="Programmer male with solid fill">
            <a:extLst>
              <a:ext uri="{FF2B5EF4-FFF2-40B4-BE49-F238E27FC236}">
                <a16:creationId xmlns:a16="http://schemas.microsoft.com/office/drawing/2014/main" id="{3F4C4F0B-CE9C-4297-8662-6723CF92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6644" y="3883803"/>
            <a:ext cx="1364721" cy="1364721"/>
          </a:xfrm>
          <a:prstGeom prst="rect">
            <a:avLst/>
          </a:prstGeom>
        </p:spPr>
      </p:pic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A7D9A329-82D1-45C5-AA06-949B8F30D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9567" y="4562351"/>
            <a:ext cx="1364721" cy="1364721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A9DD5DAE-0493-42FE-A9E9-78773ADE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1825" y="4727504"/>
            <a:ext cx="1364721" cy="1364721"/>
          </a:xfrm>
          <a:prstGeom prst="rect">
            <a:avLst/>
          </a:prstGeom>
        </p:spPr>
      </p:pic>
      <p:pic>
        <p:nvPicPr>
          <p:cNvPr id="21" name="Graphic 20" descr="Programmer male with solid fill">
            <a:extLst>
              <a:ext uri="{FF2B5EF4-FFF2-40B4-BE49-F238E27FC236}">
                <a16:creationId xmlns:a16="http://schemas.microsoft.com/office/drawing/2014/main" id="{B48B193B-FA64-4154-AD36-159D9DE5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6738" y="2694105"/>
            <a:ext cx="1364721" cy="1364721"/>
          </a:xfrm>
          <a:prstGeom prst="rect">
            <a:avLst/>
          </a:prstGeom>
        </p:spPr>
      </p:pic>
      <p:pic>
        <p:nvPicPr>
          <p:cNvPr id="22" name="Graphic 21" descr="Programmer male with solid fill">
            <a:extLst>
              <a:ext uri="{FF2B5EF4-FFF2-40B4-BE49-F238E27FC236}">
                <a16:creationId xmlns:a16="http://schemas.microsoft.com/office/drawing/2014/main" id="{F521A569-51FE-438B-8DA8-03C5B711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737" y="140058"/>
            <a:ext cx="1364721" cy="13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4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diff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diff --git a/hello.txt b/hello.txt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index e965047..c86756d 100644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--- a/hello.txt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+++ b/hello.txt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@@ -1 +1,2 @@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Hello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+Goodbye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1806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add -A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98854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diff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7064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040-DE11-40A2-B810-76467C60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changed files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41BF-E58C-4642-92E6-72CF3487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53</a:t>
            </a:fld>
            <a:endParaRPr lang="en-CH" dirty="0"/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08358533-D3C9-4102-AC0F-8C6AA46F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352" y="2322352"/>
            <a:ext cx="2213295" cy="2213295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0A0BE08-2482-4C61-BA2B-51B825B7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22351"/>
            <a:ext cx="2213295" cy="2213295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92B79E4D-E02E-4792-8776-93BAC727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504" y="2322351"/>
            <a:ext cx="2213295" cy="22132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361D26-F0AF-4C1F-A567-70B29227D3BE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051495" y="3428999"/>
            <a:ext cx="193785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5970A9-2FEF-410E-B7E4-E5B24A982F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02647" y="3428999"/>
            <a:ext cx="193785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66A825-A74B-4C77-A90B-E77003CDDB56}"/>
              </a:ext>
            </a:extLst>
          </p:cNvPr>
          <p:cNvSpPr txBox="1"/>
          <p:nvPr/>
        </p:nvSpPr>
        <p:spPr>
          <a:xfrm>
            <a:off x="648748" y="4630723"/>
            <a:ext cx="259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Modified</a:t>
            </a:r>
            <a:endParaRPr lang="en-CH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8A25B-602E-4AD4-B500-BE5A0B1EF839}"/>
              </a:ext>
            </a:extLst>
          </p:cNvPr>
          <p:cNvSpPr txBox="1"/>
          <p:nvPr/>
        </p:nvSpPr>
        <p:spPr>
          <a:xfrm>
            <a:off x="4799900" y="4630723"/>
            <a:ext cx="259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Staged</a:t>
            </a:r>
            <a:endParaRPr lang="en-CH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4336F-B654-4EE1-BE7C-00D0AB52B2DD}"/>
              </a:ext>
            </a:extLst>
          </p:cNvPr>
          <p:cNvSpPr txBox="1"/>
          <p:nvPr/>
        </p:nvSpPr>
        <p:spPr>
          <a:xfrm>
            <a:off x="8951054" y="4630723"/>
            <a:ext cx="2592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Committed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3695945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diff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--staged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diff --git a/hello.txt b/hello.txt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index e965047..c86756d 100644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--- a/hello.txt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+++ b/hello.txt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@@ -1 +1,2 @@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Hello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+Goodbye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2000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commit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-m 'Say goodbye'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Say goodbye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1 file changed, 1 insertion(+)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77705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switch -c feature/today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Switched to a new branch 'feature/today'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9248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C841-CEC7-4FBA-A264-44908F2B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file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3B03-CB09-4593-B32E-7CB2D72D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“Hello” → “Hello today”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95E1-2B37-4B83-9E81-BE8A615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04974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add -A &amp;&amp; git commit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-m 'Add time'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Add time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1 file changed, 1 insertion(+),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1 deletion (-)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8399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5B5-2734-4B6B-9691-127B3006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sz="5400" dirty="0">
                <a:latin typeface="Consolas" panose="020B0609020204030204" pitchFamily="49" charset="0"/>
              </a:rPr>
              <a:t>commit -a</a:t>
            </a:r>
            <a:r>
              <a:rPr lang="en-US" dirty="0"/>
              <a:t> 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9D8C-D1DF-4C9B-91C4-B67E410B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</a:t>
            </a:r>
            <a:r>
              <a:rPr lang="en-US" i="1" dirty="0"/>
              <a:t>modified</a:t>
            </a:r>
            <a:r>
              <a:rPr lang="en-US" dirty="0"/>
              <a:t> files only!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7DA3C-7F35-45EE-9ECE-5B1A628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920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C098-C4E1-4D6C-B4F0-6C501035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193F-CCE9-4582-A0F1-C8E9B0FC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106" cy="4351338"/>
          </a:xfrm>
        </p:spPr>
        <p:txBody>
          <a:bodyPr/>
          <a:lstStyle/>
          <a:p>
            <a:r>
              <a:rPr lang="en-US" dirty="0"/>
              <a:t>Contrast old and new </a:t>
            </a:r>
            <a:r>
              <a:rPr lang="en-US" u="sng" dirty="0"/>
              <a:t>version control</a:t>
            </a:r>
            <a:r>
              <a:rPr lang="en-US" dirty="0"/>
              <a:t> systems</a:t>
            </a:r>
          </a:p>
          <a:p>
            <a:r>
              <a:rPr lang="en-US" dirty="0"/>
              <a:t>Organize your code with </a:t>
            </a:r>
            <a:r>
              <a:rPr lang="en-US" u="sng" dirty="0"/>
              <a:t>Git</a:t>
            </a:r>
            <a:endParaRPr lang="en-US" dirty="0"/>
          </a:p>
          <a:p>
            <a:r>
              <a:rPr lang="en-US" dirty="0"/>
              <a:t>Write useful descriptions of code changes</a:t>
            </a:r>
          </a:p>
          <a:p>
            <a:r>
              <a:rPr lang="en-US" dirty="0"/>
              <a:t>Avoid mistakes with </a:t>
            </a:r>
            <a:r>
              <a:rPr lang="en-US" u="sng" dirty="0"/>
              <a:t>continuous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7F07-8577-451A-8958-53A4828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554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branch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feature/today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main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83546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git switch main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Switched to branch 'main'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02739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C841-CEC7-4FBA-A264-44908F2B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file differently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3B03-CB09-4593-B32E-7CB2D72D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“Hello” → “Hello everyone”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95E1-2B37-4B83-9E81-BE8A615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07177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add -A &amp;&amp; git commit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-m 'Add folks'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Add folks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1 file changed, 1 insertion(+),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1 deletion (-)</a:t>
            </a: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8819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merge feature/today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Auto-merging hello.txt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CONFLICT (content): Merge conflict in hello.txt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es-E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01081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cat hello.txt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&lt;&lt;&lt;&lt;&lt;&lt;&lt; HEAD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Hello everyone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=======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Hello today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&gt;&gt;&gt;&gt;&gt;&gt;&gt; feature/today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Goodbye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122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add -A &amp;&amp; git commit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-m 'Merge'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15937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commit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--amend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-m 'Merge branch'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Merge branch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Date: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160049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asdf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' &gt;&gt; hello.txt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91325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restore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033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665F-4C5A-4E59-8946-99460DA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D58ED-1C96-42B9-AEFC-3BA9F117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3228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asdf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' &gt; mistake.txt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317698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clean 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fdn</a:t>
            </a:r>
            <a:endParaRPr lang="en-US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clean 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fd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478759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mkdir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folder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git status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nothing to commit, working tree clean</a:t>
            </a:r>
            <a:endParaRPr lang="en-CH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0799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F51-2E60-4E15-845B-EEF61FAB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GitHub repo + push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7CE3-DBFF-42FA-BF16-3741EB82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Public or private</a:t>
            </a:r>
            <a:br>
              <a:rPr lang="en-US" dirty="0"/>
            </a:br>
            <a:r>
              <a:rPr lang="en-US" dirty="0"/>
              <a:t>Without creating files (readme, etc.)</a:t>
            </a:r>
          </a:p>
          <a:p>
            <a:r>
              <a:rPr lang="en-US" dirty="0"/>
              <a:t>Follow the GitHub instructions</a:t>
            </a:r>
            <a:br>
              <a:rPr lang="en-US" dirty="0"/>
            </a:br>
            <a:r>
              <a:rPr lang="en-US" i="1" dirty="0"/>
              <a:t>“…or push an existing repository from the command line”</a:t>
            </a:r>
            <a:endParaRPr lang="en-CH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A3098-B0B6-4922-9A90-5EDE05A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73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A0224-6B07-4773-A104-D9B2498FF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9"/>
          <a:stretch/>
        </p:blipFill>
        <p:spPr>
          <a:xfrm>
            <a:off x="838199" y="1690688"/>
            <a:ext cx="172891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5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'See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' &gt;&gt; hello.txt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20311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add -A &amp;&amp; git commit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-m 'Add bye'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[...] Add bye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1 file changed, 1 insertion(+)</a:t>
            </a:r>
            <a:endParaRPr lang="en-US" sz="3600" i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62111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push</a:t>
            </a:r>
            <a:endParaRPr lang="en-U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45053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  <a:endParaRPr lang="en-U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Already up to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7143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C695-001A-4DC0-92BA-7B618B9B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is per branch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ED7D-3AB7-45F9-BD29-D3E605C3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5673"/>
            <a:ext cx="2189789" cy="6813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git pull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7F24-4638-4516-8DE5-54E6572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78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14E2C4-01A1-44AB-8DC6-B10310B3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3680305"/>
            <a:ext cx="2189788" cy="2189788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F8F84B58-64E0-4AB2-A742-FD5B042A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4013" y="2334106"/>
            <a:ext cx="2189787" cy="21897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0207C-2CD2-4E34-909B-80072E9533B7}"/>
              </a:ext>
            </a:extLst>
          </p:cNvPr>
          <p:cNvGrpSpPr/>
          <p:nvPr/>
        </p:nvGrpSpPr>
        <p:grpSpPr>
          <a:xfrm>
            <a:off x="7122014" y="4217574"/>
            <a:ext cx="1250202" cy="1250202"/>
            <a:chOff x="6096000" y="1083903"/>
            <a:chExt cx="1250202" cy="125020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1D9B90-8751-4F07-9359-6DE2B431A601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0" name="Graphic 9" descr="Document with solid fill">
              <a:extLst>
                <a:ext uri="{FF2B5EF4-FFF2-40B4-BE49-F238E27FC236}">
                  <a16:creationId xmlns:a16="http://schemas.microsoft.com/office/drawing/2014/main" id="{8FB7DFEA-93F6-4B3F-A648-FC1F1068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784735-4B30-494F-AA29-9AD693A64FF7}"/>
              </a:ext>
            </a:extLst>
          </p:cNvPr>
          <p:cNvCxnSpPr>
            <a:cxnSpLocks/>
          </p:cNvCxnSpPr>
          <p:nvPr/>
        </p:nvCxnSpPr>
        <p:spPr>
          <a:xfrm>
            <a:off x="4097190" y="3680305"/>
            <a:ext cx="359484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118FAD-2136-45EB-A0F4-0D9B637DBF7B}"/>
              </a:ext>
            </a:extLst>
          </p:cNvPr>
          <p:cNvGrpSpPr/>
          <p:nvPr/>
        </p:nvGrpSpPr>
        <p:grpSpPr>
          <a:xfrm>
            <a:off x="7122014" y="2027786"/>
            <a:ext cx="1250202" cy="1250202"/>
            <a:chOff x="6096000" y="1083903"/>
            <a:chExt cx="1250202" cy="12502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4D2223-CECA-4870-8630-7B0164AA13E1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493EAF3-F3CA-4F7F-BA61-A2AD5E04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31C03E-D238-44CD-9F25-73BEF981E16F}"/>
              </a:ext>
            </a:extLst>
          </p:cNvPr>
          <p:cNvGrpSpPr/>
          <p:nvPr/>
        </p:nvGrpSpPr>
        <p:grpSpPr>
          <a:xfrm>
            <a:off x="7123412" y="4218972"/>
            <a:ext cx="1250202" cy="1250202"/>
            <a:chOff x="6096000" y="1083903"/>
            <a:chExt cx="1250202" cy="1250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037E70-5D43-47D6-9D57-BC3DE8DB9D42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41959971-406D-4E85-B367-69DAE825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D0A0316-1D24-4E11-BDF7-EF17916493FD}"/>
              </a:ext>
            </a:extLst>
          </p:cNvPr>
          <p:cNvSpPr txBox="1">
            <a:spLocks/>
          </p:cNvSpPr>
          <p:nvPr/>
        </p:nvSpPr>
        <p:spPr>
          <a:xfrm>
            <a:off x="838200" y="6015723"/>
            <a:ext cx="3951914" cy="81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git switch ...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BCCC3C-5725-4F57-8042-212D1FD1CCEF}"/>
              </a:ext>
            </a:extLst>
          </p:cNvPr>
          <p:cNvSpPr txBox="1">
            <a:spLocks/>
          </p:cNvSpPr>
          <p:nvPr/>
        </p:nvSpPr>
        <p:spPr>
          <a:xfrm>
            <a:off x="838200" y="3675116"/>
            <a:ext cx="2446178" cy="81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nsolas" panose="020B0609020204030204" pitchFamily="49" charset="0"/>
              </a:rPr>
              <a:t>git pull</a:t>
            </a:r>
            <a:endParaRPr lang="en-CH" sz="36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2B9BE9-9527-4AC8-89B3-9EBE112B6A43}"/>
              </a:ext>
            </a:extLst>
          </p:cNvPr>
          <p:cNvGrpSpPr/>
          <p:nvPr/>
        </p:nvGrpSpPr>
        <p:grpSpPr>
          <a:xfrm>
            <a:off x="7121235" y="2027786"/>
            <a:ext cx="1250202" cy="1250202"/>
            <a:chOff x="6096000" y="1083903"/>
            <a:chExt cx="1250202" cy="125020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89B347-8DBF-4052-BB4B-C4F44466C131}"/>
                </a:ext>
              </a:extLst>
            </p:cNvPr>
            <p:cNvSpPr/>
            <p:nvPr/>
          </p:nvSpPr>
          <p:spPr>
            <a:xfrm>
              <a:off x="6341269" y="1233488"/>
              <a:ext cx="758107" cy="962280"/>
            </a:xfrm>
            <a:custGeom>
              <a:avLst/>
              <a:gdLst>
                <a:gd name="connsiteX0" fmla="*/ 0 w 758107"/>
                <a:gd name="connsiteY0" fmla="*/ 0 h 962280"/>
                <a:gd name="connsiteX1" fmla="*/ 0 w 758107"/>
                <a:gd name="connsiteY1" fmla="*/ 0 h 962280"/>
                <a:gd name="connsiteX2" fmla="*/ 76200 w 758107"/>
                <a:gd name="connsiteY2" fmla="*/ 4762 h 962280"/>
                <a:gd name="connsiteX3" fmla="*/ 219075 w 758107"/>
                <a:gd name="connsiteY3" fmla="*/ 19050 h 962280"/>
                <a:gd name="connsiteX4" fmla="*/ 416719 w 758107"/>
                <a:gd name="connsiteY4" fmla="*/ 21431 h 962280"/>
                <a:gd name="connsiteX5" fmla="*/ 450056 w 758107"/>
                <a:gd name="connsiteY5" fmla="*/ 28575 h 962280"/>
                <a:gd name="connsiteX6" fmla="*/ 502444 w 758107"/>
                <a:gd name="connsiteY6" fmla="*/ 57150 h 962280"/>
                <a:gd name="connsiteX7" fmla="*/ 526256 w 758107"/>
                <a:gd name="connsiteY7" fmla="*/ 69056 h 962280"/>
                <a:gd name="connsiteX8" fmla="*/ 545306 w 758107"/>
                <a:gd name="connsiteY8" fmla="*/ 80962 h 962280"/>
                <a:gd name="connsiteX9" fmla="*/ 592931 w 758107"/>
                <a:gd name="connsiteY9" fmla="*/ 109537 h 962280"/>
                <a:gd name="connsiteX10" fmla="*/ 616744 w 758107"/>
                <a:gd name="connsiteY10" fmla="*/ 135731 h 962280"/>
                <a:gd name="connsiteX11" fmla="*/ 628650 w 758107"/>
                <a:gd name="connsiteY11" fmla="*/ 145256 h 962280"/>
                <a:gd name="connsiteX12" fmla="*/ 647700 w 758107"/>
                <a:gd name="connsiteY12" fmla="*/ 164306 h 962280"/>
                <a:gd name="connsiteX13" fmla="*/ 666750 w 758107"/>
                <a:gd name="connsiteY13" fmla="*/ 185737 h 962280"/>
                <a:gd name="connsiteX14" fmla="*/ 685800 w 758107"/>
                <a:gd name="connsiteY14" fmla="*/ 207168 h 962280"/>
                <a:gd name="connsiteX15" fmla="*/ 692944 w 758107"/>
                <a:gd name="connsiteY15" fmla="*/ 219075 h 962280"/>
                <a:gd name="connsiteX16" fmla="*/ 695325 w 758107"/>
                <a:gd name="connsiteY16" fmla="*/ 228600 h 962280"/>
                <a:gd name="connsiteX17" fmla="*/ 704850 w 758107"/>
                <a:gd name="connsiteY17" fmla="*/ 242887 h 962280"/>
                <a:gd name="connsiteX18" fmla="*/ 719137 w 758107"/>
                <a:gd name="connsiteY18" fmla="*/ 261937 h 962280"/>
                <a:gd name="connsiteX19" fmla="*/ 723900 w 758107"/>
                <a:gd name="connsiteY19" fmla="*/ 273843 h 962280"/>
                <a:gd name="connsiteX20" fmla="*/ 738187 w 758107"/>
                <a:gd name="connsiteY20" fmla="*/ 292893 h 962280"/>
                <a:gd name="connsiteX21" fmla="*/ 745331 w 758107"/>
                <a:gd name="connsiteY21" fmla="*/ 340518 h 962280"/>
                <a:gd name="connsiteX22" fmla="*/ 747712 w 758107"/>
                <a:gd name="connsiteY22" fmla="*/ 483393 h 962280"/>
                <a:gd name="connsiteX23" fmla="*/ 750094 w 758107"/>
                <a:gd name="connsiteY23" fmla="*/ 695325 h 962280"/>
                <a:gd name="connsiteX24" fmla="*/ 742950 w 758107"/>
                <a:gd name="connsiteY24" fmla="*/ 721518 h 962280"/>
                <a:gd name="connsiteX25" fmla="*/ 738187 w 758107"/>
                <a:gd name="connsiteY25" fmla="*/ 752475 h 962280"/>
                <a:gd name="connsiteX26" fmla="*/ 733425 w 758107"/>
                <a:gd name="connsiteY26" fmla="*/ 776287 h 962280"/>
                <a:gd name="connsiteX27" fmla="*/ 731044 w 758107"/>
                <a:gd name="connsiteY27" fmla="*/ 802481 h 962280"/>
                <a:gd name="connsiteX28" fmla="*/ 726281 w 758107"/>
                <a:gd name="connsiteY28" fmla="*/ 895350 h 962280"/>
                <a:gd name="connsiteX29" fmla="*/ 723900 w 758107"/>
                <a:gd name="connsiteY29" fmla="*/ 909637 h 962280"/>
                <a:gd name="connsiteX30" fmla="*/ 709612 w 758107"/>
                <a:gd name="connsiteY30" fmla="*/ 926306 h 962280"/>
                <a:gd name="connsiteX31" fmla="*/ 695325 w 758107"/>
                <a:gd name="connsiteY31" fmla="*/ 938212 h 962280"/>
                <a:gd name="connsiteX32" fmla="*/ 673894 w 758107"/>
                <a:gd name="connsiteY32" fmla="*/ 940593 h 962280"/>
                <a:gd name="connsiteX33" fmla="*/ 581025 w 758107"/>
                <a:gd name="connsiteY33" fmla="*/ 935831 h 962280"/>
                <a:gd name="connsiteX34" fmla="*/ 326231 w 758107"/>
                <a:gd name="connsiteY34" fmla="*/ 940593 h 962280"/>
                <a:gd name="connsiteX35" fmla="*/ 250031 w 758107"/>
                <a:gd name="connsiteY35" fmla="*/ 947737 h 962280"/>
                <a:gd name="connsiteX36" fmla="*/ 223837 w 758107"/>
                <a:gd name="connsiteY36" fmla="*/ 952500 h 962280"/>
                <a:gd name="connsiteX37" fmla="*/ 154781 w 758107"/>
                <a:gd name="connsiteY37" fmla="*/ 957262 h 962280"/>
                <a:gd name="connsiteX38" fmla="*/ 130969 w 758107"/>
                <a:gd name="connsiteY38" fmla="*/ 959643 h 962280"/>
                <a:gd name="connsiteX39" fmla="*/ 30956 w 758107"/>
                <a:gd name="connsiteY39" fmla="*/ 942975 h 962280"/>
                <a:gd name="connsiteX40" fmla="*/ 23812 w 758107"/>
                <a:gd name="connsiteY40" fmla="*/ 938212 h 962280"/>
                <a:gd name="connsiteX41" fmla="*/ 19050 w 758107"/>
                <a:gd name="connsiteY41" fmla="*/ 902493 h 962280"/>
                <a:gd name="connsiteX42" fmla="*/ 16669 w 758107"/>
                <a:gd name="connsiteY42" fmla="*/ 871537 h 962280"/>
                <a:gd name="connsiteX43" fmla="*/ 19050 w 758107"/>
                <a:gd name="connsiteY43" fmla="*/ 381000 h 962280"/>
                <a:gd name="connsiteX44" fmla="*/ 23812 w 758107"/>
                <a:gd name="connsiteY44" fmla="*/ 354806 h 962280"/>
                <a:gd name="connsiteX45" fmla="*/ 19050 w 758107"/>
                <a:gd name="connsiteY45" fmla="*/ 233362 h 962280"/>
                <a:gd name="connsiteX46" fmla="*/ 11906 w 758107"/>
                <a:gd name="connsiteY46" fmla="*/ 173831 h 962280"/>
                <a:gd name="connsiteX47" fmla="*/ 0 w 758107"/>
                <a:gd name="connsiteY47" fmla="*/ 0 h 96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8107" h="962280">
                  <a:moveTo>
                    <a:pt x="0" y="0"/>
                  </a:moveTo>
                  <a:lnTo>
                    <a:pt x="0" y="0"/>
                  </a:lnTo>
                  <a:cubicBezTo>
                    <a:pt x="25400" y="1587"/>
                    <a:pt x="50846" y="2557"/>
                    <a:pt x="76200" y="4762"/>
                  </a:cubicBezTo>
                  <a:cubicBezTo>
                    <a:pt x="123883" y="8908"/>
                    <a:pt x="171270" y="16710"/>
                    <a:pt x="219075" y="19050"/>
                  </a:cubicBezTo>
                  <a:cubicBezTo>
                    <a:pt x="284882" y="22271"/>
                    <a:pt x="350838" y="20637"/>
                    <a:pt x="416719" y="21431"/>
                  </a:cubicBezTo>
                  <a:cubicBezTo>
                    <a:pt x="427831" y="23812"/>
                    <a:pt x="440079" y="23133"/>
                    <a:pt x="450056" y="28575"/>
                  </a:cubicBezTo>
                  <a:lnTo>
                    <a:pt x="502444" y="57150"/>
                  </a:lnTo>
                  <a:cubicBezTo>
                    <a:pt x="510281" y="61313"/>
                    <a:pt x="518731" y="64353"/>
                    <a:pt x="526256" y="69056"/>
                  </a:cubicBezTo>
                  <a:cubicBezTo>
                    <a:pt x="532606" y="73025"/>
                    <a:pt x="538838" y="77189"/>
                    <a:pt x="545306" y="80962"/>
                  </a:cubicBezTo>
                  <a:cubicBezTo>
                    <a:pt x="552767" y="85314"/>
                    <a:pt x="581036" y="98832"/>
                    <a:pt x="592931" y="109537"/>
                  </a:cubicBezTo>
                  <a:cubicBezTo>
                    <a:pt x="638430" y="150486"/>
                    <a:pt x="582172" y="101159"/>
                    <a:pt x="616744" y="135731"/>
                  </a:cubicBezTo>
                  <a:cubicBezTo>
                    <a:pt x="620338" y="139325"/>
                    <a:pt x="625056" y="141662"/>
                    <a:pt x="628650" y="145256"/>
                  </a:cubicBezTo>
                  <a:cubicBezTo>
                    <a:pt x="655832" y="172438"/>
                    <a:pt x="610940" y="134897"/>
                    <a:pt x="647700" y="164306"/>
                  </a:cubicBezTo>
                  <a:cubicBezTo>
                    <a:pt x="665939" y="194703"/>
                    <a:pt x="641917" y="157801"/>
                    <a:pt x="666750" y="185737"/>
                  </a:cubicBezTo>
                  <a:cubicBezTo>
                    <a:pt x="692773" y="215013"/>
                    <a:pt x="652420" y="180463"/>
                    <a:pt x="685800" y="207168"/>
                  </a:cubicBezTo>
                  <a:cubicBezTo>
                    <a:pt x="688181" y="211137"/>
                    <a:pt x="691064" y="214845"/>
                    <a:pt x="692944" y="219075"/>
                  </a:cubicBezTo>
                  <a:cubicBezTo>
                    <a:pt x="694273" y="222066"/>
                    <a:pt x="693861" y="225673"/>
                    <a:pt x="695325" y="228600"/>
                  </a:cubicBezTo>
                  <a:cubicBezTo>
                    <a:pt x="697885" y="233719"/>
                    <a:pt x="701905" y="237979"/>
                    <a:pt x="704850" y="242887"/>
                  </a:cubicBezTo>
                  <a:cubicBezTo>
                    <a:pt x="715007" y="259815"/>
                    <a:pt x="702818" y="245618"/>
                    <a:pt x="719137" y="261937"/>
                  </a:cubicBezTo>
                  <a:cubicBezTo>
                    <a:pt x="720725" y="265906"/>
                    <a:pt x="721988" y="270020"/>
                    <a:pt x="723900" y="273843"/>
                  </a:cubicBezTo>
                  <a:cubicBezTo>
                    <a:pt x="726429" y="278902"/>
                    <a:pt x="735845" y="289966"/>
                    <a:pt x="738187" y="292893"/>
                  </a:cubicBezTo>
                  <a:cubicBezTo>
                    <a:pt x="744515" y="324528"/>
                    <a:pt x="742145" y="308651"/>
                    <a:pt x="745331" y="340518"/>
                  </a:cubicBezTo>
                  <a:cubicBezTo>
                    <a:pt x="746125" y="388143"/>
                    <a:pt x="745949" y="435794"/>
                    <a:pt x="747712" y="483393"/>
                  </a:cubicBezTo>
                  <a:cubicBezTo>
                    <a:pt x="753264" y="633305"/>
                    <a:pt x="766677" y="367821"/>
                    <a:pt x="750094" y="695325"/>
                  </a:cubicBezTo>
                  <a:cubicBezTo>
                    <a:pt x="749636" y="704363"/>
                    <a:pt x="744796" y="712658"/>
                    <a:pt x="742950" y="721518"/>
                  </a:cubicBezTo>
                  <a:cubicBezTo>
                    <a:pt x="740821" y="731739"/>
                    <a:pt x="739976" y="742189"/>
                    <a:pt x="738187" y="752475"/>
                  </a:cubicBezTo>
                  <a:cubicBezTo>
                    <a:pt x="736800" y="760450"/>
                    <a:pt x="735012" y="768350"/>
                    <a:pt x="733425" y="776287"/>
                  </a:cubicBezTo>
                  <a:cubicBezTo>
                    <a:pt x="732631" y="785018"/>
                    <a:pt x="731451" y="793723"/>
                    <a:pt x="731044" y="802481"/>
                  </a:cubicBezTo>
                  <a:cubicBezTo>
                    <a:pt x="727600" y="876526"/>
                    <a:pt x="732451" y="855239"/>
                    <a:pt x="726281" y="895350"/>
                  </a:cubicBezTo>
                  <a:cubicBezTo>
                    <a:pt x="725547" y="900122"/>
                    <a:pt x="725693" y="905154"/>
                    <a:pt x="723900" y="909637"/>
                  </a:cubicBezTo>
                  <a:cubicBezTo>
                    <a:pt x="722181" y="913935"/>
                    <a:pt x="713245" y="923077"/>
                    <a:pt x="709612" y="926306"/>
                  </a:cubicBezTo>
                  <a:cubicBezTo>
                    <a:pt x="704979" y="930425"/>
                    <a:pt x="701081" y="935910"/>
                    <a:pt x="695325" y="938212"/>
                  </a:cubicBezTo>
                  <a:cubicBezTo>
                    <a:pt x="688651" y="940881"/>
                    <a:pt x="681038" y="939799"/>
                    <a:pt x="673894" y="940593"/>
                  </a:cubicBezTo>
                  <a:cubicBezTo>
                    <a:pt x="642938" y="939006"/>
                    <a:pt x="612021" y="936091"/>
                    <a:pt x="581025" y="935831"/>
                  </a:cubicBezTo>
                  <a:cubicBezTo>
                    <a:pt x="466579" y="934869"/>
                    <a:pt x="421061" y="937081"/>
                    <a:pt x="326231" y="940593"/>
                  </a:cubicBezTo>
                  <a:cubicBezTo>
                    <a:pt x="300831" y="942974"/>
                    <a:pt x="275372" y="944790"/>
                    <a:pt x="250031" y="947737"/>
                  </a:cubicBezTo>
                  <a:cubicBezTo>
                    <a:pt x="241216" y="948762"/>
                    <a:pt x="232667" y="951617"/>
                    <a:pt x="223837" y="952500"/>
                  </a:cubicBezTo>
                  <a:cubicBezTo>
                    <a:pt x="200878" y="954796"/>
                    <a:pt x="177786" y="955493"/>
                    <a:pt x="154781" y="957262"/>
                  </a:cubicBezTo>
                  <a:cubicBezTo>
                    <a:pt x="146828" y="957874"/>
                    <a:pt x="138906" y="958849"/>
                    <a:pt x="130969" y="959643"/>
                  </a:cubicBezTo>
                  <a:cubicBezTo>
                    <a:pt x="-9119" y="952271"/>
                    <a:pt x="66842" y="978861"/>
                    <a:pt x="30956" y="942975"/>
                  </a:cubicBezTo>
                  <a:cubicBezTo>
                    <a:pt x="28932" y="940951"/>
                    <a:pt x="26193" y="939800"/>
                    <a:pt x="23812" y="938212"/>
                  </a:cubicBezTo>
                  <a:cubicBezTo>
                    <a:pt x="22454" y="928704"/>
                    <a:pt x="19929" y="911725"/>
                    <a:pt x="19050" y="902493"/>
                  </a:cubicBezTo>
                  <a:cubicBezTo>
                    <a:pt x="18069" y="892190"/>
                    <a:pt x="17463" y="881856"/>
                    <a:pt x="16669" y="871537"/>
                  </a:cubicBezTo>
                  <a:cubicBezTo>
                    <a:pt x="17463" y="708025"/>
                    <a:pt x="16790" y="544499"/>
                    <a:pt x="19050" y="381000"/>
                  </a:cubicBezTo>
                  <a:cubicBezTo>
                    <a:pt x="19173" y="372126"/>
                    <a:pt x="23812" y="363680"/>
                    <a:pt x="23812" y="354806"/>
                  </a:cubicBezTo>
                  <a:cubicBezTo>
                    <a:pt x="23812" y="314294"/>
                    <a:pt x="20889" y="273833"/>
                    <a:pt x="19050" y="233362"/>
                  </a:cubicBezTo>
                  <a:cubicBezTo>
                    <a:pt x="17333" y="195576"/>
                    <a:pt x="18194" y="205268"/>
                    <a:pt x="11906" y="173831"/>
                  </a:cubicBezTo>
                  <a:cubicBezTo>
                    <a:pt x="9053" y="68269"/>
                    <a:pt x="1984" y="2897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E232914D-8EB0-4252-AB0A-782BC411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083903"/>
              <a:ext cx="1250202" cy="125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0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29948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3.54167E-6 -0.3182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29948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8" grpId="0" build="p"/>
      <p:bldP spid="18" grpId="1" build="allAtOnce"/>
      <p:bldP spid="1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switch -c example</a:t>
            </a: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push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-u origin example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8444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9C37-F9E1-4646-BFA7-99DF4A4C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E41B-354E-4FF7-83A5-A43BCB0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D54720-EA39-47E8-9C53-F6370556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4"/>
            <a:ext cx="2189788" cy="2189788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C29358D6-6EDB-4ECA-9371-E9F0C4C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5"/>
            <a:ext cx="2189787" cy="2189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0B1CA-323F-41EE-A7B7-B4F4CD168ABC}"/>
              </a:ext>
            </a:extLst>
          </p:cNvPr>
          <p:cNvSpPr txBox="1"/>
          <p:nvPr/>
        </p:nvSpPr>
        <p:spPr>
          <a:xfrm>
            <a:off x="7523354" y="4589622"/>
            <a:ext cx="262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Repository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10207136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'1234' &gt; password.txt</a:t>
            </a:r>
            <a:endParaRPr lang="en-C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195325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echo 'password.txt' &gt;&gt;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gitignore</a:t>
            </a:r>
            <a:endParaRPr lang="en-CH" sz="3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13567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status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Untracked files: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3600" i="1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3600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gitignore</a:t>
            </a:r>
            <a:endParaRPr lang="en-CH" sz="3600" i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38292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CF8-FCE0-4E8C-805D-C6F64209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B0F4-D379-465A-B7FD-CC84DFFF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onsolas" panose="020B0609020204030204" pitchFamily="49" charset="0"/>
              </a:rPr>
              <a:t>github.com/</a:t>
            </a:r>
            <a:r>
              <a:rPr lang="en-US" sz="3600" dirty="0" err="1">
                <a:latin typeface="Consolas" panose="020B0609020204030204" pitchFamily="49" charset="0"/>
              </a:rPr>
              <a:t>sweng</a:t>
            </a:r>
            <a:r>
              <a:rPr lang="en-US" sz="3600" dirty="0">
                <a:latin typeface="Consolas" panose="020B0609020204030204" pitchFamily="49" charset="0"/>
              </a:rPr>
              <a:t>-example/hello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97B07-EC71-41AC-B3DB-C69647EC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83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5342A-6685-4948-A436-70346E71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65784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083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679-9F8C-42E0-958A-0D669740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vs fork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742A3-6A85-4192-AC70-8638B037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84</a:t>
            </a:fld>
            <a:endParaRPr lang="en-CH" dirty="0"/>
          </a:p>
        </p:txBody>
      </p: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2994A1E2-57F8-4B39-84A2-A688B559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387" y="1910747"/>
            <a:ext cx="1837187" cy="1837187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D61E40D7-6798-4D7C-A46F-193CE6212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157" y="2184087"/>
            <a:ext cx="1290507" cy="1290507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7389FD33-46B9-47BE-BC07-C2D80F2A5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128" y="2184087"/>
            <a:ext cx="1290507" cy="1290507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D7709D43-33AC-4329-9355-DFC5ACA4F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1097" y="2184087"/>
            <a:ext cx="1290507" cy="129050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1D3973-EB97-44B4-A8C2-722C7CCB3E34}"/>
              </a:ext>
            </a:extLst>
          </p:cNvPr>
          <p:cNvCxnSpPr>
            <a:cxnSpLocks/>
          </p:cNvCxnSpPr>
          <p:nvPr/>
        </p:nvCxnSpPr>
        <p:spPr>
          <a:xfrm>
            <a:off x="4878896" y="2042006"/>
            <a:ext cx="0" cy="15746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2183BF-1C43-4CF2-9BA8-DBAA53238F19}"/>
              </a:ext>
            </a:extLst>
          </p:cNvPr>
          <p:cNvCxnSpPr>
            <a:cxnSpLocks/>
          </p:cNvCxnSpPr>
          <p:nvPr/>
        </p:nvCxnSpPr>
        <p:spPr>
          <a:xfrm>
            <a:off x="6883867" y="2042006"/>
            <a:ext cx="0" cy="15746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2628E2C4-170C-461F-9B42-B0F409F0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387" y="4460440"/>
            <a:ext cx="1837187" cy="1837187"/>
          </a:xfrm>
          <a:prstGeom prst="rect">
            <a:avLst/>
          </a:prstGeom>
        </p:spPr>
      </p:pic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EFBEFBB1-CF8D-467B-B5EF-53B1F572B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157" y="4733780"/>
            <a:ext cx="1290507" cy="1290507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13A4D70D-141E-4401-A9F9-4683FA1A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128" y="4733780"/>
            <a:ext cx="1290507" cy="12905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F2E6AA-559A-41D7-8689-05E4DE73665F}"/>
              </a:ext>
            </a:extLst>
          </p:cNvPr>
          <p:cNvCxnSpPr>
            <a:cxnSpLocks/>
          </p:cNvCxnSpPr>
          <p:nvPr/>
        </p:nvCxnSpPr>
        <p:spPr>
          <a:xfrm>
            <a:off x="4878896" y="4591699"/>
            <a:ext cx="0" cy="15746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E12E07-1477-4159-9986-E9C84122A610}"/>
              </a:ext>
            </a:extLst>
          </p:cNvPr>
          <p:cNvSpPr txBox="1"/>
          <p:nvPr/>
        </p:nvSpPr>
        <p:spPr>
          <a:xfrm>
            <a:off x="3231157" y="3474594"/>
            <a:ext cx="530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Branches</a:t>
            </a:r>
            <a:endParaRPr lang="en-CH" sz="4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B4806-C470-4CA4-8812-64616D7670C9}"/>
              </a:ext>
            </a:extLst>
          </p:cNvPr>
          <p:cNvSpPr txBox="1"/>
          <p:nvPr/>
        </p:nvSpPr>
        <p:spPr>
          <a:xfrm>
            <a:off x="1038386" y="6132607"/>
            <a:ext cx="1837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Fork</a:t>
            </a:r>
            <a:endParaRPr lang="en-CH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C906AE-0706-4C97-9672-8F41C8B681A6}"/>
              </a:ext>
            </a:extLst>
          </p:cNvPr>
          <p:cNvSpPr txBox="1"/>
          <p:nvPr/>
        </p:nvSpPr>
        <p:spPr>
          <a:xfrm>
            <a:off x="3231157" y="6132607"/>
            <a:ext cx="329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Branches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38036959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205"/>
            <a:ext cx="10515600" cy="3417758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cd ~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clone git@github.com:...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Cloning into 'hello'...</a:t>
            </a: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lang="en-CH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85</a:t>
            </a:fld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6D78-E128-4CA1-B93F-6A03BED1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038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9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D0BC-7CE2-45C2-9319-8170B439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change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11F4-AE62-43FC-A7BC-C079558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name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E7AA-759D-4D5B-B6EF-B8FD84CD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86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105479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020-EFF2-4911-8A7D-87318FD8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1ABF0-00B4-4387-918E-D14B5216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87</a:t>
            </a:fld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3C4A5-62DD-460C-9C98-155ED70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08" y="1460637"/>
            <a:ext cx="7356184" cy="248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0EF8A-84D7-4617-8D8D-6E414D8C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06" y="4010098"/>
            <a:ext cx="8505987" cy="2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44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D11-059E-41E7-A566-3C2BB8C9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used to Git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33B7D-986B-44FC-9EC9-4DAE09CD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88</a:t>
            </a:fld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D29230-2144-434E-921A-30D8DF5F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it, use it, use it…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973428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4B29-3E88-44DD-BA0C-9E9265ED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git features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E4E0-1E76-4111-B2BD-959E3410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onsolas" panose="020B0609020204030204" pitchFamily="49" charset="0"/>
              </a:rPr>
              <a:t>bisect</a:t>
            </a:r>
            <a:r>
              <a:rPr lang="en-US" dirty="0"/>
              <a:t>, </a:t>
            </a:r>
            <a:r>
              <a:rPr lang="en-US" sz="3600" dirty="0">
                <a:latin typeface="Consolas" panose="020B0609020204030204" pitchFamily="49" charset="0"/>
              </a:rPr>
              <a:t>blame</a:t>
            </a:r>
            <a:r>
              <a:rPr lang="en-US" dirty="0"/>
              <a:t>, </a:t>
            </a:r>
            <a:r>
              <a:rPr lang="en-US" sz="3600" dirty="0">
                <a:latin typeface="Consolas" panose="020B0609020204030204" pitchFamily="49" charset="0"/>
              </a:rPr>
              <a:t>cherry-pick</a:t>
            </a:r>
            <a:r>
              <a:rPr lang="en-US" dirty="0"/>
              <a:t>, </a:t>
            </a:r>
            <a:r>
              <a:rPr lang="en-US" sz="3600" dirty="0">
                <a:latin typeface="Consolas" panose="020B0609020204030204" pitchFamily="49" charset="0"/>
              </a:rPr>
              <a:t>stash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Read the docs!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A548C-7AA3-462A-A85D-ABEA62E6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8160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E41B-354E-4FF7-83A5-A43BCB0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</a:t>
            </a:fld>
            <a:endParaRPr lang="en-CH" dirty="0"/>
          </a:p>
        </p:txBody>
      </p:sp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71D54720-EA39-47E8-9C53-F6370556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60308" y="2334104"/>
            <a:ext cx="2189788" cy="2189788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C29358D6-6EDB-4ECA-9371-E9F0C4CA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41905" y="2334105"/>
            <a:ext cx="2189787" cy="2189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0B1CA-323F-41EE-A7B7-B4F4CD168ABC}"/>
              </a:ext>
            </a:extLst>
          </p:cNvPr>
          <p:cNvSpPr txBox="1"/>
          <p:nvPr/>
        </p:nvSpPr>
        <p:spPr>
          <a:xfrm>
            <a:off x="4782556" y="3622502"/>
            <a:ext cx="262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Pull</a:t>
            </a:r>
            <a:endParaRPr lang="en-CH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99D89-E0EB-4858-AFD3-9FA78A2C91C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4450096" y="3428998"/>
            <a:ext cx="32918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78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55C-EF57-4AEA-ADA7-7EE5C966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write</a:t>
            </a:r>
            <a:br>
              <a:rPr lang="en-US" dirty="0"/>
            </a:br>
            <a:r>
              <a:rPr lang="en-US" dirty="0"/>
              <a:t>good commit messages?</a:t>
            </a:r>
            <a:endParaRPr lang="en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DA370-0A76-4F41-9D1C-F89A73E5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18643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CE15-C1C3-42A8-ADDA-AD847AE9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CH" dirty="0"/>
          </a:p>
        </p:txBody>
      </p:sp>
      <p:pic>
        <p:nvPicPr>
          <p:cNvPr id="7" name="Content Placeholder 6" descr="Cave Drawing with solid fill">
            <a:extLst>
              <a:ext uri="{FF2B5EF4-FFF2-40B4-BE49-F238E27FC236}">
                <a16:creationId xmlns:a16="http://schemas.microsoft.com/office/drawing/2014/main" id="{BE77F3AC-BBC8-4B0C-9760-3FCBD6075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706" y="2593705"/>
            <a:ext cx="1630751" cy="163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C21B-DB8A-4D95-AC6D-C2DDFD0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91</a:t>
            </a:fld>
            <a:endParaRPr lang="en-CH" dirty="0"/>
          </a:p>
        </p:txBody>
      </p:sp>
      <p:pic>
        <p:nvPicPr>
          <p:cNvPr id="9" name="Graphic 8" descr="Scroll with solid fill">
            <a:extLst>
              <a:ext uri="{FF2B5EF4-FFF2-40B4-BE49-F238E27FC236}">
                <a16:creationId xmlns:a16="http://schemas.microsoft.com/office/drawing/2014/main" id="{C1290AC7-8596-4D22-AA6A-B3CAF3B22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8556" y="2287706"/>
            <a:ext cx="2282587" cy="2282587"/>
          </a:xfrm>
          <a:prstGeom prst="rect">
            <a:avLst/>
          </a:prstGeom>
        </p:spPr>
      </p:pic>
      <p:pic>
        <p:nvPicPr>
          <p:cNvPr id="13" name="Graphic 12" descr="Fossil with solid fill">
            <a:extLst>
              <a:ext uri="{FF2B5EF4-FFF2-40B4-BE49-F238E27FC236}">
                <a16:creationId xmlns:a16="http://schemas.microsoft.com/office/drawing/2014/main" id="{7B7A7FE7-9B97-4808-BAE2-0D1E55DC5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4412" y="1606367"/>
            <a:ext cx="914400" cy="914400"/>
          </a:xfrm>
          <a:prstGeom prst="rect">
            <a:avLst/>
          </a:prstGeom>
        </p:spPr>
      </p:pic>
      <p:pic>
        <p:nvPicPr>
          <p:cNvPr id="15" name="Graphic 14" descr="Dinosaur footprints with solid fill">
            <a:extLst>
              <a:ext uri="{FF2B5EF4-FFF2-40B4-BE49-F238E27FC236}">
                <a16:creationId xmlns:a16="http://schemas.microsoft.com/office/drawing/2014/main" id="{433BA3DD-E7D5-4076-9AAF-83B89F63C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199" y="4985482"/>
            <a:ext cx="914400" cy="914400"/>
          </a:xfrm>
          <a:prstGeom prst="rect">
            <a:avLst/>
          </a:prstGeom>
        </p:spPr>
      </p:pic>
      <p:pic>
        <p:nvPicPr>
          <p:cNvPr id="17" name="Graphic 16" descr="Dinosaur Head Skeleton with solid fill">
            <a:extLst>
              <a:ext uri="{FF2B5EF4-FFF2-40B4-BE49-F238E27FC236}">
                <a16:creationId xmlns:a16="http://schemas.microsoft.com/office/drawing/2014/main" id="{31B3BF4C-3595-4756-BACC-108486812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0474" y="4243491"/>
            <a:ext cx="1061870" cy="10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0387-CB9E-427C-BF51-C45B8720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37B6-AFF5-4762-9967-D34ADE81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Reviewers</a:t>
            </a:r>
          </a:p>
          <a:p>
            <a:endParaRPr lang="en-US" dirty="0"/>
          </a:p>
          <a:p>
            <a:r>
              <a:rPr lang="en-US" dirty="0"/>
              <a:t>Colleagues</a:t>
            </a:r>
          </a:p>
          <a:p>
            <a:endParaRPr lang="en-US" dirty="0"/>
          </a:p>
          <a:p>
            <a:r>
              <a:rPr lang="en-US" dirty="0"/>
              <a:t>Future You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22E48-8F0A-4514-99A0-BB08C7E1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780208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D4A1-BAB1-42E4-8861-FACC79FA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format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B365-A593-499B-9D68-A72B2709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1-line summary</a:t>
            </a:r>
          </a:p>
          <a:p>
            <a:r>
              <a:rPr lang="en-US" i="1" dirty="0"/>
              <a:t>&lt;blank line&gt;</a:t>
            </a:r>
          </a:p>
          <a:p>
            <a:r>
              <a:rPr lang="en-US" dirty="0"/>
              <a:t>Details</a:t>
            </a:r>
            <a:br>
              <a:rPr lang="en-US" dirty="0"/>
            </a:br>
            <a:r>
              <a:rPr lang="en-US" dirty="0"/>
              <a:t>as many</a:t>
            </a:r>
            <a:br>
              <a:rPr lang="en-US" dirty="0"/>
            </a:br>
            <a:r>
              <a:rPr lang="en-US" dirty="0"/>
              <a:t>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AC85-8393-499C-876A-6EFC422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93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170264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44B51-6C0E-447E-B8B3-64F43D6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94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27BC-41A7-47E1-9C3D-278D067D8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 of github.com/dotnet/runtime commits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3B3F0-A978-4892-8538-A01B2F52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256997"/>
            <a:ext cx="1164117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42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44B51-6C0E-447E-B8B3-64F43D6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95</a:t>
            </a:fld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27BC-41A7-47E1-9C3D-278D067D8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 of github.com/dotnet/runtime commits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58CD8-3289-40A4-B56A-35A75B82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314155"/>
            <a:ext cx="1179359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74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04517-CB4D-4060-951C-16FF7638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96</a:t>
            </a:fld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DE100-6299-4118-890E-02703737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504681"/>
            <a:ext cx="449642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846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90F1-B8F9-42A6-9FA5-9751FE54B0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log --</a:t>
            </a:r>
            <a:r>
              <a:rPr lang="en-US" sz="3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oneline</a:t>
            </a:r>
            <a:endParaRPr lang="en-US" sz="3600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3336497 (</a:t>
            </a: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origin/main</a:t>
            </a: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) Say bye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64bbf47 Merge branch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334d702 Add people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ca26664 (</a:t>
            </a:r>
            <a:r>
              <a:rPr lang="en-US" sz="3600" i="1" dirty="0">
                <a:solidFill>
                  <a:schemeClr val="accent2"/>
                </a:solidFill>
                <a:latin typeface="Consolas" panose="020B0609020204030204" pitchFamily="49" charset="0"/>
              </a:rPr>
              <a:t>feature/today</a:t>
            </a: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) Add time</a:t>
            </a:r>
            <a:b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905cb6e Initial commit.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05EA-A47B-4846-BBB3-B4F97F4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676228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93F-7577-4FB2-9312-866A0A6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summary: imperative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F4BC-D175-4E25-AFE6-9C125175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“Fix bug #145”</a:t>
            </a:r>
          </a:p>
          <a:p>
            <a:endParaRPr lang="en-US" dirty="0"/>
          </a:p>
          <a:p>
            <a:r>
              <a:rPr lang="en-US" dirty="0"/>
              <a:t>“Add an HD version of the wallpaper”</a:t>
            </a:r>
          </a:p>
          <a:p>
            <a:endParaRPr lang="en-US" dirty="0"/>
          </a:p>
          <a:p>
            <a:r>
              <a:rPr lang="en-US" dirty="0"/>
              <a:t>“Support Unicode 14.0”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5FA3-7470-4BFC-A35C-5BB72FBB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98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269600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99EA-A5E1-4594-BAAF-53EA6045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CH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863E-8BB8-4F1C-9FAF-86580A1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Not </a:t>
            </a:r>
            <a:r>
              <a:rPr lang="en-US" i="1" dirty="0"/>
              <a:t>how</a:t>
            </a:r>
            <a:endParaRPr lang="en-CH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430B-9D35-41CB-BBC2-5A44F44F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99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9471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04040"/>
      </a:dk2>
      <a:lt2>
        <a:srgbClr val="E0E0E0"/>
      </a:lt2>
      <a:accent1>
        <a:srgbClr val="F00000"/>
      </a:accent1>
      <a:accent2>
        <a:srgbClr val="00F000"/>
      </a:accent2>
      <a:accent3>
        <a:srgbClr val="A00000"/>
      </a:accent3>
      <a:accent4>
        <a:srgbClr val="00C040"/>
      </a:accent4>
      <a:accent5>
        <a:srgbClr val="0040A0"/>
      </a:accent5>
      <a:accent6>
        <a:srgbClr val="F0D000"/>
      </a:accent6>
      <a:hlink>
        <a:srgbClr val="595959"/>
      </a:hlink>
      <a:folHlink>
        <a:srgbClr val="595959"/>
      </a:folHlink>
    </a:clrScheme>
    <a:fontScheme name="Custom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C43ED8C-CC68-47AF-A552-56DA838A7327}" vid="{03D393C9-5684-4A3D-A68E-38BC94C973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1482</Words>
  <Application>Microsoft Office PowerPoint</Application>
  <PresentationFormat>Widescreen</PresentationFormat>
  <Paragraphs>418</Paragraphs>
  <Slides>121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6" baseType="lpstr">
      <vt:lpstr>Arial</vt:lpstr>
      <vt:lpstr>Calibri</vt:lpstr>
      <vt:lpstr>Calibri Light</vt:lpstr>
      <vt:lpstr>Consolas</vt:lpstr>
      <vt:lpstr>Office Theme</vt:lpstr>
      <vt:lpstr>Infrastructure</vt:lpstr>
      <vt:lpstr>PowerPoint Presentation</vt:lpstr>
      <vt:lpstr>PowerPoint Presentation</vt:lpstr>
      <vt:lpstr>PowerPoint Presentation</vt:lpstr>
      <vt:lpstr>PowerPoint Presentation</vt:lpstr>
      <vt:lpstr>Objectives</vt:lpstr>
      <vt:lpstr>What is version control?</vt:lpstr>
      <vt:lpstr>Vocabulary</vt:lpstr>
      <vt:lpstr>PowerPoint Presentation</vt:lpstr>
      <vt:lpstr>PowerPoint Presentation</vt:lpstr>
      <vt:lpstr>PowerPoint Presentation</vt:lpstr>
      <vt:lpstr>Commit</vt:lpstr>
      <vt:lpstr>PowerPoint Presentation</vt:lpstr>
      <vt:lpstr>PowerPoint Presentation</vt:lpstr>
      <vt:lpstr>1st generation</vt:lpstr>
      <vt:lpstr>1st generation</vt:lpstr>
      <vt:lpstr>PowerPoint Presentation</vt:lpstr>
      <vt:lpstr>PowerPoint Presentation</vt:lpstr>
      <vt:lpstr>PowerPoint Presentation</vt:lpstr>
      <vt:lpstr>Branches</vt:lpstr>
      <vt:lpstr>Branches</vt:lpstr>
      <vt:lpstr>Workflow</vt:lpstr>
      <vt:lpstr>“Squash”</vt:lpstr>
      <vt:lpstr>“Cherry pick”</vt:lpstr>
      <vt:lpstr>2nd generation</vt:lpstr>
      <vt:lpstr>Centralization</vt:lpstr>
      <vt:lpstr>3rd generation: Decentralization</vt:lpstr>
      <vt:lpstr>3rd generation</vt:lpstr>
      <vt:lpstr>PowerPoint Presentation</vt:lpstr>
      <vt:lpstr>3rd generation in practice</vt:lpstr>
      <vt:lpstr>3rd generation in practice</vt:lpstr>
      <vt:lpstr>PowerPoint Presentation</vt:lpstr>
      <vt:lpstr>PowerPoint Presentation</vt:lpstr>
      <vt:lpstr>PowerPoint Presentation</vt:lpstr>
      <vt:lpstr>PowerPoint Presentation</vt:lpstr>
      <vt:lpstr>Windows on Git (2017)</vt:lpstr>
      <vt:lpstr>Reminder: Prerequisites</vt:lpstr>
      <vt:lpstr>How does one use Git?</vt:lpstr>
      <vt:lpstr>PowerPoint Presentation</vt:lpstr>
      <vt:lpstr>Git</vt:lpstr>
      <vt:lpstr>PowerPoint Presentation</vt:lpstr>
      <vt:lpstr>PowerPoint Presentation</vt:lpstr>
      <vt:lpstr>Interactive exercise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States of changed files</vt:lpstr>
      <vt:lpstr>PowerPoint Presentation</vt:lpstr>
      <vt:lpstr>PowerPoint Presentation</vt:lpstr>
      <vt:lpstr>PowerPoint Presentation</vt:lpstr>
      <vt:lpstr>Edit the file</vt:lpstr>
      <vt:lpstr>PowerPoint Presentation</vt:lpstr>
      <vt:lpstr>What about commit -a ?</vt:lpstr>
      <vt:lpstr>PowerPoint Presentation</vt:lpstr>
      <vt:lpstr>PowerPoint Presentation</vt:lpstr>
      <vt:lpstr>Edit the file differently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GitHub repo + push</vt:lpstr>
      <vt:lpstr>PowerPoint Presentation</vt:lpstr>
      <vt:lpstr>PowerPoint Presentation</vt:lpstr>
      <vt:lpstr>PowerPoint Presentation</vt:lpstr>
      <vt:lpstr>PowerPoint Presentation</vt:lpstr>
      <vt:lpstr>Pull is per branch</vt:lpstr>
      <vt:lpstr>PowerPoint Presentation</vt:lpstr>
      <vt:lpstr>PowerPoint Presentation</vt:lpstr>
      <vt:lpstr>PowerPoint Presentation</vt:lpstr>
      <vt:lpstr>PowerPoint Presentation</vt:lpstr>
      <vt:lpstr>Creating a fork</vt:lpstr>
      <vt:lpstr>Branch vs fork</vt:lpstr>
      <vt:lpstr>PowerPoint Presentation</vt:lpstr>
      <vt:lpstr>Make a change</vt:lpstr>
      <vt:lpstr>Open a pull request</vt:lpstr>
      <vt:lpstr>Get used to Git</vt:lpstr>
      <vt:lpstr>Advanced git features</vt:lpstr>
      <vt:lpstr>How does one write good commit messages?</vt:lpstr>
      <vt:lpstr>Goal</vt:lpstr>
      <vt:lpstr>Audience</vt:lpstr>
      <vt:lpstr>Typical format</vt:lpstr>
      <vt:lpstr>PowerPoint Presentation</vt:lpstr>
      <vt:lpstr>PowerPoint Presentation</vt:lpstr>
      <vt:lpstr>PowerPoint Presentation</vt:lpstr>
      <vt:lpstr>PowerPoint Presentation</vt:lpstr>
      <vt:lpstr>Good summary: imperative</vt:lpstr>
      <vt:lpstr>Details</vt:lpstr>
      <vt:lpstr>How can we avoid merging buggy code?</vt:lpstr>
      <vt:lpstr>Idea: Merge only code that…</vt:lpstr>
      <vt:lpstr>IDEs</vt:lpstr>
      <vt:lpstr>Problem</vt:lpstr>
      <vt:lpstr>Build systems</vt:lpstr>
      <vt:lpstr>Build as code</vt:lpstr>
      <vt:lpstr>Where to build?</vt:lpstr>
      <vt:lpstr>Machine as code</vt:lpstr>
      <vt:lpstr>Machines as code</vt:lpstr>
      <vt:lpstr>“Machine” ?</vt:lpstr>
      <vt:lpstr>Virtual machines</vt:lpstr>
      <vt:lpstr>Containers</vt:lpstr>
      <vt:lpstr>“Continuous integration”</vt:lpstr>
      <vt:lpstr>PowerPoint Presentation</vt:lpstr>
      <vt:lpstr>PowerPoint Presentation</vt:lpstr>
      <vt:lpstr>Outcome</vt:lpstr>
      <vt:lpstr>“It works on my machine”</vt:lpstr>
      <vt:lpstr>Differences</vt:lpstr>
      <vt:lpstr>Exercise: Add GitHub Actions</vt:lpstr>
      <vt:lpstr>“Operations”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</dc:title>
  <dc:creator>Solal Pirelli</dc:creator>
  <cp:lastModifiedBy>Solal Pirelli</cp:lastModifiedBy>
  <cp:revision>1</cp:revision>
  <dcterms:created xsi:type="dcterms:W3CDTF">2022-08-17T18:20:08Z</dcterms:created>
  <dcterms:modified xsi:type="dcterms:W3CDTF">2023-04-22T10:01:01Z</dcterms:modified>
</cp:coreProperties>
</file>