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2"/>
  </p:notes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9" r:id="rId11"/>
    <p:sldId id="270" r:id="rId12"/>
    <p:sldId id="271" r:id="rId13"/>
    <p:sldId id="272" r:id="rId14"/>
    <p:sldId id="273" r:id="rId15"/>
    <p:sldId id="283" r:id="rId16"/>
    <p:sldId id="284" r:id="rId17"/>
    <p:sldId id="274" r:id="rId18"/>
    <p:sldId id="275" r:id="rId19"/>
    <p:sldId id="276" r:id="rId20"/>
    <p:sldId id="277" r:id="rId21"/>
    <p:sldId id="285" r:id="rId22"/>
    <p:sldId id="278" r:id="rId23"/>
    <p:sldId id="279" r:id="rId24"/>
    <p:sldId id="280" r:id="rId25"/>
    <p:sldId id="281" r:id="rId26"/>
    <p:sldId id="282" r:id="rId27"/>
    <p:sldId id="371" r:id="rId28"/>
    <p:sldId id="387" r:id="rId29"/>
    <p:sldId id="388" r:id="rId30"/>
    <p:sldId id="266" r:id="rId31"/>
    <p:sldId id="286" r:id="rId32"/>
    <p:sldId id="287" r:id="rId33"/>
    <p:sldId id="288" r:id="rId34"/>
    <p:sldId id="289" r:id="rId35"/>
    <p:sldId id="290" r:id="rId36"/>
    <p:sldId id="291" r:id="rId37"/>
    <p:sldId id="397" r:id="rId38"/>
    <p:sldId id="292" r:id="rId39"/>
    <p:sldId id="370" r:id="rId40"/>
    <p:sldId id="396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293" r:id="rId51"/>
    <p:sldId id="294" r:id="rId52"/>
    <p:sldId id="295" r:id="rId53"/>
    <p:sldId id="296" r:id="rId54"/>
    <p:sldId id="297" r:id="rId55"/>
    <p:sldId id="307" r:id="rId56"/>
    <p:sldId id="308" r:id="rId57"/>
    <p:sldId id="309" r:id="rId58"/>
    <p:sldId id="310" r:id="rId59"/>
    <p:sldId id="312" r:id="rId60"/>
    <p:sldId id="313" r:id="rId61"/>
    <p:sldId id="314" r:id="rId62"/>
    <p:sldId id="384" r:id="rId63"/>
    <p:sldId id="315" r:id="rId64"/>
    <p:sldId id="316" r:id="rId65"/>
    <p:sldId id="317" r:id="rId66"/>
    <p:sldId id="319" r:id="rId67"/>
    <p:sldId id="318" r:id="rId68"/>
    <p:sldId id="320" r:id="rId69"/>
    <p:sldId id="322" r:id="rId70"/>
    <p:sldId id="325" r:id="rId71"/>
    <p:sldId id="323" r:id="rId72"/>
    <p:sldId id="324" r:id="rId73"/>
    <p:sldId id="326" r:id="rId74"/>
    <p:sldId id="327" r:id="rId75"/>
    <p:sldId id="328" r:id="rId76"/>
    <p:sldId id="385" r:id="rId77"/>
    <p:sldId id="330" r:id="rId78"/>
    <p:sldId id="386" r:id="rId79"/>
    <p:sldId id="329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5" r:id="rId90"/>
    <p:sldId id="346" r:id="rId91"/>
    <p:sldId id="340" r:id="rId92"/>
    <p:sldId id="341" r:id="rId93"/>
    <p:sldId id="342" r:id="rId94"/>
    <p:sldId id="343" r:id="rId95"/>
    <p:sldId id="344" r:id="rId96"/>
    <p:sldId id="347" r:id="rId97"/>
    <p:sldId id="348" r:id="rId98"/>
    <p:sldId id="267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268" r:id="rId121"/>
    <p:sldId id="372" r:id="rId122"/>
    <p:sldId id="373" r:id="rId123"/>
    <p:sldId id="374" r:id="rId124"/>
    <p:sldId id="375" r:id="rId125"/>
    <p:sldId id="376" r:id="rId126"/>
    <p:sldId id="379" r:id="rId127"/>
    <p:sldId id="377" r:id="rId128"/>
    <p:sldId id="378" r:id="rId129"/>
    <p:sldId id="380" r:id="rId130"/>
    <p:sldId id="381" r:id="rId131"/>
    <p:sldId id="382" r:id="rId132"/>
    <p:sldId id="383" r:id="rId133"/>
    <p:sldId id="389" r:id="rId134"/>
    <p:sldId id="390" r:id="rId135"/>
    <p:sldId id="391" r:id="rId136"/>
    <p:sldId id="392" r:id="rId137"/>
    <p:sldId id="393" r:id="rId138"/>
    <p:sldId id="394" r:id="rId139"/>
    <p:sldId id="395" r:id="rId140"/>
    <p:sldId id="265" r:id="rId14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0E021F0-7C49-4F94-9225-DEBFA76ADD7C}">
          <p14:sldIdLst>
            <p14:sldId id="256"/>
            <p14:sldId id="257"/>
            <p14:sldId id="259"/>
            <p14:sldId id="258"/>
            <p14:sldId id="260"/>
            <p14:sldId id="262"/>
            <p14:sldId id="261"/>
            <p14:sldId id="263"/>
          </p14:sldIdLst>
        </p14:section>
        <p14:section name="Basics" id="{969C8108-861B-4F42-8612-B0FF2A8FDE05}">
          <p14:sldIdLst>
            <p14:sldId id="264"/>
            <p14:sldId id="269"/>
            <p14:sldId id="270"/>
            <p14:sldId id="271"/>
            <p14:sldId id="272"/>
            <p14:sldId id="273"/>
            <p14:sldId id="283"/>
            <p14:sldId id="284"/>
            <p14:sldId id="274"/>
            <p14:sldId id="275"/>
            <p14:sldId id="276"/>
            <p14:sldId id="277"/>
            <p14:sldId id="285"/>
            <p14:sldId id="278"/>
            <p14:sldId id="279"/>
            <p14:sldId id="280"/>
            <p14:sldId id="281"/>
            <p14:sldId id="282"/>
            <p14:sldId id="371"/>
            <p14:sldId id="387"/>
            <p14:sldId id="388"/>
          </p14:sldIdLst>
        </p14:section>
        <p14:section name="Futures" id="{2CBB9C9A-1FE3-40E2-861C-5EA4491A6CFE}">
          <p14:sldIdLst>
            <p14:sldId id="266"/>
            <p14:sldId id="286"/>
            <p14:sldId id="287"/>
            <p14:sldId id="288"/>
            <p14:sldId id="289"/>
            <p14:sldId id="290"/>
            <p14:sldId id="291"/>
            <p14:sldId id="397"/>
            <p14:sldId id="292"/>
            <p14:sldId id="370"/>
            <p14:sldId id="396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293"/>
            <p14:sldId id="294"/>
            <p14:sldId id="295"/>
            <p14:sldId id="296"/>
            <p14:sldId id="297"/>
            <p14:sldId id="307"/>
            <p14:sldId id="308"/>
            <p14:sldId id="309"/>
            <p14:sldId id="310"/>
          </p14:sldIdLst>
        </p14:section>
        <p14:section name="Futures, continued" id="{F8186115-315D-4866-A0D2-8901ADA57E79}">
          <p14:sldIdLst>
            <p14:sldId id="312"/>
            <p14:sldId id="313"/>
            <p14:sldId id="314"/>
            <p14:sldId id="384"/>
            <p14:sldId id="315"/>
            <p14:sldId id="316"/>
            <p14:sldId id="317"/>
            <p14:sldId id="319"/>
            <p14:sldId id="318"/>
            <p14:sldId id="320"/>
            <p14:sldId id="322"/>
            <p14:sldId id="325"/>
            <p14:sldId id="323"/>
            <p14:sldId id="324"/>
            <p14:sldId id="326"/>
            <p14:sldId id="327"/>
            <p14:sldId id="328"/>
            <p14:sldId id="385"/>
            <p14:sldId id="330"/>
            <p14:sldId id="386"/>
            <p14:sldId id="329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5"/>
            <p14:sldId id="346"/>
            <p14:sldId id="340"/>
            <p14:sldId id="341"/>
            <p14:sldId id="342"/>
            <p14:sldId id="343"/>
            <p14:sldId id="344"/>
            <p14:sldId id="347"/>
            <p14:sldId id="348"/>
          </p14:sldIdLst>
        </p14:section>
        <p14:section name="Tests" id="{E36F5AF1-150F-4B77-A310-FAF13DB6F06E}">
          <p14:sldIdLst>
            <p14:sldId id="267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</p14:sldIdLst>
        </p14:section>
        <p14:section name="Design" id="{0DA52517-D9B8-4D42-A59E-09E6CB250817}">
          <p14:sldIdLst>
            <p14:sldId id="268"/>
            <p14:sldId id="372"/>
            <p14:sldId id="373"/>
            <p14:sldId id="374"/>
            <p14:sldId id="375"/>
            <p14:sldId id="376"/>
            <p14:sldId id="379"/>
            <p14:sldId id="377"/>
            <p14:sldId id="378"/>
            <p14:sldId id="380"/>
            <p14:sldId id="381"/>
            <p14:sldId id="382"/>
            <p14:sldId id="383"/>
            <p14:sldId id="389"/>
            <p14:sldId id="390"/>
            <p14:sldId id="391"/>
            <p14:sldId id="392"/>
            <p14:sldId id="393"/>
            <p14:sldId id="394"/>
            <p14:sldId id="395"/>
          </p14:sldIdLst>
        </p14:section>
        <p14:section name="Summary" id="{27C92570-4672-4EB3-8F8B-2FA76BA347F2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40A19F-0E91-4E34-94CD-09C2C153DB0A}" v="2" dt="2023-05-08T14:29:44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184" autoAdjust="0"/>
  </p:normalViewPr>
  <p:slideViewPr>
    <p:cSldViewPr snapToGrid="0">
      <p:cViewPr varScale="1">
        <p:scale>
          <a:sx n="111" d="100"/>
          <a:sy n="111" d="100"/>
        </p:scale>
        <p:origin x="5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presProps" Target="presProps.xml"/><Relationship Id="rId14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lal Pirelli" userId="584f3c02d4d36311" providerId="LiveId" clId="{5A40A19F-0E91-4E34-94CD-09C2C153DB0A}"/>
    <pc:docChg chg="undo custSel addSld delSld modSld modSection">
      <pc:chgData name="Solal Pirelli" userId="584f3c02d4d36311" providerId="LiveId" clId="{5A40A19F-0E91-4E34-94CD-09C2C153DB0A}" dt="2023-05-09T13:13:14.545" v="470" actId="207"/>
      <pc:docMkLst>
        <pc:docMk/>
      </pc:docMkLst>
      <pc:sldChg chg="modSp mod">
        <pc:chgData name="Solal Pirelli" userId="584f3c02d4d36311" providerId="LiveId" clId="{5A40A19F-0E91-4E34-94CD-09C2C153DB0A}" dt="2023-05-08T14:20:14.601" v="4" actId="20577"/>
        <pc:sldMkLst>
          <pc:docMk/>
          <pc:sldMk cId="3619570973" sldId="307"/>
        </pc:sldMkLst>
        <pc:spChg chg="mod">
          <ac:chgData name="Solal Pirelli" userId="584f3c02d4d36311" providerId="LiveId" clId="{5A40A19F-0E91-4E34-94CD-09C2C153DB0A}" dt="2023-05-08T14:20:14.601" v="4" actId="20577"/>
          <ac:spMkLst>
            <pc:docMk/>
            <pc:sldMk cId="3619570973" sldId="307"/>
            <ac:spMk id="3" creationId="{A488EAF7-7C43-4D07-BF8A-A0D859C83AA8}"/>
          </ac:spMkLst>
        </pc:spChg>
      </pc:sldChg>
      <pc:sldChg chg="modSp mod modNotesTx">
        <pc:chgData name="Solal Pirelli" userId="584f3c02d4d36311" providerId="LiveId" clId="{5A40A19F-0E91-4E34-94CD-09C2C153DB0A}" dt="2023-05-08T14:20:44.277" v="6" actId="20577"/>
        <pc:sldMkLst>
          <pc:docMk/>
          <pc:sldMk cId="3347927769" sldId="310"/>
        </pc:sldMkLst>
        <pc:spChg chg="mod">
          <ac:chgData name="Solal Pirelli" userId="584f3c02d4d36311" providerId="LiveId" clId="{5A40A19F-0E91-4E34-94CD-09C2C153DB0A}" dt="2023-05-08T14:20:42.893" v="5" actId="20577"/>
          <ac:spMkLst>
            <pc:docMk/>
            <pc:sldMk cId="3347927769" sldId="310"/>
            <ac:spMk id="3" creationId="{E22A964B-385C-4C66-B2AD-52A8B1474E6D}"/>
          </ac:spMkLst>
        </pc:spChg>
      </pc:sldChg>
      <pc:sldChg chg="del">
        <pc:chgData name="Solal Pirelli" userId="584f3c02d4d36311" providerId="LiveId" clId="{5A40A19F-0E91-4E34-94CD-09C2C153DB0A}" dt="2023-05-08T14:20:45.237" v="7" actId="47"/>
        <pc:sldMkLst>
          <pc:docMk/>
          <pc:sldMk cId="4255145905" sldId="311"/>
        </pc:sldMkLst>
      </pc:sldChg>
      <pc:sldChg chg="modSp mod">
        <pc:chgData name="Solal Pirelli" userId="584f3c02d4d36311" providerId="LiveId" clId="{5A40A19F-0E91-4E34-94CD-09C2C153DB0A}" dt="2023-05-09T13:08:25.835" v="461" actId="207"/>
        <pc:sldMkLst>
          <pc:docMk/>
          <pc:sldMk cId="3234080429" sldId="315"/>
        </pc:sldMkLst>
        <pc:spChg chg="mod">
          <ac:chgData name="Solal Pirelli" userId="584f3c02d4d36311" providerId="LiveId" clId="{5A40A19F-0E91-4E34-94CD-09C2C153DB0A}" dt="2023-05-09T13:08:25.835" v="461" actId="207"/>
          <ac:spMkLst>
            <pc:docMk/>
            <pc:sldMk cId="3234080429" sldId="315"/>
            <ac:spMk id="3" creationId="{25CA764A-323A-4FE0-8C6C-4FC4E363A2FC}"/>
          </ac:spMkLst>
        </pc:spChg>
      </pc:sldChg>
      <pc:sldChg chg="modSp mod">
        <pc:chgData name="Solal Pirelli" userId="584f3c02d4d36311" providerId="LiveId" clId="{5A40A19F-0E91-4E34-94CD-09C2C153DB0A}" dt="2023-05-09T13:09:44.554" v="463" actId="207"/>
        <pc:sldMkLst>
          <pc:docMk/>
          <pc:sldMk cId="1529615455" sldId="316"/>
        </pc:sldMkLst>
        <pc:spChg chg="mod">
          <ac:chgData name="Solal Pirelli" userId="584f3c02d4d36311" providerId="LiveId" clId="{5A40A19F-0E91-4E34-94CD-09C2C153DB0A}" dt="2023-05-09T13:09:44.554" v="463" actId="207"/>
          <ac:spMkLst>
            <pc:docMk/>
            <pc:sldMk cId="1529615455" sldId="316"/>
            <ac:spMk id="3" creationId="{2E72D3E3-8272-4925-8171-7AC5D3A493C1}"/>
          </ac:spMkLst>
        </pc:spChg>
      </pc:sldChg>
      <pc:sldChg chg="modSp mod">
        <pc:chgData name="Solal Pirelli" userId="584f3c02d4d36311" providerId="LiveId" clId="{5A40A19F-0E91-4E34-94CD-09C2C153DB0A}" dt="2023-05-09T13:09:55.934" v="465" actId="207"/>
        <pc:sldMkLst>
          <pc:docMk/>
          <pc:sldMk cId="2386330671" sldId="318"/>
        </pc:sldMkLst>
        <pc:spChg chg="mod">
          <ac:chgData name="Solal Pirelli" userId="584f3c02d4d36311" providerId="LiveId" clId="{5A40A19F-0E91-4E34-94CD-09C2C153DB0A}" dt="2023-05-09T13:09:55.934" v="465" actId="207"/>
          <ac:spMkLst>
            <pc:docMk/>
            <pc:sldMk cId="2386330671" sldId="318"/>
            <ac:spMk id="3" creationId="{890E44AC-1CC3-42F4-88BF-03BFD9F7B1D7}"/>
          </ac:spMkLst>
        </pc:spChg>
      </pc:sldChg>
      <pc:sldChg chg="modSp mod">
        <pc:chgData name="Solal Pirelli" userId="584f3c02d4d36311" providerId="LiveId" clId="{5A40A19F-0E91-4E34-94CD-09C2C153DB0A}" dt="2023-05-09T13:10:38.684" v="468" actId="207"/>
        <pc:sldMkLst>
          <pc:docMk/>
          <pc:sldMk cId="1911795499" sldId="320"/>
        </pc:sldMkLst>
        <pc:spChg chg="mod">
          <ac:chgData name="Solal Pirelli" userId="584f3c02d4d36311" providerId="LiveId" clId="{5A40A19F-0E91-4E34-94CD-09C2C153DB0A}" dt="2023-05-09T13:10:38.684" v="468" actId="207"/>
          <ac:spMkLst>
            <pc:docMk/>
            <pc:sldMk cId="1911795499" sldId="320"/>
            <ac:spMk id="3" creationId="{2E72D3E3-8272-4925-8171-7AC5D3A493C1}"/>
          </ac:spMkLst>
        </pc:spChg>
      </pc:sldChg>
      <pc:sldChg chg="modSp mod">
        <pc:chgData name="Solal Pirelli" userId="584f3c02d4d36311" providerId="LiveId" clId="{5A40A19F-0E91-4E34-94CD-09C2C153DB0A}" dt="2023-05-09T13:11:57.539" v="469" actId="207"/>
        <pc:sldMkLst>
          <pc:docMk/>
          <pc:sldMk cId="854265243" sldId="324"/>
        </pc:sldMkLst>
        <pc:spChg chg="mod">
          <ac:chgData name="Solal Pirelli" userId="584f3c02d4d36311" providerId="LiveId" clId="{5A40A19F-0E91-4E34-94CD-09C2C153DB0A}" dt="2023-05-09T13:11:57.539" v="469" actId="207"/>
          <ac:spMkLst>
            <pc:docMk/>
            <pc:sldMk cId="854265243" sldId="324"/>
            <ac:spMk id="3" creationId="{0E61F96D-F0C2-429D-8B22-E8B096CB3865}"/>
          </ac:spMkLst>
        </pc:spChg>
      </pc:sldChg>
      <pc:sldChg chg="modSp mod">
        <pc:chgData name="Solal Pirelli" userId="584f3c02d4d36311" providerId="LiveId" clId="{5A40A19F-0E91-4E34-94CD-09C2C153DB0A}" dt="2023-05-09T13:13:14.545" v="470" actId="207"/>
        <pc:sldMkLst>
          <pc:docMk/>
          <pc:sldMk cId="815904518" sldId="330"/>
        </pc:sldMkLst>
        <pc:spChg chg="mod">
          <ac:chgData name="Solal Pirelli" userId="584f3c02d4d36311" providerId="LiveId" clId="{5A40A19F-0E91-4E34-94CD-09C2C153DB0A}" dt="2023-05-09T13:13:14.545" v="470" actId="207"/>
          <ac:spMkLst>
            <pc:docMk/>
            <pc:sldMk cId="815904518" sldId="330"/>
            <ac:spMk id="3" creationId="{12BE76A6-F48C-4E40-9245-8534DA1BC32B}"/>
          </ac:spMkLst>
        </pc:spChg>
      </pc:sldChg>
      <pc:sldChg chg="modSp mod">
        <pc:chgData name="Solal Pirelli" userId="584f3c02d4d36311" providerId="LiveId" clId="{5A40A19F-0E91-4E34-94CD-09C2C153DB0A}" dt="2023-05-09T13:08:31.504" v="462" actId="207"/>
        <pc:sldMkLst>
          <pc:docMk/>
          <pc:sldMk cId="1239360744" sldId="384"/>
        </pc:sldMkLst>
        <pc:spChg chg="mod">
          <ac:chgData name="Solal Pirelli" userId="584f3c02d4d36311" providerId="LiveId" clId="{5A40A19F-0E91-4E34-94CD-09C2C153DB0A}" dt="2023-05-09T13:08:31.504" v="462" actId="207"/>
          <ac:spMkLst>
            <pc:docMk/>
            <pc:sldMk cId="1239360744" sldId="384"/>
            <ac:spMk id="3" creationId="{39487F39-B6A3-4FBF-BBE0-FD52D30825AF}"/>
          </ac:spMkLst>
        </pc:spChg>
      </pc:sldChg>
      <pc:sldChg chg="delSp modSp new mod">
        <pc:chgData name="Solal Pirelli" userId="584f3c02d4d36311" providerId="LiveId" clId="{5A40A19F-0E91-4E34-94CD-09C2C153DB0A}" dt="2023-05-08T14:24:08.379" v="188" actId="478"/>
        <pc:sldMkLst>
          <pc:docMk/>
          <pc:sldMk cId="2971154351" sldId="396"/>
        </pc:sldMkLst>
        <pc:spChg chg="mod">
          <ac:chgData name="Solal Pirelli" userId="584f3c02d4d36311" providerId="LiveId" clId="{5A40A19F-0E91-4E34-94CD-09C2C153DB0A}" dt="2023-05-08T14:23:11.481" v="21" actId="20577"/>
          <ac:spMkLst>
            <pc:docMk/>
            <pc:sldMk cId="2971154351" sldId="396"/>
            <ac:spMk id="2" creationId="{02783472-51C1-151C-08BD-85D95654FD6A}"/>
          </ac:spMkLst>
        </pc:spChg>
        <pc:spChg chg="mod">
          <ac:chgData name="Solal Pirelli" userId="584f3c02d4d36311" providerId="LiveId" clId="{5A40A19F-0E91-4E34-94CD-09C2C153DB0A}" dt="2023-05-08T14:24:06.200" v="187" actId="207"/>
          <ac:spMkLst>
            <pc:docMk/>
            <pc:sldMk cId="2971154351" sldId="396"/>
            <ac:spMk id="3" creationId="{45A7FF40-FE4A-B8DE-E28F-92ED42EC1463}"/>
          </ac:spMkLst>
        </pc:spChg>
        <pc:spChg chg="del">
          <ac:chgData name="Solal Pirelli" userId="584f3c02d4d36311" providerId="LiveId" clId="{5A40A19F-0E91-4E34-94CD-09C2C153DB0A}" dt="2023-05-08T14:24:08.379" v="188" actId="478"/>
          <ac:spMkLst>
            <pc:docMk/>
            <pc:sldMk cId="2971154351" sldId="396"/>
            <ac:spMk id="5" creationId="{5F8F4BE1-BF1C-12D6-AD35-4E31B1AB5D58}"/>
          </ac:spMkLst>
        </pc:spChg>
      </pc:sldChg>
      <pc:sldChg chg="addSp delSp modSp new mod modAnim">
        <pc:chgData name="Solal Pirelli" userId="584f3c02d4d36311" providerId="LiveId" clId="{5A40A19F-0E91-4E34-94CD-09C2C153DB0A}" dt="2023-05-08T14:29:44.780" v="436"/>
        <pc:sldMkLst>
          <pc:docMk/>
          <pc:sldMk cId="4217372490" sldId="397"/>
        </pc:sldMkLst>
        <pc:spChg chg="mod">
          <ac:chgData name="Solal Pirelli" userId="584f3c02d4d36311" providerId="LiveId" clId="{5A40A19F-0E91-4E34-94CD-09C2C153DB0A}" dt="2023-05-08T14:29:23.889" v="424" actId="20577"/>
          <ac:spMkLst>
            <pc:docMk/>
            <pc:sldMk cId="4217372490" sldId="397"/>
            <ac:spMk id="2" creationId="{5FC423A2-24A7-5E22-3417-DC2C24CDBFF4}"/>
          </ac:spMkLst>
        </pc:spChg>
        <pc:spChg chg="del">
          <ac:chgData name="Solal Pirelli" userId="584f3c02d4d36311" providerId="LiveId" clId="{5A40A19F-0E91-4E34-94CD-09C2C153DB0A}" dt="2023-05-08T14:26:10.546" v="205" actId="478"/>
          <ac:spMkLst>
            <pc:docMk/>
            <pc:sldMk cId="4217372490" sldId="397"/>
            <ac:spMk id="3" creationId="{9670840A-F04D-9315-EEDA-22146A13D729}"/>
          </ac:spMkLst>
        </pc:spChg>
        <pc:spChg chg="del">
          <ac:chgData name="Solal Pirelli" userId="584f3c02d4d36311" providerId="LiveId" clId="{5A40A19F-0E91-4E34-94CD-09C2C153DB0A}" dt="2023-05-08T14:26:09.618" v="204" actId="478"/>
          <ac:spMkLst>
            <pc:docMk/>
            <pc:sldMk cId="4217372490" sldId="397"/>
            <ac:spMk id="5" creationId="{219B4C70-78F0-2B39-6BCB-1D749E4F95F1}"/>
          </ac:spMkLst>
        </pc:spChg>
        <pc:spChg chg="add mod">
          <ac:chgData name="Solal Pirelli" userId="584f3c02d4d36311" providerId="LiveId" clId="{5A40A19F-0E91-4E34-94CD-09C2C153DB0A}" dt="2023-05-08T14:28:54.682" v="405" actId="1076"/>
          <ac:spMkLst>
            <pc:docMk/>
            <pc:sldMk cId="4217372490" sldId="397"/>
            <ac:spMk id="6" creationId="{97788202-CF92-DB5F-7D66-A18402F434A2}"/>
          </ac:spMkLst>
        </pc:spChg>
        <pc:spChg chg="add mod">
          <ac:chgData name="Solal Pirelli" userId="584f3c02d4d36311" providerId="LiveId" clId="{5A40A19F-0E91-4E34-94CD-09C2C153DB0A}" dt="2023-05-08T14:29:40.912" v="435" actId="1076"/>
          <ac:spMkLst>
            <pc:docMk/>
            <pc:sldMk cId="4217372490" sldId="397"/>
            <ac:spMk id="7" creationId="{24E116EB-EE2F-7C32-0945-2DD213285B00}"/>
          </ac:spMkLst>
        </pc:spChg>
      </pc:sldChg>
    </pc:docChg>
  </pc:docChgLst>
  <pc:docChgLst>
    <pc:chgData name="Solal Pirelli" userId="584f3c02d4d36311" providerId="LiveId" clId="{DEB098AF-3EC4-41E6-8A0A-E3A8C5B61643}"/>
    <pc:docChg chg="undo redo custSel addSld delSld modSld modSection">
      <pc:chgData name="Solal Pirelli" userId="584f3c02d4d36311" providerId="LiveId" clId="{DEB098AF-3EC4-41E6-8A0A-E3A8C5B61643}" dt="2022-12-02T10:10:26.734" v="1914" actId="20577"/>
      <pc:docMkLst>
        <pc:docMk/>
      </pc:docMkLst>
      <pc:sldChg chg="modSp mod">
        <pc:chgData name="Solal Pirelli" userId="584f3c02d4d36311" providerId="LiveId" clId="{DEB098AF-3EC4-41E6-8A0A-E3A8C5B61643}" dt="2022-11-28T13:08:35.036" v="0" actId="207"/>
        <pc:sldMkLst>
          <pc:docMk/>
          <pc:sldMk cId="2990448939" sldId="258"/>
        </pc:sldMkLst>
        <pc:spChg chg="mod">
          <ac:chgData name="Solal Pirelli" userId="584f3c02d4d36311" providerId="LiveId" clId="{DEB098AF-3EC4-41E6-8A0A-E3A8C5B61643}" dt="2022-11-28T13:08:35.036" v="0" actId="207"/>
          <ac:spMkLst>
            <pc:docMk/>
            <pc:sldMk cId="2990448939" sldId="258"/>
            <ac:spMk id="8" creationId="{D100673C-6A9D-47AF-811E-A85746FB75AF}"/>
          </ac:spMkLst>
        </pc:spChg>
        <pc:spChg chg="mod">
          <ac:chgData name="Solal Pirelli" userId="584f3c02d4d36311" providerId="LiveId" clId="{DEB098AF-3EC4-41E6-8A0A-E3A8C5B61643}" dt="2022-11-28T13:08:35.036" v="0" actId="207"/>
          <ac:spMkLst>
            <pc:docMk/>
            <pc:sldMk cId="2990448939" sldId="258"/>
            <ac:spMk id="10" creationId="{55326FA2-5483-4835-83A2-BE0A1E672F8A}"/>
          </ac:spMkLst>
        </pc:spChg>
      </pc:sldChg>
      <pc:sldChg chg="modSp mod">
        <pc:chgData name="Solal Pirelli" userId="584f3c02d4d36311" providerId="LiveId" clId="{DEB098AF-3EC4-41E6-8A0A-E3A8C5B61643}" dt="2022-11-28T13:08:53.407" v="4" actId="207"/>
        <pc:sldMkLst>
          <pc:docMk/>
          <pc:sldMk cId="363752089" sldId="260"/>
        </pc:sldMkLst>
        <pc:spChg chg="mod">
          <ac:chgData name="Solal Pirelli" userId="584f3c02d4d36311" providerId="LiveId" clId="{DEB098AF-3EC4-41E6-8A0A-E3A8C5B61643}" dt="2022-11-28T13:08:53.407" v="4" actId="207"/>
          <ac:spMkLst>
            <pc:docMk/>
            <pc:sldMk cId="363752089" sldId="260"/>
            <ac:spMk id="7" creationId="{0C700F88-2219-4A1C-94C1-2045A734BE9A}"/>
          </ac:spMkLst>
        </pc:spChg>
        <pc:spChg chg="mod">
          <ac:chgData name="Solal Pirelli" userId="584f3c02d4d36311" providerId="LiveId" clId="{DEB098AF-3EC4-41E6-8A0A-E3A8C5B61643}" dt="2022-11-28T13:08:51.205" v="3" actId="207"/>
          <ac:spMkLst>
            <pc:docMk/>
            <pc:sldMk cId="363752089" sldId="260"/>
            <ac:spMk id="10" creationId="{1E9146A5-79F1-4D35-B7FC-7A99E7464FEF}"/>
          </ac:spMkLst>
        </pc:spChg>
        <pc:spChg chg="mod">
          <ac:chgData name="Solal Pirelli" userId="584f3c02d4d36311" providerId="LiveId" clId="{DEB098AF-3EC4-41E6-8A0A-E3A8C5B61643}" dt="2022-11-28T13:08:43.663" v="2" actId="207"/>
          <ac:spMkLst>
            <pc:docMk/>
            <pc:sldMk cId="363752089" sldId="260"/>
            <ac:spMk id="11" creationId="{122A8342-38BC-4287-A743-79483C4F3FC5}"/>
          </ac:spMkLst>
        </pc:spChg>
        <pc:grpChg chg="mod">
          <ac:chgData name="Solal Pirelli" userId="584f3c02d4d36311" providerId="LiveId" clId="{DEB098AF-3EC4-41E6-8A0A-E3A8C5B61643}" dt="2022-11-28T13:08:43.663" v="2" actId="207"/>
          <ac:grpSpMkLst>
            <pc:docMk/>
            <pc:sldMk cId="363752089" sldId="260"/>
            <ac:grpSpMk id="13" creationId="{C62F7393-F668-4961-8895-17DA4E5DE561}"/>
          </ac:grpSpMkLst>
        </pc:grpChg>
        <pc:cxnChg chg="mod">
          <ac:chgData name="Solal Pirelli" userId="584f3c02d4d36311" providerId="LiveId" clId="{DEB098AF-3EC4-41E6-8A0A-E3A8C5B61643}" dt="2022-11-28T13:08:43.663" v="2" actId="207"/>
          <ac:cxnSpMkLst>
            <pc:docMk/>
            <pc:sldMk cId="363752089" sldId="260"/>
            <ac:cxnSpMk id="9" creationId="{2184DD36-4FF3-415A-891C-01F24AFA4F7C}"/>
          </ac:cxnSpMkLst>
        </pc:cxnChg>
        <pc:cxnChg chg="mod">
          <ac:chgData name="Solal Pirelli" userId="584f3c02d4d36311" providerId="LiveId" clId="{DEB098AF-3EC4-41E6-8A0A-E3A8C5B61643}" dt="2022-11-28T13:08:43.663" v="2" actId="207"/>
          <ac:cxnSpMkLst>
            <pc:docMk/>
            <pc:sldMk cId="363752089" sldId="260"/>
            <ac:cxnSpMk id="12" creationId="{D21C5EEF-6165-45A7-9DB3-408B5EEF3B56}"/>
          </ac:cxnSpMkLst>
        </pc:cxnChg>
      </pc:sldChg>
      <pc:sldChg chg="modSp mod">
        <pc:chgData name="Solal Pirelli" userId="584f3c02d4d36311" providerId="LiveId" clId="{DEB098AF-3EC4-41E6-8A0A-E3A8C5B61643}" dt="2022-11-28T13:09:00.727" v="5" actId="207"/>
        <pc:sldMkLst>
          <pc:docMk/>
          <pc:sldMk cId="985682425" sldId="261"/>
        </pc:sldMkLst>
        <pc:spChg chg="mod">
          <ac:chgData name="Solal Pirelli" userId="584f3c02d4d36311" providerId="LiveId" clId="{DEB098AF-3EC4-41E6-8A0A-E3A8C5B61643}" dt="2022-11-28T13:09:00.727" v="5" actId="207"/>
          <ac:spMkLst>
            <pc:docMk/>
            <pc:sldMk cId="985682425" sldId="261"/>
            <ac:spMk id="8" creationId="{2B5AC549-66CB-4DA6-A7CF-D70F9C1EFD82}"/>
          </ac:spMkLst>
        </pc:spChg>
        <pc:spChg chg="mod">
          <ac:chgData name="Solal Pirelli" userId="584f3c02d4d36311" providerId="LiveId" clId="{DEB098AF-3EC4-41E6-8A0A-E3A8C5B61643}" dt="2022-11-28T13:09:00.727" v="5" actId="207"/>
          <ac:spMkLst>
            <pc:docMk/>
            <pc:sldMk cId="985682425" sldId="261"/>
            <ac:spMk id="10" creationId="{B0B0E55A-D5F1-4D33-9D72-8C34A57490FA}"/>
          </ac:spMkLst>
        </pc:spChg>
        <pc:spChg chg="mod">
          <ac:chgData name="Solal Pirelli" userId="584f3c02d4d36311" providerId="LiveId" clId="{DEB098AF-3EC4-41E6-8A0A-E3A8C5B61643}" dt="2022-11-28T13:09:00.727" v="5" actId="207"/>
          <ac:spMkLst>
            <pc:docMk/>
            <pc:sldMk cId="985682425" sldId="261"/>
            <ac:spMk id="11" creationId="{B8689B2A-C893-4456-957C-A6E74BA9748B}"/>
          </ac:spMkLst>
        </pc:spChg>
      </pc:sldChg>
      <pc:sldChg chg="modSp mod">
        <pc:chgData name="Solal Pirelli" userId="584f3c02d4d36311" providerId="LiveId" clId="{DEB098AF-3EC4-41E6-8A0A-E3A8C5B61643}" dt="2022-11-29T14:26:37.009" v="1910" actId="20577"/>
        <pc:sldMkLst>
          <pc:docMk/>
          <pc:sldMk cId="2588084072" sldId="265"/>
        </pc:sldMkLst>
        <pc:spChg chg="mod">
          <ac:chgData name="Solal Pirelli" userId="584f3c02d4d36311" providerId="LiveId" clId="{DEB098AF-3EC4-41E6-8A0A-E3A8C5B61643}" dt="2022-11-29T14:26:37.009" v="1910" actId="20577"/>
          <ac:spMkLst>
            <pc:docMk/>
            <pc:sldMk cId="2588084072" sldId="265"/>
            <ac:spMk id="3" creationId="{1C9ACE9E-7FCE-4872-85C0-0F04B2AA18CB}"/>
          </ac:spMkLst>
        </pc:spChg>
      </pc:sldChg>
      <pc:sldChg chg="modSp mod">
        <pc:chgData name="Solal Pirelli" userId="584f3c02d4d36311" providerId="LiveId" clId="{DEB098AF-3EC4-41E6-8A0A-E3A8C5B61643}" dt="2022-11-28T13:11:04.092" v="9" actId="207"/>
        <pc:sldMkLst>
          <pc:docMk/>
          <pc:sldMk cId="4096239933" sldId="308"/>
        </pc:sldMkLst>
        <pc:spChg chg="mod">
          <ac:chgData name="Solal Pirelli" userId="584f3c02d4d36311" providerId="LiveId" clId="{DEB098AF-3EC4-41E6-8A0A-E3A8C5B61643}" dt="2022-11-28T13:11:04.092" v="9" actId="207"/>
          <ac:spMkLst>
            <pc:docMk/>
            <pc:sldMk cId="4096239933" sldId="308"/>
            <ac:spMk id="3" creationId="{E22A964B-385C-4C66-B2AD-52A8B1474E6D}"/>
          </ac:spMkLst>
        </pc:spChg>
      </pc:sldChg>
      <pc:sldChg chg="modSp mod">
        <pc:chgData name="Solal Pirelli" userId="584f3c02d4d36311" providerId="LiveId" clId="{DEB098AF-3EC4-41E6-8A0A-E3A8C5B61643}" dt="2022-11-28T13:11:06.983" v="10" actId="207"/>
        <pc:sldMkLst>
          <pc:docMk/>
          <pc:sldMk cId="3633713996" sldId="309"/>
        </pc:sldMkLst>
        <pc:spChg chg="mod">
          <ac:chgData name="Solal Pirelli" userId="584f3c02d4d36311" providerId="LiveId" clId="{DEB098AF-3EC4-41E6-8A0A-E3A8C5B61643}" dt="2022-11-28T13:11:06.983" v="10" actId="207"/>
          <ac:spMkLst>
            <pc:docMk/>
            <pc:sldMk cId="3633713996" sldId="309"/>
            <ac:spMk id="3" creationId="{E22A964B-385C-4C66-B2AD-52A8B1474E6D}"/>
          </ac:spMkLst>
        </pc:spChg>
      </pc:sldChg>
      <pc:sldChg chg="modSp mod">
        <pc:chgData name="Solal Pirelli" userId="584f3c02d4d36311" providerId="LiveId" clId="{DEB098AF-3EC4-41E6-8A0A-E3A8C5B61643}" dt="2022-12-02T10:10:26.734" v="1914" actId="20577"/>
        <pc:sldMkLst>
          <pc:docMk/>
          <pc:sldMk cId="3347927769" sldId="310"/>
        </pc:sldMkLst>
        <pc:spChg chg="mod">
          <ac:chgData name="Solal Pirelli" userId="584f3c02d4d36311" providerId="LiveId" clId="{DEB098AF-3EC4-41E6-8A0A-E3A8C5B61643}" dt="2022-12-02T10:10:26.734" v="1914" actId="20577"/>
          <ac:spMkLst>
            <pc:docMk/>
            <pc:sldMk cId="3347927769" sldId="310"/>
            <ac:spMk id="3" creationId="{E22A964B-385C-4C66-B2AD-52A8B1474E6D}"/>
          </ac:spMkLst>
        </pc:spChg>
      </pc:sldChg>
      <pc:sldChg chg="modNotesTx">
        <pc:chgData name="Solal Pirelli" userId="584f3c02d4d36311" providerId="LiveId" clId="{DEB098AF-3EC4-41E6-8A0A-E3A8C5B61643}" dt="2022-11-28T13:19:07.229" v="241" actId="20577"/>
        <pc:sldMkLst>
          <pc:docMk/>
          <pc:sldMk cId="2255767366" sldId="332"/>
        </pc:sldMkLst>
      </pc:sldChg>
      <pc:sldChg chg="add del">
        <pc:chgData name="Solal Pirelli" userId="584f3c02d4d36311" providerId="LiveId" clId="{DEB098AF-3EC4-41E6-8A0A-E3A8C5B61643}" dt="2022-11-28T13:09:39.495" v="7" actId="47"/>
        <pc:sldMkLst>
          <pc:docMk/>
          <pc:sldMk cId="1258920461" sldId="333"/>
        </pc:sldMkLst>
      </pc:sldChg>
      <pc:sldChg chg="modSp add mod modNotesTx">
        <pc:chgData name="Solal Pirelli" userId="584f3c02d4d36311" providerId="LiveId" clId="{DEB098AF-3EC4-41E6-8A0A-E3A8C5B61643}" dt="2022-11-28T13:12:54.190" v="71" actId="20577"/>
        <pc:sldMkLst>
          <pc:docMk/>
          <pc:sldMk cId="2430782997" sldId="333"/>
        </pc:sldMkLst>
        <pc:spChg chg="mod">
          <ac:chgData name="Solal Pirelli" userId="584f3c02d4d36311" providerId="LiveId" clId="{DEB098AF-3EC4-41E6-8A0A-E3A8C5B61643}" dt="2022-11-28T13:12:54.190" v="71" actId="20577"/>
          <ac:spMkLst>
            <pc:docMk/>
            <pc:sldMk cId="2430782997" sldId="333"/>
            <ac:spMk id="3" creationId="{E22A964B-385C-4C66-B2AD-52A8B1474E6D}"/>
          </ac:spMkLst>
        </pc:spChg>
      </pc:sldChg>
      <pc:sldChg chg="modSp add mod">
        <pc:chgData name="Solal Pirelli" userId="584f3c02d4d36311" providerId="LiveId" clId="{DEB098AF-3EC4-41E6-8A0A-E3A8C5B61643}" dt="2022-11-28T13:16:38.847" v="176" actId="14100"/>
        <pc:sldMkLst>
          <pc:docMk/>
          <pc:sldMk cId="2477313013" sldId="334"/>
        </pc:sldMkLst>
        <pc:spChg chg="mod">
          <ac:chgData name="Solal Pirelli" userId="584f3c02d4d36311" providerId="LiveId" clId="{DEB098AF-3EC4-41E6-8A0A-E3A8C5B61643}" dt="2022-11-28T13:16:38.847" v="176" actId="14100"/>
          <ac:spMkLst>
            <pc:docMk/>
            <pc:sldMk cId="2477313013" sldId="334"/>
            <ac:spMk id="3" creationId="{E22A964B-385C-4C66-B2AD-52A8B1474E6D}"/>
          </ac:spMkLst>
        </pc:spChg>
      </pc:sldChg>
      <pc:sldChg chg="modSp add mod">
        <pc:chgData name="Solal Pirelli" userId="584f3c02d4d36311" providerId="LiveId" clId="{DEB098AF-3EC4-41E6-8A0A-E3A8C5B61643}" dt="2022-11-28T13:17:51.983" v="205" actId="20577"/>
        <pc:sldMkLst>
          <pc:docMk/>
          <pc:sldMk cId="652849993" sldId="335"/>
        </pc:sldMkLst>
        <pc:spChg chg="mod">
          <ac:chgData name="Solal Pirelli" userId="584f3c02d4d36311" providerId="LiveId" clId="{DEB098AF-3EC4-41E6-8A0A-E3A8C5B61643}" dt="2022-11-28T13:17:51.983" v="205" actId="20577"/>
          <ac:spMkLst>
            <pc:docMk/>
            <pc:sldMk cId="652849993" sldId="335"/>
            <ac:spMk id="3" creationId="{E22A964B-385C-4C66-B2AD-52A8B1474E6D}"/>
          </ac:spMkLst>
        </pc:spChg>
      </pc:sldChg>
      <pc:sldChg chg="modSp add mod">
        <pc:chgData name="Solal Pirelli" userId="584f3c02d4d36311" providerId="LiveId" clId="{DEB098AF-3EC4-41E6-8A0A-E3A8C5B61643}" dt="2022-11-28T13:18:28.464" v="239" actId="20577"/>
        <pc:sldMkLst>
          <pc:docMk/>
          <pc:sldMk cId="2782683812" sldId="336"/>
        </pc:sldMkLst>
        <pc:spChg chg="mod">
          <ac:chgData name="Solal Pirelli" userId="584f3c02d4d36311" providerId="LiveId" clId="{DEB098AF-3EC4-41E6-8A0A-E3A8C5B61643}" dt="2022-11-28T13:18:28.464" v="239" actId="20577"/>
          <ac:spMkLst>
            <pc:docMk/>
            <pc:sldMk cId="2782683812" sldId="336"/>
            <ac:spMk id="3" creationId="{E22A964B-385C-4C66-B2AD-52A8B1474E6D}"/>
          </ac:spMkLst>
        </pc:spChg>
      </pc:sldChg>
      <pc:sldChg chg="delSp modSp new mod">
        <pc:chgData name="Solal Pirelli" userId="584f3c02d4d36311" providerId="LiveId" clId="{DEB098AF-3EC4-41E6-8A0A-E3A8C5B61643}" dt="2022-11-28T13:35:07.411" v="412" actId="20577"/>
        <pc:sldMkLst>
          <pc:docMk/>
          <pc:sldMk cId="156845355" sldId="337"/>
        </pc:sldMkLst>
        <pc:spChg chg="mod">
          <ac:chgData name="Solal Pirelli" userId="584f3c02d4d36311" providerId="LiveId" clId="{DEB098AF-3EC4-41E6-8A0A-E3A8C5B61643}" dt="2022-11-28T13:19:47.759" v="270" actId="20577"/>
          <ac:spMkLst>
            <pc:docMk/>
            <pc:sldMk cId="156845355" sldId="337"/>
            <ac:spMk id="2" creationId="{88EC8A2C-4E4B-2B65-786C-5253B8827721}"/>
          </ac:spMkLst>
        </pc:spChg>
        <pc:spChg chg="mod">
          <ac:chgData name="Solal Pirelli" userId="584f3c02d4d36311" providerId="LiveId" clId="{DEB098AF-3EC4-41E6-8A0A-E3A8C5B61643}" dt="2022-11-28T13:35:07.411" v="412" actId="20577"/>
          <ac:spMkLst>
            <pc:docMk/>
            <pc:sldMk cId="156845355" sldId="337"/>
            <ac:spMk id="3" creationId="{9FEDFC3F-C347-5316-266B-92FBFAF7FC0A}"/>
          </ac:spMkLst>
        </pc:spChg>
        <pc:spChg chg="del">
          <ac:chgData name="Solal Pirelli" userId="584f3c02d4d36311" providerId="LiveId" clId="{DEB098AF-3EC4-41E6-8A0A-E3A8C5B61643}" dt="2022-11-28T13:20:26.869" v="334" actId="478"/>
          <ac:spMkLst>
            <pc:docMk/>
            <pc:sldMk cId="156845355" sldId="337"/>
            <ac:spMk id="5" creationId="{BFF545CB-71E5-E8A2-0059-7E6D6E4D1307}"/>
          </ac:spMkLst>
        </pc:spChg>
      </pc:sldChg>
      <pc:sldChg chg="modSp new mod">
        <pc:chgData name="Solal Pirelli" userId="584f3c02d4d36311" providerId="LiveId" clId="{DEB098AF-3EC4-41E6-8A0A-E3A8C5B61643}" dt="2022-11-28T14:41:17.934" v="1007" actId="20577"/>
        <pc:sldMkLst>
          <pc:docMk/>
          <pc:sldMk cId="1830010426" sldId="338"/>
        </pc:sldMkLst>
        <pc:spChg chg="mod">
          <ac:chgData name="Solal Pirelli" userId="584f3c02d4d36311" providerId="LiveId" clId="{DEB098AF-3EC4-41E6-8A0A-E3A8C5B61643}" dt="2022-11-28T13:20:46.625" v="360" actId="20577"/>
          <ac:spMkLst>
            <pc:docMk/>
            <pc:sldMk cId="1830010426" sldId="338"/>
            <ac:spMk id="2" creationId="{001EB761-3BF5-5D1B-5556-A34547D4971A}"/>
          </ac:spMkLst>
        </pc:spChg>
        <pc:spChg chg="mod">
          <ac:chgData name="Solal Pirelli" userId="584f3c02d4d36311" providerId="LiveId" clId="{DEB098AF-3EC4-41E6-8A0A-E3A8C5B61643}" dt="2022-11-28T14:41:17.934" v="1007" actId="20577"/>
          <ac:spMkLst>
            <pc:docMk/>
            <pc:sldMk cId="1830010426" sldId="338"/>
            <ac:spMk id="3" creationId="{AD02DB16-2508-34F2-F3E2-1ACDC43D7214}"/>
          </ac:spMkLst>
        </pc:spChg>
        <pc:spChg chg="mod">
          <ac:chgData name="Solal Pirelli" userId="584f3c02d4d36311" providerId="LiveId" clId="{DEB098AF-3EC4-41E6-8A0A-E3A8C5B61643}" dt="2022-11-28T13:23:00.847" v="379" actId="20577"/>
          <ac:spMkLst>
            <pc:docMk/>
            <pc:sldMk cId="1830010426" sldId="338"/>
            <ac:spMk id="5" creationId="{1EFDC50B-2F22-09B0-9297-27CAB720ED38}"/>
          </ac:spMkLst>
        </pc:spChg>
      </pc:sldChg>
      <pc:sldChg chg="delSp modSp new mod">
        <pc:chgData name="Solal Pirelli" userId="584f3c02d4d36311" providerId="LiveId" clId="{DEB098AF-3EC4-41E6-8A0A-E3A8C5B61643}" dt="2022-11-28T14:43:40.743" v="1064" actId="20577"/>
        <pc:sldMkLst>
          <pc:docMk/>
          <pc:sldMk cId="4071657853" sldId="339"/>
        </pc:sldMkLst>
        <pc:spChg chg="del">
          <ac:chgData name="Solal Pirelli" userId="584f3c02d4d36311" providerId="LiveId" clId="{DEB098AF-3EC4-41E6-8A0A-E3A8C5B61643}" dt="2022-11-28T13:23:17.051" v="383" actId="478"/>
          <ac:spMkLst>
            <pc:docMk/>
            <pc:sldMk cId="4071657853" sldId="339"/>
            <ac:spMk id="2" creationId="{923087E8-64DC-F349-7D95-A2DCCDB7DCFD}"/>
          </ac:spMkLst>
        </pc:spChg>
        <pc:spChg chg="mod">
          <ac:chgData name="Solal Pirelli" userId="584f3c02d4d36311" providerId="LiveId" clId="{DEB098AF-3EC4-41E6-8A0A-E3A8C5B61643}" dt="2022-11-28T14:43:40.743" v="1064" actId="20577"/>
          <ac:spMkLst>
            <pc:docMk/>
            <pc:sldMk cId="4071657853" sldId="339"/>
            <ac:spMk id="3" creationId="{2F380785-F5DF-7ABD-5BF0-22E3DF64FC0C}"/>
          </ac:spMkLst>
        </pc:spChg>
        <pc:spChg chg="del">
          <ac:chgData name="Solal Pirelli" userId="584f3c02d4d36311" providerId="LiveId" clId="{DEB098AF-3EC4-41E6-8A0A-E3A8C5B61643}" dt="2022-11-28T13:24:25.763" v="397" actId="478"/>
          <ac:spMkLst>
            <pc:docMk/>
            <pc:sldMk cId="4071657853" sldId="339"/>
            <ac:spMk id="5" creationId="{FC2198CA-7C21-32EB-B1B5-7F0D1DF7D971}"/>
          </ac:spMkLst>
        </pc:spChg>
      </pc:sldChg>
      <pc:sldChg chg="delSp modSp new mod">
        <pc:chgData name="Solal Pirelli" userId="584f3c02d4d36311" providerId="LiveId" clId="{DEB098AF-3EC4-41E6-8A0A-E3A8C5B61643}" dt="2022-11-28T13:56:07.707" v="522" actId="20577"/>
        <pc:sldMkLst>
          <pc:docMk/>
          <pc:sldMk cId="1437113804" sldId="340"/>
        </pc:sldMkLst>
        <pc:spChg chg="mod">
          <ac:chgData name="Solal Pirelli" userId="584f3c02d4d36311" providerId="LiveId" clId="{DEB098AF-3EC4-41E6-8A0A-E3A8C5B61643}" dt="2022-11-28T13:51:24.625" v="437" actId="20577"/>
          <ac:spMkLst>
            <pc:docMk/>
            <pc:sldMk cId="1437113804" sldId="340"/>
            <ac:spMk id="2" creationId="{457340C7-FB18-AB7C-A705-AEE51749A846}"/>
          </ac:spMkLst>
        </pc:spChg>
        <pc:spChg chg="mod">
          <ac:chgData name="Solal Pirelli" userId="584f3c02d4d36311" providerId="LiveId" clId="{DEB098AF-3EC4-41E6-8A0A-E3A8C5B61643}" dt="2022-11-28T13:56:07.707" v="522" actId="20577"/>
          <ac:spMkLst>
            <pc:docMk/>
            <pc:sldMk cId="1437113804" sldId="340"/>
            <ac:spMk id="3" creationId="{EB327123-CDB6-B7EA-80D0-1DDFE7A7EA3B}"/>
          </ac:spMkLst>
        </pc:spChg>
        <pc:spChg chg="del">
          <ac:chgData name="Solal Pirelli" userId="584f3c02d4d36311" providerId="LiveId" clId="{DEB098AF-3EC4-41E6-8A0A-E3A8C5B61643}" dt="2022-11-28T13:52:25.778" v="505" actId="478"/>
          <ac:spMkLst>
            <pc:docMk/>
            <pc:sldMk cId="1437113804" sldId="340"/>
            <ac:spMk id="5" creationId="{E32C0DF6-4C8A-1BB1-0B69-E7269A7AE17D}"/>
          </ac:spMkLst>
        </pc:spChg>
      </pc:sldChg>
      <pc:sldChg chg="modSp new del mod">
        <pc:chgData name="Solal Pirelli" userId="584f3c02d4d36311" providerId="LiveId" clId="{DEB098AF-3EC4-41E6-8A0A-E3A8C5B61643}" dt="2022-11-28T14:10:01.927" v="558" actId="47"/>
        <pc:sldMkLst>
          <pc:docMk/>
          <pc:sldMk cId="962313376" sldId="341"/>
        </pc:sldMkLst>
        <pc:spChg chg="mod">
          <ac:chgData name="Solal Pirelli" userId="584f3c02d4d36311" providerId="LiveId" clId="{DEB098AF-3EC4-41E6-8A0A-E3A8C5B61643}" dt="2022-11-28T13:56:33.925" v="550" actId="20577"/>
          <ac:spMkLst>
            <pc:docMk/>
            <pc:sldMk cId="962313376" sldId="341"/>
            <ac:spMk id="2" creationId="{7F0DAC60-DC8A-7C52-62A3-3202C35FD916}"/>
          </ac:spMkLst>
        </pc:spChg>
        <pc:spChg chg="mod">
          <ac:chgData name="Solal Pirelli" userId="584f3c02d4d36311" providerId="LiveId" clId="{DEB098AF-3EC4-41E6-8A0A-E3A8C5B61643}" dt="2022-11-28T13:56:50.690" v="557"/>
          <ac:spMkLst>
            <pc:docMk/>
            <pc:sldMk cId="962313376" sldId="341"/>
            <ac:spMk id="3" creationId="{2D431937-BCED-4AFA-EE83-324301302101}"/>
          </ac:spMkLst>
        </pc:spChg>
      </pc:sldChg>
      <pc:sldChg chg="delSp modSp new mod">
        <pc:chgData name="Solal Pirelli" userId="584f3c02d4d36311" providerId="LiveId" clId="{DEB098AF-3EC4-41E6-8A0A-E3A8C5B61643}" dt="2022-11-28T14:21:33.525" v="679" actId="207"/>
        <pc:sldMkLst>
          <pc:docMk/>
          <pc:sldMk cId="1828864670" sldId="341"/>
        </pc:sldMkLst>
        <pc:spChg chg="mod">
          <ac:chgData name="Solal Pirelli" userId="584f3c02d4d36311" providerId="LiveId" clId="{DEB098AF-3EC4-41E6-8A0A-E3A8C5B61643}" dt="2022-11-28T14:19:32.389" v="620" actId="20577"/>
          <ac:spMkLst>
            <pc:docMk/>
            <pc:sldMk cId="1828864670" sldId="341"/>
            <ac:spMk id="2" creationId="{3BC4F47E-6B6D-0948-60C1-1E39CA5E73EC}"/>
          </ac:spMkLst>
        </pc:spChg>
        <pc:spChg chg="mod">
          <ac:chgData name="Solal Pirelli" userId="584f3c02d4d36311" providerId="LiveId" clId="{DEB098AF-3EC4-41E6-8A0A-E3A8C5B61643}" dt="2022-11-28T14:21:33.525" v="679" actId="207"/>
          <ac:spMkLst>
            <pc:docMk/>
            <pc:sldMk cId="1828864670" sldId="341"/>
            <ac:spMk id="3" creationId="{2B4AC70B-CB79-EF86-86BE-46A0D05A7AA3}"/>
          </ac:spMkLst>
        </pc:spChg>
        <pc:spChg chg="del">
          <ac:chgData name="Solal Pirelli" userId="584f3c02d4d36311" providerId="LiveId" clId="{DEB098AF-3EC4-41E6-8A0A-E3A8C5B61643}" dt="2022-11-28T14:18:44.529" v="578" actId="478"/>
          <ac:spMkLst>
            <pc:docMk/>
            <pc:sldMk cId="1828864670" sldId="341"/>
            <ac:spMk id="5" creationId="{8DE195A8-589E-DF7F-34E6-811AD416B14C}"/>
          </ac:spMkLst>
        </pc:spChg>
      </pc:sldChg>
      <pc:sldChg chg="delSp modSp new mod">
        <pc:chgData name="Solal Pirelli" userId="584f3c02d4d36311" providerId="LiveId" clId="{DEB098AF-3EC4-41E6-8A0A-E3A8C5B61643}" dt="2022-11-28T14:22:42.209" v="703" actId="207"/>
        <pc:sldMkLst>
          <pc:docMk/>
          <pc:sldMk cId="1756715756" sldId="342"/>
        </pc:sldMkLst>
        <pc:spChg chg="mod">
          <ac:chgData name="Solal Pirelli" userId="584f3c02d4d36311" providerId="LiveId" clId="{DEB098AF-3EC4-41E6-8A0A-E3A8C5B61643}" dt="2022-11-28T14:22:42.209" v="703" actId="207"/>
          <ac:spMkLst>
            <pc:docMk/>
            <pc:sldMk cId="1756715756" sldId="342"/>
            <ac:spMk id="2" creationId="{2B12E263-33DE-A7F9-12D0-5B092874DA11}"/>
          </ac:spMkLst>
        </pc:spChg>
        <pc:spChg chg="mod">
          <ac:chgData name="Solal Pirelli" userId="584f3c02d4d36311" providerId="LiveId" clId="{DEB098AF-3EC4-41E6-8A0A-E3A8C5B61643}" dt="2022-11-28T14:22:35.357" v="701" actId="207"/>
          <ac:spMkLst>
            <pc:docMk/>
            <pc:sldMk cId="1756715756" sldId="342"/>
            <ac:spMk id="3" creationId="{52043B40-1803-5BF5-78BE-4C9894CD3686}"/>
          </ac:spMkLst>
        </pc:spChg>
        <pc:spChg chg="del">
          <ac:chgData name="Solal Pirelli" userId="584f3c02d4d36311" providerId="LiveId" clId="{DEB098AF-3EC4-41E6-8A0A-E3A8C5B61643}" dt="2022-11-28T14:21:56.307" v="680" actId="478"/>
          <ac:spMkLst>
            <pc:docMk/>
            <pc:sldMk cId="1756715756" sldId="342"/>
            <ac:spMk id="5" creationId="{B5D4F651-BE9E-4192-FFA9-F99C7E4BF9E6}"/>
          </ac:spMkLst>
        </pc:spChg>
      </pc:sldChg>
      <pc:sldChg chg="delSp modSp new mod">
        <pc:chgData name="Solal Pirelli" userId="584f3c02d4d36311" providerId="LiveId" clId="{DEB098AF-3EC4-41E6-8A0A-E3A8C5B61643}" dt="2022-11-28T14:26:41.723" v="831" actId="403"/>
        <pc:sldMkLst>
          <pc:docMk/>
          <pc:sldMk cId="1123134989" sldId="343"/>
        </pc:sldMkLst>
        <pc:spChg chg="mod">
          <ac:chgData name="Solal Pirelli" userId="584f3c02d4d36311" providerId="LiveId" clId="{DEB098AF-3EC4-41E6-8A0A-E3A8C5B61643}" dt="2022-11-28T14:23:17.112" v="722" actId="20577"/>
          <ac:spMkLst>
            <pc:docMk/>
            <pc:sldMk cId="1123134989" sldId="343"/>
            <ac:spMk id="2" creationId="{CEA6E67F-C00F-EDE4-FF78-4F3416F24206}"/>
          </ac:spMkLst>
        </pc:spChg>
        <pc:spChg chg="mod">
          <ac:chgData name="Solal Pirelli" userId="584f3c02d4d36311" providerId="LiveId" clId="{DEB098AF-3EC4-41E6-8A0A-E3A8C5B61643}" dt="2022-11-28T14:26:41.723" v="831" actId="403"/>
          <ac:spMkLst>
            <pc:docMk/>
            <pc:sldMk cId="1123134989" sldId="343"/>
            <ac:spMk id="3" creationId="{25440FA7-90FE-3470-446C-4A0A6E4D7780}"/>
          </ac:spMkLst>
        </pc:spChg>
        <pc:spChg chg="del">
          <ac:chgData name="Solal Pirelli" userId="584f3c02d4d36311" providerId="LiveId" clId="{DEB098AF-3EC4-41E6-8A0A-E3A8C5B61643}" dt="2022-11-28T14:26:24.345" v="829" actId="478"/>
          <ac:spMkLst>
            <pc:docMk/>
            <pc:sldMk cId="1123134989" sldId="343"/>
            <ac:spMk id="5" creationId="{AED73718-4E1C-C6B4-3931-7A0278395398}"/>
          </ac:spMkLst>
        </pc:spChg>
      </pc:sldChg>
      <pc:sldChg chg="delSp modSp new mod">
        <pc:chgData name="Solal Pirelli" userId="584f3c02d4d36311" providerId="LiveId" clId="{DEB098AF-3EC4-41E6-8A0A-E3A8C5B61643}" dt="2022-11-28T14:38:58.158" v="966" actId="478"/>
        <pc:sldMkLst>
          <pc:docMk/>
          <pc:sldMk cId="3709682026" sldId="344"/>
        </pc:sldMkLst>
        <pc:spChg chg="mod">
          <ac:chgData name="Solal Pirelli" userId="584f3c02d4d36311" providerId="LiveId" clId="{DEB098AF-3EC4-41E6-8A0A-E3A8C5B61643}" dt="2022-11-28T14:38:09.801" v="842" actId="20577"/>
          <ac:spMkLst>
            <pc:docMk/>
            <pc:sldMk cId="3709682026" sldId="344"/>
            <ac:spMk id="2" creationId="{F2E4F3B2-CD59-8F2C-9509-D283216D8D29}"/>
          </ac:spMkLst>
        </pc:spChg>
        <pc:spChg chg="mod">
          <ac:chgData name="Solal Pirelli" userId="584f3c02d4d36311" providerId="LiveId" clId="{DEB098AF-3EC4-41E6-8A0A-E3A8C5B61643}" dt="2022-11-28T14:38:56.393" v="965" actId="13926"/>
          <ac:spMkLst>
            <pc:docMk/>
            <pc:sldMk cId="3709682026" sldId="344"/>
            <ac:spMk id="3" creationId="{75B73B80-CD7E-2C15-5E55-2302731381F2}"/>
          </ac:spMkLst>
        </pc:spChg>
        <pc:spChg chg="del">
          <ac:chgData name="Solal Pirelli" userId="584f3c02d4d36311" providerId="LiveId" clId="{DEB098AF-3EC4-41E6-8A0A-E3A8C5B61643}" dt="2022-11-28T14:38:58.158" v="966" actId="478"/>
          <ac:spMkLst>
            <pc:docMk/>
            <pc:sldMk cId="3709682026" sldId="344"/>
            <ac:spMk id="5" creationId="{B75834BB-19A8-E9D6-6EEF-32E6C428D37A}"/>
          </ac:spMkLst>
        </pc:spChg>
      </pc:sldChg>
      <pc:sldChg chg="addSp delSp modSp new mod">
        <pc:chgData name="Solal Pirelli" userId="584f3c02d4d36311" providerId="LiveId" clId="{DEB098AF-3EC4-41E6-8A0A-E3A8C5B61643}" dt="2022-11-28T14:43:51.360" v="1066" actId="13926"/>
        <pc:sldMkLst>
          <pc:docMk/>
          <pc:sldMk cId="1066741665" sldId="345"/>
        </pc:sldMkLst>
        <pc:spChg chg="mod">
          <ac:chgData name="Solal Pirelli" userId="584f3c02d4d36311" providerId="LiveId" clId="{DEB098AF-3EC4-41E6-8A0A-E3A8C5B61643}" dt="2022-11-28T14:40:23.832" v="977" actId="20577"/>
          <ac:spMkLst>
            <pc:docMk/>
            <pc:sldMk cId="1066741665" sldId="345"/>
            <ac:spMk id="2" creationId="{522B21AB-10CB-9CAA-E1C1-F0AF428268D9}"/>
          </ac:spMkLst>
        </pc:spChg>
        <pc:spChg chg="add del mod">
          <ac:chgData name="Solal Pirelli" userId="584f3c02d4d36311" providerId="LiveId" clId="{DEB098AF-3EC4-41E6-8A0A-E3A8C5B61643}" dt="2022-11-28T14:43:51.360" v="1066" actId="13926"/>
          <ac:spMkLst>
            <pc:docMk/>
            <pc:sldMk cId="1066741665" sldId="345"/>
            <ac:spMk id="3" creationId="{4AAFC4CE-AE6B-9AE9-92C6-64C33ADE5262}"/>
          </ac:spMkLst>
        </pc:spChg>
        <pc:spChg chg="mod">
          <ac:chgData name="Solal Pirelli" userId="584f3c02d4d36311" providerId="LiveId" clId="{DEB098AF-3EC4-41E6-8A0A-E3A8C5B61643}" dt="2022-11-28T14:41:49.730" v="1028" actId="20577"/>
          <ac:spMkLst>
            <pc:docMk/>
            <pc:sldMk cId="1066741665" sldId="345"/>
            <ac:spMk id="5" creationId="{D477FEAD-D460-8CAA-52F2-6AF81913CEEC}"/>
          </ac:spMkLst>
        </pc:spChg>
        <pc:spChg chg="add del mod">
          <ac:chgData name="Solal Pirelli" userId="584f3c02d4d36311" providerId="LiveId" clId="{DEB098AF-3EC4-41E6-8A0A-E3A8C5B61643}" dt="2022-11-28T14:40:26.654" v="979"/>
          <ac:spMkLst>
            <pc:docMk/>
            <pc:sldMk cId="1066741665" sldId="345"/>
            <ac:spMk id="6" creationId="{D9C1DDC7-0F9E-92B3-7820-5B498768CAAE}"/>
          </ac:spMkLst>
        </pc:spChg>
        <pc:spChg chg="add del mod">
          <ac:chgData name="Solal Pirelli" userId="584f3c02d4d36311" providerId="LiveId" clId="{DEB098AF-3EC4-41E6-8A0A-E3A8C5B61643}" dt="2022-11-28T14:40:30.369" v="981"/>
          <ac:spMkLst>
            <pc:docMk/>
            <pc:sldMk cId="1066741665" sldId="345"/>
            <ac:spMk id="7" creationId="{A0F728D4-469A-6222-C363-782BCBF19F2D}"/>
          </ac:spMkLst>
        </pc:spChg>
        <pc:spChg chg="add del">
          <ac:chgData name="Solal Pirelli" userId="584f3c02d4d36311" providerId="LiveId" clId="{DEB098AF-3EC4-41E6-8A0A-E3A8C5B61643}" dt="2022-11-28T14:40:45.764" v="987"/>
          <ac:spMkLst>
            <pc:docMk/>
            <pc:sldMk cId="1066741665" sldId="345"/>
            <ac:spMk id="8" creationId="{8AF5E29B-F807-27FE-6801-656DED9B8671}"/>
          </ac:spMkLst>
        </pc:spChg>
        <pc:spChg chg="add del">
          <ac:chgData name="Solal Pirelli" userId="584f3c02d4d36311" providerId="LiveId" clId="{DEB098AF-3EC4-41E6-8A0A-E3A8C5B61643}" dt="2022-11-28T14:40:48.675" v="989"/>
          <ac:spMkLst>
            <pc:docMk/>
            <pc:sldMk cId="1066741665" sldId="345"/>
            <ac:spMk id="9" creationId="{A75EAD41-1FFD-AC96-4DB8-9AC6801083CE}"/>
          </ac:spMkLst>
        </pc:spChg>
      </pc:sldChg>
      <pc:sldChg chg="addSp delSp modSp new mod">
        <pc:chgData name="Solal Pirelli" userId="584f3c02d4d36311" providerId="LiveId" clId="{DEB098AF-3EC4-41E6-8A0A-E3A8C5B61643}" dt="2022-11-28T14:43:24.615" v="1057" actId="13926"/>
        <pc:sldMkLst>
          <pc:docMk/>
          <pc:sldMk cId="3007942323" sldId="346"/>
        </pc:sldMkLst>
        <pc:spChg chg="del">
          <ac:chgData name="Solal Pirelli" userId="584f3c02d4d36311" providerId="LiveId" clId="{DEB098AF-3EC4-41E6-8A0A-E3A8C5B61643}" dt="2022-11-28T14:43:00.415" v="1049" actId="478"/>
          <ac:spMkLst>
            <pc:docMk/>
            <pc:sldMk cId="3007942323" sldId="346"/>
            <ac:spMk id="2" creationId="{1223690E-8C27-42C1-2516-9023B2725325}"/>
          </ac:spMkLst>
        </pc:spChg>
        <pc:spChg chg="add del mod">
          <ac:chgData name="Solal Pirelli" userId="584f3c02d4d36311" providerId="LiveId" clId="{DEB098AF-3EC4-41E6-8A0A-E3A8C5B61643}" dt="2022-11-28T14:43:24.615" v="1057" actId="13926"/>
          <ac:spMkLst>
            <pc:docMk/>
            <pc:sldMk cId="3007942323" sldId="346"/>
            <ac:spMk id="3" creationId="{0EAAB270-4E58-D357-012F-75E865A6D166}"/>
          </ac:spMkLst>
        </pc:spChg>
        <pc:spChg chg="del">
          <ac:chgData name="Solal Pirelli" userId="584f3c02d4d36311" providerId="LiveId" clId="{DEB098AF-3EC4-41E6-8A0A-E3A8C5B61643}" dt="2022-11-28T14:43:01.416" v="1050" actId="478"/>
          <ac:spMkLst>
            <pc:docMk/>
            <pc:sldMk cId="3007942323" sldId="346"/>
            <ac:spMk id="5" creationId="{A9056BF3-B75B-8851-8CE7-C869568E4D0F}"/>
          </ac:spMkLst>
        </pc:spChg>
        <pc:spChg chg="add del mod">
          <ac:chgData name="Solal Pirelli" userId="584f3c02d4d36311" providerId="LiveId" clId="{DEB098AF-3EC4-41E6-8A0A-E3A8C5B61643}" dt="2022-11-28T14:42:51.825" v="1036"/>
          <ac:spMkLst>
            <pc:docMk/>
            <pc:sldMk cId="3007942323" sldId="346"/>
            <ac:spMk id="6" creationId="{70B2BC79-0D78-BBB7-DE83-6FBBB792A846}"/>
          </ac:spMkLst>
        </pc:spChg>
      </pc:sldChg>
      <pc:sldChg chg="modSp new mod">
        <pc:chgData name="Solal Pirelli" userId="584f3c02d4d36311" providerId="LiveId" clId="{DEB098AF-3EC4-41E6-8A0A-E3A8C5B61643}" dt="2022-11-28T14:44:48.192" v="1116" actId="20577"/>
        <pc:sldMkLst>
          <pc:docMk/>
          <pc:sldMk cId="2322468842" sldId="347"/>
        </pc:sldMkLst>
        <pc:spChg chg="mod">
          <ac:chgData name="Solal Pirelli" userId="584f3c02d4d36311" providerId="LiveId" clId="{DEB098AF-3EC4-41E6-8A0A-E3A8C5B61643}" dt="2022-11-28T14:44:45.256" v="1111" actId="20577"/>
          <ac:spMkLst>
            <pc:docMk/>
            <pc:sldMk cId="2322468842" sldId="347"/>
            <ac:spMk id="2" creationId="{BF1D870C-C6A5-CAF2-EF81-EA7E50FFD7FD}"/>
          </ac:spMkLst>
        </pc:spChg>
        <pc:spChg chg="mod">
          <ac:chgData name="Solal Pirelli" userId="584f3c02d4d36311" providerId="LiveId" clId="{DEB098AF-3EC4-41E6-8A0A-E3A8C5B61643}" dt="2022-11-28T14:44:48.192" v="1116" actId="20577"/>
          <ac:spMkLst>
            <pc:docMk/>
            <pc:sldMk cId="2322468842" sldId="347"/>
            <ac:spMk id="3" creationId="{C3A5DD05-6B70-8684-BC8E-139F1396ABA4}"/>
          </ac:spMkLst>
        </pc:spChg>
      </pc:sldChg>
      <pc:sldChg chg="delSp modSp new mod">
        <pc:chgData name="Solal Pirelli" userId="584f3c02d4d36311" providerId="LiveId" clId="{DEB098AF-3EC4-41E6-8A0A-E3A8C5B61643}" dt="2022-11-28T15:00:42.023" v="1156" actId="20577"/>
        <pc:sldMkLst>
          <pc:docMk/>
          <pc:sldMk cId="2381977714" sldId="348"/>
        </pc:sldMkLst>
        <pc:spChg chg="mod">
          <ac:chgData name="Solal Pirelli" userId="584f3c02d4d36311" providerId="LiveId" clId="{DEB098AF-3EC4-41E6-8A0A-E3A8C5B61643}" dt="2022-11-28T14:44:53.576" v="1130" actId="20577"/>
          <ac:spMkLst>
            <pc:docMk/>
            <pc:sldMk cId="2381977714" sldId="348"/>
            <ac:spMk id="2" creationId="{9A784BBA-699F-76AF-6450-6B0E658ADBB0}"/>
          </ac:spMkLst>
        </pc:spChg>
        <pc:spChg chg="mod">
          <ac:chgData name="Solal Pirelli" userId="584f3c02d4d36311" providerId="LiveId" clId="{DEB098AF-3EC4-41E6-8A0A-E3A8C5B61643}" dt="2022-11-28T15:00:42.023" v="1156" actId="20577"/>
          <ac:spMkLst>
            <pc:docMk/>
            <pc:sldMk cId="2381977714" sldId="348"/>
            <ac:spMk id="3" creationId="{6D1FC80F-957C-5191-051A-704A3B624D09}"/>
          </ac:spMkLst>
        </pc:spChg>
        <pc:spChg chg="del">
          <ac:chgData name="Solal Pirelli" userId="584f3c02d4d36311" providerId="LiveId" clId="{DEB098AF-3EC4-41E6-8A0A-E3A8C5B61643}" dt="2022-11-28T14:57:20.022" v="1147" actId="478"/>
          <ac:spMkLst>
            <pc:docMk/>
            <pc:sldMk cId="2381977714" sldId="348"/>
            <ac:spMk id="5" creationId="{542114B0-1321-C020-C23D-A39A0CBB0395}"/>
          </ac:spMkLst>
        </pc:spChg>
      </pc:sldChg>
      <pc:sldChg chg="delSp modSp new mod">
        <pc:chgData name="Solal Pirelli" userId="584f3c02d4d36311" providerId="LiveId" clId="{DEB098AF-3EC4-41E6-8A0A-E3A8C5B61643}" dt="2022-11-29T13:24:23.338" v="1200" actId="478"/>
        <pc:sldMkLst>
          <pc:docMk/>
          <pc:sldMk cId="4286604488" sldId="372"/>
        </pc:sldMkLst>
        <pc:spChg chg="mod">
          <ac:chgData name="Solal Pirelli" userId="584f3c02d4d36311" providerId="LiveId" clId="{DEB098AF-3EC4-41E6-8A0A-E3A8C5B61643}" dt="2022-11-29T13:24:14.992" v="1172" actId="20577"/>
          <ac:spMkLst>
            <pc:docMk/>
            <pc:sldMk cId="4286604488" sldId="372"/>
            <ac:spMk id="2" creationId="{B066B635-7E70-E662-A2C3-6D75DD1C1468}"/>
          </ac:spMkLst>
        </pc:spChg>
        <pc:spChg chg="mod">
          <ac:chgData name="Solal Pirelli" userId="584f3c02d4d36311" providerId="LiveId" clId="{DEB098AF-3EC4-41E6-8A0A-E3A8C5B61643}" dt="2022-11-29T13:24:20.205" v="1199" actId="20577"/>
          <ac:spMkLst>
            <pc:docMk/>
            <pc:sldMk cId="4286604488" sldId="372"/>
            <ac:spMk id="3" creationId="{54F43CD9-C8E6-62DD-4842-41279AE3FFB5}"/>
          </ac:spMkLst>
        </pc:spChg>
        <pc:spChg chg="del">
          <ac:chgData name="Solal Pirelli" userId="584f3c02d4d36311" providerId="LiveId" clId="{DEB098AF-3EC4-41E6-8A0A-E3A8C5B61643}" dt="2022-11-29T13:24:23.338" v="1200" actId="478"/>
          <ac:spMkLst>
            <pc:docMk/>
            <pc:sldMk cId="4286604488" sldId="372"/>
            <ac:spMk id="5" creationId="{9AF71B3B-4DA7-FA57-251A-1432E2244ABE}"/>
          </ac:spMkLst>
        </pc:spChg>
      </pc:sldChg>
      <pc:sldChg chg="addSp delSp modSp new mod">
        <pc:chgData name="Solal Pirelli" userId="584f3c02d4d36311" providerId="LiveId" clId="{DEB098AF-3EC4-41E6-8A0A-E3A8C5B61643}" dt="2022-11-29T13:24:59.628" v="1260" actId="404"/>
        <pc:sldMkLst>
          <pc:docMk/>
          <pc:sldMk cId="1405333329" sldId="373"/>
        </pc:sldMkLst>
        <pc:spChg chg="mod">
          <ac:chgData name="Solal Pirelli" userId="584f3c02d4d36311" providerId="LiveId" clId="{DEB098AF-3EC4-41E6-8A0A-E3A8C5B61643}" dt="2022-11-29T13:24:33.383" v="1225" actId="20577"/>
          <ac:spMkLst>
            <pc:docMk/>
            <pc:sldMk cId="1405333329" sldId="373"/>
            <ac:spMk id="2" creationId="{964B282C-8F6A-205A-08B0-B593E5CCE2FB}"/>
          </ac:spMkLst>
        </pc:spChg>
        <pc:spChg chg="mod">
          <ac:chgData name="Solal Pirelli" userId="584f3c02d4d36311" providerId="LiveId" clId="{DEB098AF-3EC4-41E6-8A0A-E3A8C5B61643}" dt="2022-11-29T13:24:59.628" v="1260" actId="404"/>
          <ac:spMkLst>
            <pc:docMk/>
            <pc:sldMk cId="1405333329" sldId="373"/>
            <ac:spMk id="3" creationId="{EF71263A-2AD1-D2DE-4E67-039F51315557}"/>
          </ac:spMkLst>
        </pc:spChg>
        <pc:spChg chg="del">
          <ac:chgData name="Solal Pirelli" userId="584f3c02d4d36311" providerId="LiveId" clId="{DEB098AF-3EC4-41E6-8A0A-E3A8C5B61643}" dt="2022-11-29T13:24:35.932" v="1226" actId="478"/>
          <ac:spMkLst>
            <pc:docMk/>
            <pc:sldMk cId="1405333329" sldId="373"/>
            <ac:spMk id="5" creationId="{D2570459-AB0C-CAA5-49C2-7950C2CFBE7D}"/>
          </ac:spMkLst>
        </pc:spChg>
        <pc:picChg chg="add mod">
          <ac:chgData name="Solal Pirelli" userId="584f3c02d4d36311" providerId="LiveId" clId="{DEB098AF-3EC4-41E6-8A0A-E3A8C5B61643}" dt="2022-11-29T13:24:50.459" v="1258"/>
          <ac:picMkLst>
            <pc:docMk/>
            <pc:sldMk cId="1405333329" sldId="373"/>
            <ac:picMk id="6" creationId="{E22BD46D-DEB7-9DE6-14BE-7D082970440D}"/>
          </ac:picMkLst>
        </pc:picChg>
      </pc:sldChg>
      <pc:sldChg chg="addSp delSp modSp new mod">
        <pc:chgData name="Solal Pirelli" userId="584f3c02d4d36311" providerId="LiveId" clId="{DEB098AF-3EC4-41E6-8A0A-E3A8C5B61643}" dt="2022-11-29T13:26:41.386" v="1292" actId="208"/>
        <pc:sldMkLst>
          <pc:docMk/>
          <pc:sldMk cId="713098466" sldId="374"/>
        </pc:sldMkLst>
        <pc:spChg chg="mod">
          <ac:chgData name="Solal Pirelli" userId="584f3c02d4d36311" providerId="LiveId" clId="{DEB098AF-3EC4-41E6-8A0A-E3A8C5B61643}" dt="2022-11-29T13:26:01.692" v="1281" actId="20577"/>
          <ac:spMkLst>
            <pc:docMk/>
            <pc:sldMk cId="713098466" sldId="374"/>
            <ac:spMk id="2" creationId="{EAB71FE2-D40E-6C5D-CFB3-BF017773A10C}"/>
          </ac:spMkLst>
        </pc:spChg>
        <pc:spChg chg="del">
          <ac:chgData name="Solal Pirelli" userId="584f3c02d4d36311" providerId="LiveId" clId="{DEB098AF-3EC4-41E6-8A0A-E3A8C5B61643}" dt="2022-11-29T13:26:04.763" v="1282" actId="478"/>
          <ac:spMkLst>
            <pc:docMk/>
            <pc:sldMk cId="713098466" sldId="374"/>
            <ac:spMk id="3" creationId="{9AC57B7D-2CF7-70D8-BBD7-F9F7774268D1}"/>
          </ac:spMkLst>
        </pc:spChg>
        <pc:spChg chg="del">
          <ac:chgData name="Solal Pirelli" userId="584f3c02d4d36311" providerId="LiveId" clId="{DEB098AF-3EC4-41E6-8A0A-E3A8C5B61643}" dt="2022-11-29T13:26:07.535" v="1284" actId="478"/>
          <ac:spMkLst>
            <pc:docMk/>
            <pc:sldMk cId="713098466" sldId="374"/>
            <ac:spMk id="5" creationId="{3AF870DC-884F-CC2C-C5E6-3C353A55EBC7}"/>
          </ac:spMkLst>
        </pc:spChg>
        <pc:spChg chg="mod">
          <ac:chgData name="Solal Pirelli" userId="584f3c02d4d36311" providerId="LiveId" clId="{DEB098AF-3EC4-41E6-8A0A-E3A8C5B61643}" dt="2022-11-29T13:26:16.665" v="1285" actId="207"/>
          <ac:spMkLst>
            <pc:docMk/>
            <pc:sldMk cId="713098466" sldId="374"/>
            <ac:spMk id="7" creationId="{576C1FE2-5311-5EB9-6D72-90AAEA174F5A}"/>
          </ac:spMkLst>
        </pc:spChg>
        <pc:spChg chg="mod">
          <ac:chgData name="Solal Pirelli" userId="584f3c02d4d36311" providerId="LiveId" clId="{DEB098AF-3EC4-41E6-8A0A-E3A8C5B61643}" dt="2022-11-29T13:26:19.427" v="1286" actId="207"/>
          <ac:spMkLst>
            <pc:docMk/>
            <pc:sldMk cId="713098466" sldId="374"/>
            <ac:spMk id="8" creationId="{93EDF3F0-242C-68B5-32BE-92DA510B2DC7}"/>
          </ac:spMkLst>
        </pc:spChg>
        <pc:spChg chg="mod">
          <ac:chgData name="Solal Pirelli" userId="584f3c02d4d36311" providerId="LiveId" clId="{DEB098AF-3EC4-41E6-8A0A-E3A8C5B61643}" dt="2022-11-29T13:26:23.117" v="1287" actId="207"/>
          <ac:spMkLst>
            <pc:docMk/>
            <pc:sldMk cId="713098466" sldId="374"/>
            <ac:spMk id="11" creationId="{EFBE7C09-8D6C-30CD-4D31-0DB6AEFAFCBE}"/>
          </ac:spMkLst>
        </pc:spChg>
        <pc:spChg chg="mod">
          <ac:chgData name="Solal Pirelli" userId="584f3c02d4d36311" providerId="LiveId" clId="{DEB098AF-3EC4-41E6-8A0A-E3A8C5B61643}" dt="2022-11-29T13:26:25.207" v="1288" actId="207"/>
          <ac:spMkLst>
            <pc:docMk/>
            <pc:sldMk cId="713098466" sldId="374"/>
            <ac:spMk id="12" creationId="{06FC84BC-6B1C-8AA9-D1E0-A20C46A91C57}"/>
          </ac:spMkLst>
        </pc:spChg>
        <pc:spChg chg="mod">
          <ac:chgData name="Solal Pirelli" userId="584f3c02d4d36311" providerId="LiveId" clId="{DEB098AF-3EC4-41E6-8A0A-E3A8C5B61643}" dt="2022-11-29T13:26:29.430" v="1289" actId="207"/>
          <ac:spMkLst>
            <pc:docMk/>
            <pc:sldMk cId="713098466" sldId="374"/>
            <ac:spMk id="19" creationId="{36E633C4-4B11-C136-270C-CCE3027E04A7}"/>
          </ac:spMkLst>
        </pc:spChg>
        <pc:spChg chg="mod">
          <ac:chgData name="Solal Pirelli" userId="584f3c02d4d36311" providerId="LiveId" clId="{DEB098AF-3EC4-41E6-8A0A-E3A8C5B61643}" dt="2022-11-29T13:26:33.691" v="1290" actId="207"/>
          <ac:spMkLst>
            <pc:docMk/>
            <pc:sldMk cId="713098466" sldId="374"/>
            <ac:spMk id="20" creationId="{561C0E01-D2FC-820C-450A-E044F11A0F31}"/>
          </ac:spMkLst>
        </pc:spChg>
        <pc:grpChg chg="add mod">
          <ac:chgData name="Solal Pirelli" userId="584f3c02d4d36311" providerId="LiveId" clId="{DEB098AF-3EC4-41E6-8A0A-E3A8C5B61643}" dt="2022-11-29T13:26:05.873" v="1283"/>
          <ac:grpSpMkLst>
            <pc:docMk/>
            <pc:sldMk cId="713098466" sldId="374"/>
            <ac:grpSpMk id="6" creationId="{8550A630-F019-6153-8909-1E99D27C6898}"/>
          </ac:grpSpMkLst>
        </pc:grpChg>
        <pc:grpChg chg="add mod">
          <ac:chgData name="Solal Pirelli" userId="584f3c02d4d36311" providerId="LiveId" clId="{DEB098AF-3EC4-41E6-8A0A-E3A8C5B61643}" dt="2022-11-29T13:26:05.873" v="1283"/>
          <ac:grpSpMkLst>
            <pc:docMk/>
            <pc:sldMk cId="713098466" sldId="374"/>
            <ac:grpSpMk id="10" creationId="{0C21F8AB-9A14-92DF-E669-CEEFCB315F8B}"/>
          </ac:grpSpMkLst>
        </pc:grpChg>
        <pc:grpChg chg="add mod">
          <ac:chgData name="Solal Pirelli" userId="584f3c02d4d36311" providerId="LiveId" clId="{DEB098AF-3EC4-41E6-8A0A-E3A8C5B61643}" dt="2022-11-29T13:26:05.873" v="1283"/>
          <ac:grpSpMkLst>
            <pc:docMk/>
            <pc:sldMk cId="713098466" sldId="374"/>
            <ac:grpSpMk id="14" creationId="{5B4B88A3-DB35-8F46-9867-70864076E157}"/>
          </ac:grpSpMkLst>
        </pc:grpChg>
        <pc:grpChg chg="mod">
          <ac:chgData name="Solal Pirelli" userId="584f3c02d4d36311" providerId="LiveId" clId="{DEB098AF-3EC4-41E6-8A0A-E3A8C5B61643}" dt="2022-11-29T13:26:05.873" v="1283"/>
          <ac:grpSpMkLst>
            <pc:docMk/>
            <pc:sldMk cId="713098466" sldId="374"/>
            <ac:grpSpMk id="15" creationId="{68B7C485-E0E1-7D7B-ADC6-7061001E131A}"/>
          </ac:grpSpMkLst>
        </pc:grpChg>
        <pc:grpChg chg="mod">
          <ac:chgData name="Solal Pirelli" userId="584f3c02d4d36311" providerId="LiveId" clId="{DEB098AF-3EC4-41E6-8A0A-E3A8C5B61643}" dt="2022-11-29T13:26:05.873" v="1283"/>
          <ac:grpSpMkLst>
            <pc:docMk/>
            <pc:sldMk cId="713098466" sldId="374"/>
            <ac:grpSpMk id="16" creationId="{D7EAECCB-F294-39F3-B227-285CF36380F8}"/>
          </ac:grpSpMkLst>
        </pc:grpChg>
        <pc:cxnChg chg="mod">
          <ac:chgData name="Solal Pirelli" userId="584f3c02d4d36311" providerId="LiveId" clId="{DEB098AF-3EC4-41E6-8A0A-E3A8C5B61643}" dt="2022-11-29T13:26:05.873" v="1283"/>
          <ac:cxnSpMkLst>
            <pc:docMk/>
            <pc:sldMk cId="713098466" sldId="374"/>
            <ac:cxnSpMk id="9" creationId="{114A50CB-7E96-DAFA-EA71-B5A2F322F048}"/>
          </ac:cxnSpMkLst>
        </pc:cxnChg>
        <pc:cxnChg chg="mod">
          <ac:chgData name="Solal Pirelli" userId="584f3c02d4d36311" providerId="LiveId" clId="{DEB098AF-3EC4-41E6-8A0A-E3A8C5B61643}" dt="2022-11-29T13:26:05.873" v="1283"/>
          <ac:cxnSpMkLst>
            <pc:docMk/>
            <pc:sldMk cId="713098466" sldId="374"/>
            <ac:cxnSpMk id="13" creationId="{E23649D6-3DF7-1547-B6EB-100CDC8782C9}"/>
          </ac:cxnSpMkLst>
        </pc:cxnChg>
        <pc:cxnChg chg="mod">
          <ac:chgData name="Solal Pirelli" userId="584f3c02d4d36311" providerId="LiveId" clId="{DEB098AF-3EC4-41E6-8A0A-E3A8C5B61643}" dt="2022-11-29T13:26:41.386" v="1292" actId="208"/>
          <ac:cxnSpMkLst>
            <pc:docMk/>
            <pc:sldMk cId="713098466" sldId="374"/>
            <ac:cxnSpMk id="17" creationId="{26A580C4-DD7F-D287-280B-4AC8FA022865}"/>
          </ac:cxnSpMkLst>
        </pc:cxnChg>
        <pc:cxnChg chg="mod">
          <ac:chgData name="Solal Pirelli" userId="584f3c02d4d36311" providerId="LiveId" clId="{DEB098AF-3EC4-41E6-8A0A-E3A8C5B61643}" dt="2022-11-29T13:26:41.386" v="1292" actId="208"/>
          <ac:cxnSpMkLst>
            <pc:docMk/>
            <pc:sldMk cId="713098466" sldId="374"/>
            <ac:cxnSpMk id="18" creationId="{FD7BD8BE-4C09-7231-0BE6-ACB0D33902C6}"/>
          </ac:cxnSpMkLst>
        </pc:cxnChg>
        <pc:cxnChg chg="mod">
          <ac:chgData name="Solal Pirelli" userId="584f3c02d4d36311" providerId="LiveId" clId="{DEB098AF-3EC4-41E6-8A0A-E3A8C5B61643}" dt="2022-11-29T13:26:05.873" v="1283"/>
          <ac:cxnSpMkLst>
            <pc:docMk/>
            <pc:sldMk cId="713098466" sldId="374"/>
            <ac:cxnSpMk id="21" creationId="{F6E27496-D9A9-0335-A801-B57D70D5FC62}"/>
          </ac:cxnSpMkLst>
        </pc:cxnChg>
      </pc:sldChg>
      <pc:sldChg chg="addSp delSp modSp new mod">
        <pc:chgData name="Solal Pirelli" userId="584f3c02d4d36311" providerId="LiveId" clId="{DEB098AF-3EC4-41E6-8A0A-E3A8C5B61643}" dt="2022-11-29T13:27:45.250" v="1371" actId="478"/>
        <pc:sldMkLst>
          <pc:docMk/>
          <pc:sldMk cId="4045005920" sldId="375"/>
        </pc:sldMkLst>
        <pc:spChg chg="mod">
          <ac:chgData name="Solal Pirelli" userId="584f3c02d4d36311" providerId="LiveId" clId="{DEB098AF-3EC4-41E6-8A0A-E3A8C5B61643}" dt="2022-11-29T13:26:58.393" v="1302" actId="20577"/>
          <ac:spMkLst>
            <pc:docMk/>
            <pc:sldMk cId="4045005920" sldId="375"/>
            <ac:spMk id="2" creationId="{22609457-4619-35C6-B699-6808C5456646}"/>
          </ac:spMkLst>
        </pc:spChg>
        <pc:spChg chg="mod">
          <ac:chgData name="Solal Pirelli" userId="584f3c02d4d36311" providerId="LiveId" clId="{DEB098AF-3EC4-41E6-8A0A-E3A8C5B61643}" dt="2022-11-29T13:27:42.232" v="1370" actId="404"/>
          <ac:spMkLst>
            <pc:docMk/>
            <pc:sldMk cId="4045005920" sldId="375"/>
            <ac:spMk id="3" creationId="{95C91E8D-B0C3-9E3C-C3D6-4E47EC3B1FA3}"/>
          </ac:spMkLst>
        </pc:spChg>
        <pc:spChg chg="del">
          <ac:chgData name="Solal Pirelli" userId="584f3c02d4d36311" providerId="LiveId" clId="{DEB098AF-3EC4-41E6-8A0A-E3A8C5B61643}" dt="2022-11-29T13:27:45.250" v="1371" actId="478"/>
          <ac:spMkLst>
            <pc:docMk/>
            <pc:sldMk cId="4045005920" sldId="375"/>
            <ac:spMk id="5" creationId="{8A058A32-DDF9-3E26-ED8A-1EBC4CEEB3FE}"/>
          </ac:spMkLst>
        </pc:spChg>
        <pc:spChg chg="mod">
          <ac:chgData name="Solal Pirelli" userId="584f3c02d4d36311" providerId="LiveId" clId="{DEB098AF-3EC4-41E6-8A0A-E3A8C5B61643}" dt="2022-11-29T13:27:03.408" v="1303"/>
          <ac:spMkLst>
            <pc:docMk/>
            <pc:sldMk cId="4045005920" sldId="375"/>
            <ac:spMk id="11" creationId="{E5812AD6-9087-B34B-D748-B6880F83D0C4}"/>
          </ac:spMkLst>
        </pc:spChg>
        <pc:spChg chg="mod">
          <ac:chgData name="Solal Pirelli" userId="584f3c02d4d36311" providerId="LiveId" clId="{DEB098AF-3EC4-41E6-8A0A-E3A8C5B61643}" dt="2022-11-29T13:27:03.408" v="1303"/>
          <ac:spMkLst>
            <pc:docMk/>
            <pc:sldMk cId="4045005920" sldId="375"/>
            <ac:spMk id="12" creationId="{5959E5CE-BEE1-328E-B123-60CF4B497DB3}"/>
          </ac:spMkLst>
        </pc:spChg>
        <pc:grpChg chg="add del mod">
          <ac:chgData name="Solal Pirelli" userId="584f3c02d4d36311" providerId="LiveId" clId="{DEB098AF-3EC4-41E6-8A0A-E3A8C5B61643}" dt="2022-11-29T13:27:06.892" v="1305" actId="478"/>
          <ac:grpSpMkLst>
            <pc:docMk/>
            <pc:sldMk cId="4045005920" sldId="375"/>
            <ac:grpSpMk id="6" creationId="{DFF081E9-226C-6F23-520E-8AC5689C7120}"/>
          </ac:grpSpMkLst>
        </pc:grpChg>
        <pc:grpChg chg="mod topLvl">
          <ac:chgData name="Solal Pirelli" userId="584f3c02d4d36311" providerId="LiveId" clId="{DEB098AF-3EC4-41E6-8A0A-E3A8C5B61643}" dt="2022-11-29T13:27:13.156" v="1306" actId="1076"/>
          <ac:grpSpMkLst>
            <pc:docMk/>
            <pc:sldMk cId="4045005920" sldId="375"/>
            <ac:grpSpMk id="7" creationId="{13EB2523-9694-09E2-7DC1-270722615B45}"/>
          </ac:grpSpMkLst>
        </pc:grpChg>
        <pc:grpChg chg="del mod">
          <ac:chgData name="Solal Pirelli" userId="584f3c02d4d36311" providerId="LiveId" clId="{DEB098AF-3EC4-41E6-8A0A-E3A8C5B61643}" dt="2022-11-29T13:27:05.583" v="1304" actId="478"/>
          <ac:grpSpMkLst>
            <pc:docMk/>
            <pc:sldMk cId="4045005920" sldId="375"/>
            <ac:grpSpMk id="8" creationId="{BCCB51AE-6A5D-07E6-64AC-649C7383A23C}"/>
          </ac:grpSpMkLst>
        </pc:grpChg>
        <pc:cxnChg chg="del mod">
          <ac:chgData name="Solal Pirelli" userId="584f3c02d4d36311" providerId="LiveId" clId="{DEB098AF-3EC4-41E6-8A0A-E3A8C5B61643}" dt="2022-11-29T13:27:05.583" v="1304" actId="478"/>
          <ac:cxnSpMkLst>
            <pc:docMk/>
            <pc:sldMk cId="4045005920" sldId="375"/>
            <ac:cxnSpMk id="9" creationId="{86A228A5-EF80-EE29-E132-842F759D3F7E}"/>
          </ac:cxnSpMkLst>
        </pc:cxnChg>
        <pc:cxnChg chg="del mod topLvl">
          <ac:chgData name="Solal Pirelli" userId="584f3c02d4d36311" providerId="LiveId" clId="{DEB098AF-3EC4-41E6-8A0A-E3A8C5B61643}" dt="2022-11-29T13:27:06.892" v="1305" actId="478"/>
          <ac:cxnSpMkLst>
            <pc:docMk/>
            <pc:sldMk cId="4045005920" sldId="375"/>
            <ac:cxnSpMk id="10" creationId="{767F2C75-621F-141C-39F5-0EF4663F33D4}"/>
          </ac:cxnSpMkLst>
        </pc:cxnChg>
        <pc:cxnChg chg="mod">
          <ac:chgData name="Solal Pirelli" userId="584f3c02d4d36311" providerId="LiveId" clId="{DEB098AF-3EC4-41E6-8A0A-E3A8C5B61643}" dt="2022-11-29T13:27:03.408" v="1303"/>
          <ac:cxnSpMkLst>
            <pc:docMk/>
            <pc:sldMk cId="4045005920" sldId="375"/>
            <ac:cxnSpMk id="13" creationId="{64FCAEF9-5B86-844F-0737-B48417433D18}"/>
          </ac:cxnSpMkLst>
        </pc:cxnChg>
      </pc:sldChg>
      <pc:sldChg chg="addSp delSp modSp new mod">
        <pc:chgData name="Solal Pirelli" userId="584f3c02d4d36311" providerId="LiveId" clId="{DEB098AF-3EC4-41E6-8A0A-E3A8C5B61643}" dt="2022-11-29T13:28:15.674" v="1393" actId="207"/>
        <pc:sldMkLst>
          <pc:docMk/>
          <pc:sldMk cId="753860917" sldId="376"/>
        </pc:sldMkLst>
        <pc:spChg chg="mod">
          <ac:chgData name="Solal Pirelli" userId="584f3c02d4d36311" providerId="LiveId" clId="{DEB098AF-3EC4-41E6-8A0A-E3A8C5B61643}" dt="2022-11-29T13:27:57.047" v="1386" actId="20577"/>
          <ac:spMkLst>
            <pc:docMk/>
            <pc:sldMk cId="753860917" sldId="376"/>
            <ac:spMk id="2" creationId="{435C5265-3D04-599A-0A62-247520FB84D5}"/>
          </ac:spMkLst>
        </pc:spChg>
        <pc:spChg chg="del">
          <ac:chgData name="Solal Pirelli" userId="584f3c02d4d36311" providerId="LiveId" clId="{DEB098AF-3EC4-41E6-8A0A-E3A8C5B61643}" dt="2022-11-29T13:28:00.102" v="1387" actId="478"/>
          <ac:spMkLst>
            <pc:docMk/>
            <pc:sldMk cId="753860917" sldId="376"/>
            <ac:spMk id="3" creationId="{E3921503-C43F-6BE2-F185-04A591918553}"/>
          </ac:spMkLst>
        </pc:spChg>
        <pc:spChg chg="del">
          <ac:chgData name="Solal Pirelli" userId="584f3c02d4d36311" providerId="LiveId" clId="{DEB098AF-3EC4-41E6-8A0A-E3A8C5B61643}" dt="2022-11-29T13:28:01.866" v="1389" actId="478"/>
          <ac:spMkLst>
            <pc:docMk/>
            <pc:sldMk cId="753860917" sldId="376"/>
            <ac:spMk id="5" creationId="{925C4F9A-10CC-5EDF-78BB-21DDB0161026}"/>
          </ac:spMkLst>
        </pc:spChg>
        <pc:spChg chg="add mod">
          <ac:chgData name="Solal Pirelli" userId="584f3c02d4d36311" providerId="LiveId" clId="{DEB098AF-3EC4-41E6-8A0A-E3A8C5B61643}" dt="2022-11-29T13:28:07.427" v="1390" actId="207"/>
          <ac:spMkLst>
            <pc:docMk/>
            <pc:sldMk cId="753860917" sldId="376"/>
            <ac:spMk id="6" creationId="{F7DBB9E5-F046-2EB1-813A-24BB77D0470F}"/>
          </ac:spMkLst>
        </pc:spChg>
        <pc:spChg chg="add mod">
          <ac:chgData name="Solal Pirelli" userId="584f3c02d4d36311" providerId="LiveId" clId="{DEB098AF-3EC4-41E6-8A0A-E3A8C5B61643}" dt="2022-11-29T13:28:09.936" v="1391" actId="207"/>
          <ac:spMkLst>
            <pc:docMk/>
            <pc:sldMk cId="753860917" sldId="376"/>
            <ac:spMk id="7" creationId="{F36851D7-9BC3-3367-0972-41C2E0B9FBE4}"/>
          </ac:spMkLst>
        </pc:spChg>
        <pc:spChg chg="add mod">
          <ac:chgData name="Solal Pirelli" userId="584f3c02d4d36311" providerId="LiveId" clId="{DEB098AF-3EC4-41E6-8A0A-E3A8C5B61643}" dt="2022-11-29T13:28:12.872" v="1392" actId="207"/>
          <ac:spMkLst>
            <pc:docMk/>
            <pc:sldMk cId="753860917" sldId="376"/>
            <ac:spMk id="9" creationId="{DD94FE0B-BCEA-A39E-3392-B9900849E886}"/>
          </ac:spMkLst>
        </pc:spChg>
        <pc:spChg chg="add mod">
          <ac:chgData name="Solal Pirelli" userId="584f3c02d4d36311" providerId="LiveId" clId="{DEB098AF-3EC4-41E6-8A0A-E3A8C5B61643}" dt="2022-11-29T13:28:15.674" v="1393" actId="207"/>
          <ac:spMkLst>
            <pc:docMk/>
            <pc:sldMk cId="753860917" sldId="376"/>
            <ac:spMk id="10" creationId="{9B3FBEFF-196F-B11C-CAA9-152878096FC6}"/>
          </ac:spMkLst>
        </pc:spChg>
        <pc:cxnChg chg="add mod">
          <ac:chgData name="Solal Pirelli" userId="584f3c02d4d36311" providerId="LiveId" clId="{DEB098AF-3EC4-41E6-8A0A-E3A8C5B61643}" dt="2022-11-29T13:28:00.767" v="1388"/>
          <ac:cxnSpMkLst>
            <pc:docMk/>
            <pc:sldMk cId="753860917" sldId="376"/>
            <ac:cxnSpMk id="8" creationId="{BD8D1DAB-3EFB-21DF-E08F-6F3B5B99CE63}"/>
          </ac:cxnSpMkLst>
        </pc:cxnChg>
        <pc:cxnChg chg="add mod">
          <ac:chgData name="Solal Pirelli" userId="584f3c02d4d36311" providerId="LiveId" clId="{DEB098AF-3EC4-41E6-8A0A-E3A8C5B61643}" dt="2022-11-29T13:28:00.767" v="1388"/>
          <ac:cxnSpMkLst>
            <pc:docMk/>
            <pc:sldMk cId="753860917" sldId="376"/>
            <ac:cxnSpMk id="11" creationId="{E89A0EF6-A5F3-B17B-D400-F5304C7FDC8F}"/>
          </ac:cxnSpMkLst>
        </pc:cxnChg>
        <pc:cxnChg chg="add mod">
          <ac:chgData name="Solal Pirelli" userId="584f3c02d4d36311" providerId="LiveId" clId="{DEB098AF-3EC4-41E6-8A0A-E3A8C5B61643}" dt="2022-11-29T13:28:00.767" v="1388"/>
          <ac:cxnSpMkLst>
            <pc:docMk/>
            <pc:sldMk cId="753860917" sldId="376"/>
            <ac:cxnSpMk id="12" creationId="{C58B9F94-1164-C9DC-ADD9-09547B87096A}"/>
          </ac:cxnSpMkLst>
        </pc:cxnChg>
      </pc:sldChg>
      <pc:sldChg chg="delSp modSp new mod">
        <pc:chgData name="Solal Pirelli" userId="584f3c02d4d36311" providerId="LiveId" clId="{DEB098AF-3EC4-41E6-8A0A-E3A8C5B61643}" dt="2022-11-29T13:28:52.388" v="1484" actId="478"/>
        <pc:sldMkLst>
          <pc:docMk/>
          <pc:sldMk cId="3353724375" sldId="377"/>
        </pc:sldMkLst>
        <pc:spChg chg="mod">
          <ac:chgData name="Solal Pirelli" userId="584f3c02d4d36311" providerId="LiveId" clId="{DEB098AF-3EC4-41E6-8A0A-E3A8C5B61643}" dt="2022-11-29T13:28:37.326" v="1410" actId="20577"/>
          <ac:spMkLst>
            <pc:docMk/>
            <pc:sldMk cId="3353724375" sldId="377"/>
            <ac:spMk id="2" creationId="{CB10B9E7-18C0-3D18-7DA9-091E059E41B3}"/>
          </ac:spMkLst>
        </pc:spChg>
        <pc:spChg chg="mod">
          <ac:chgData name="Solal Pirelli" userId="584f3c02d4d36311" providerId="LiveId" clId="{DEB098AF-3EC4-41E6-8A0A-E3A8C5B61643}" dt="2022-11-29T13:28:49.685" v="1483" actId="20577"/>
          <ac:spMkLst>
            <pc:docMk/>
            <pc:sldMk cId="3353724375" sldId="377"/>
            <ac:spMk id="3" creationId="{7CCCB867-E955-6A86-3762-F52CEB0C5DD1}"/>
          </ac:spMkLst>
        </pc:spChg>
        <pc:spChg chg="del">
          <ac:chgData name="Solal Pirelli" userId="584f3c02d4d36311" providerId="LiveId" clId="{DEB098AF-3EC4-41E6-8A0A-E3A8C5B61643}" dt="2022-11-29T13:28:52.388" v="1484" actId="478"/>
          <ac:spMkLst>
            <pc:docMk/>
            <pc:sldMk cId="3353724375" sldId="377"/>
            <ac:spMk id="5" creationId="{A3B67149-A40D-773B-F459-804659946F73}"/>
          </ac:spMkLst>
        </pc:spChg>
      </pc:sldChg>
      <pc:sldChg chg="addSp modSp new mod">
        <pc:chgData name="Solal Pirelli" userId="584f3c02d4d36311" providerId="LiveId" clId="{DEB098AF-3EC4-41E6-8A0A-E3A8C5B61643}" dt="2022-11-29T13:29:29.747" v="1487"/>
        <pc:sldMkLst>
          <pc:docMk/>
          <pc:sldMk cId="3560890445" sldId="378"/>
        </pc:sldMkLst>
        <pc:spChg chg="mod">
          <ac:chgData name="Solal Pirelli" userId="584f3c02d4d36311" providerId="LiveId" clId="{DEB098AF-3EC4-41E6-8A0A-E3A8C5B61643}" dt="2022-11-29T13:29:29.747" v="1487"/>
          <ac:spMkLst>
            <pc:docMk/>
            <pc:sldMk cId="3560890445" sldId="378"/>
            <ac:spMk id="3" creationId="{D5BC5486-479C-5CB4-BDD5-B12DF5316CD5}"/>
          </ac:spMkLst>
        </pc:spChg>
        <pc:picChg chg="add mod">
          <ac:chgData name="Solal Pirelli" userId="584f3c02d4d36311" providerId="LiveId" clId="{DEB098AF-3EC4-41E6-8A0A-E3A8C5B61643}" dt="2022-11-29T13:29:15.579" v="1486"/>
          <ac:picMkLst>
            <pc:docMk/>
            <pc:sldMk cId="3560890445" sldId="378"/>
            <ac:picMk id="4" creationId="{78F04728-1260-B303-1BED-72FF36C35A34}"/>
          </ac:picMkLst>
        </pc:picChg>
      </pc:sldChg>
      <pc:sldChg chg="addSp delSp modSp new mod">
        <pc:chgData name="Solal Pirelli" userId="584f3c02d4d36311" providerId="LiveId" clId="{DEB098AF-3EC4-41E6-8A0A-E3A8C5B61643}" dt="2022-11-29T13:30:57.981" v="1510" actId="1076"/>
        <pc:sldMkLst>
          <pc:docMk/>
          <pc:sldMk cId="1048741381" sldId="379"/>
        </pc:sldMkLst>
        <pc:spChg chg="mod">
          <ac:chgData name="Solal Pirelli" userId="584f3c02d4d36311" providerId="LiveId" clId="{DEB098AF-3EC4-41E6-8A0A-E3A8C5B61643}" dt="2022-11-29T13:29:38.142" v="1495" actId="20577"/>
          <ac:spMkLst>
            <pc:docMk/>
            <pc:sldMk cId="1048741381" sldId="379"/>
            <ac:spMk id="2" creationId="{5D99C5A8-A444-AC82-48D3-2AD41CFB5C75}"/>
          </ac:spMkLst>
        </pc:spChg>
        <pc:spChg chg="del">
          <ac:chgData name="Solal Pirelli" userId="584f3c02d4d36311" providerId="LiveId" clId="{DEB098AF-3EC4-41E6-8A0A-E3A8C5B61643}" dt="2022-11-29T13:29:41.870" v="1496" actId="478"/>
          <ac:spMkLst>
            <pc:docMk/>
            <pc:sldMk cId="1048741381" sldId="379"/>
            <ac:spMk id="3" creationId="{ECC0D4D4-4A8A-EBD8-7412-5FB8D52DE73F}"/>
          </ac:spMkLst>
        </pc:spChg>
        <pc:spChg chg="del">
          <ac:chgData name="Solal Pirelli" userId="584f3c02d4d36311" providerId="LiveId" clId="{DEB098AF-3EC4-41E6-8A0A-E3A8C5B61643}" dt="2022-11-29T13:29:43.104" v="1497" actId="478"/>
          <ac:spMkLst>
            <pc:docMk/>
            <pc:sldMk cId="1048741381" sldId="379"/>
            <ac:spMk id="5" creationId="{1B8ED658-EEA5-3C00-E964-8FC4FBDFD0A0}"/>
          </ac:spMkLst>
        </pc:spChg>
        <pc:picChg chg="add mod">
          <ac:chgData name="Solal Pirelli" userId="584f3c02d4d36311" providerId="LiveId" clId="{DEB098AF-3EC4-41E6-8A0A-E3A8C5B61643}" dt="2022-11-29T13:30:50.999" v="1508" actId="1076"/>
          <ac:picMkLst>
            <pc:docMk/>
            <pc:sldMk cId="1048741381" sldId="379"/>
            <ac:picMk id="7" creationId="{714FB433-6CBA-997C-6279-1D23DBD8416B}"/>
          </ac:picMkLst>
        </pc:picChg>
        <pc:picChg chg="add mod">
          <ac:chgData name="Solal Pirelli" userId="584f3c02d4d36311" providerId="LiveId" clId="{DEB098AF-3EC4-41E6-8A0A-E3A8C5B61643}" dt="2022-11-29T13:30:54.412" v="1509" actId="1076"/>
          <ac:picMkLst>
            <pc:docMk/>
            <pc:sldMk cId="1048741381" sldId="379"/>
            <ac:picMk id="9" creationId="{3C2407CF-9FCD-3FB6-5BB8-1EF8391F15EC}"/>
          </ac:picMkLst>
        </pc:picChg>
        <pc:picChg chg="add mod">
          <ac:chgData name="Solal Pirelli" userId="584f3c02d4d36311" providerId="LiveId" clId="{DEB098AF-3EC4-41E6-8A0A-E3A8C5B61643}" dt="2022-11-29T13:30:57.981" v="1510" actId="1076"/>
          <ac:picMkLst>
            <pc:docMk/>
            <pc:sldMk cId="1048741381" sldId="379"/>
            <ac:picMk id="11" creationId="{5CBFB903-07EA-FDFE-C2A3-DFAC314EC7DF}"/>
          </ac:picMkLst>
        </pc:picChg>
      </pc:sldChg>
      <pc:sldChg chg="addSp delSp modSp new mod">
        <pc:chgData name="Solal Pirelli" userId="584f3c02d4d36311" providerId="LiveId" clId="{DEB098AF-3EC4-41E6-8A0A-E3A8C5B61643}" dt="2022-11-29T13:31:56.973" v="1551" actId="478"/>
        <pc:sldMkLst>
          <pc:docMk/>
          <pc:sldMk cId="3146967809" sldId="380"/>
        </pc:sldMkLst>
        <pc:spChg chg="mod">
          <ac:chgData name="Solal Pirelli" userId="584f3c02d4d36311" providerId="LiveId" clId="{DEB098AF-3EC4-41E6-8A0A-E3A8C5B61643}" dt="2022-11-29T13:31:48.195" v="1548" actId="20577"/>
          <ac:spMkLst>
            <pc:docMk/>
            <pc:sldMk cId="3146967809" sldId="380"/>
            <ac:spMk id="2" creationId="{6EBBC64A-39C5-7BB7-137E-0F514A07B573}"/>
          </ac:spMkLst>
        </pc:spChg>
        <pc:spChg chg="del">
          <ac:chgData name="Solal Pirelli" userId="584f3c02d4d36311" providerId="LiveId" clId="{DEB098AF-3EC4-41E6-8A0A-E3A8C5B61643}" dt="2022-11-29T13:31:54.865" v="1549" actId="478"/>
          <ac:spMkLst>
            <pc:docMk/>
            <pc:sldMk cId="3146967809" sldId="380"/>
            <ac:spMk id="3" creationId="{882EEEC7-4A78-5128-6DE9-11173C8DCFC9}"/>
          </ac:spMkLst>
        </pc:spChg>
        <pc:spChg chg="del">
          <ac:chgData name="Solal Pirelli" userId="584f3c02d4d36311" providerId="LiveId" clId="{DEB098AF-3EC4-41E6-8A0A-E3A8C5B61643}" dt="2022-11-29T13:31:56.973" v="1551" actId="478"/>
          <ac:spMkLst>
            <pc:docMk/>
            <pc:sldMk cId="3146967809" sldId="380"/>
            <ac:spMk id="5" creationId="{A81ED1D5-52E8-5061-CC5C-77ECD048B6AA}"/>
          </ac:spMkLst>
        </pc:spChg>
        <pc:spChg chg="add mod">
          <ac:chgData name="Solal Pirelli" userId="584f3c02d4d36311" providerId="LiveId" clId="{DEB098AF-3EC4-41E6-8A0A-E3A8C5B61643}" dt="2022-11-29T13:31:55.444" v="1550"/>
          <ac:spMkLst>
            <pc:docMk/>
            <pc:sldMk cId="3146967809" sldId="380"/>
            <ac:spMk id="6" creationId="{02249595-E6A2-72F0-8335-C5807F5F6FD6}"/>
          </ac:spMkLst>
        </pc:spChg>
      </pc:sldChg>
      <pc:sldChg chg="delSp modSp new mod">
        <pc:chgData name="Solal Pirelli" userId="584f3c02d4d36311" providerId="LiveId" clId="{DEB098AF-3EC4-41E6-8A0A-E3A8C5B61643}" dt="2022-11-29T13:32:17.741" v="1637" actId="478"/>
        <pc:sldMkLst>
          <pc:docMk/>
          <pc:sldMk cId="2654477372" sldId="381"/>
        </pc:sldMkLst>
        <pc:spChg chg="mod">
          <ac:chgData name="Solal Pirelli" userId="584f3c02d4d36311" providerId="LiveId" clId="{DEB098AF-3EC4-41E6-8A0A-E3A8C5B61643}" dt="2022-11-29T13:32:04.110" v="1581" actId="313"/>
          <ac:spMkLst>
            <pc:docMk/>
            <pc:sldMk cId="2654477372" sldId="381"/>
            <ac:spMk id="2" creationId="{0A3A18D1-ECF8-0CFD-811A-7F7434465567}"/>
          </ac:spMkLst>
        </pc:spChg>
        <pc:spChg chg="mod">
          <ac:chgData name="Solal Pirelli" userId="584f3c02d4d36311" providerId="LiveId" clId="{DEB098AF-3EC4-41E6-8A0A-E3A8C5B61643}" dt="2022-11-29T13:32:15.469" v="1636" actId="20577"/>
          <ac:spMkLst>
            <pc:docMk/>
            <pc:sldMk cId="2654477372" sldId="381"/>
            <ac:spMk id="3" creationId="{643CB3FA-AE18-2ABB-A5A6-32E97E63C80F}"/>
          </ac:spMkLst>
        </pc:spChg>
        <pc:spChg chg="del">
          <ac:chgData name="Solal Pirelli" userId="584f3c02d4d36311" providerId="LiveId" clId="{DEB098AF-3EC4-41E6-8A0A-E3A8C5B61643}" dt="2022-11-29T13:32:17.741" v="1637" actId="478"/>
          <ac:spMkLst>
            <pc:docMk/>
            <pc:sldMk cId="2654477372" sldId="381"/>
            <ac:spMk id="5" creationId="{1FCD7CF5-0B9C-C06A-3112-E0583749817F}"/>
          </ac:spMkLst>
        </pc:spChg>
      </pc:sldChg>
      <pc:sldChg chg="delSp modSp new mod modAnim">
        <pc:chgData name="Solal Pirelli" userId="584f3c02d4d36311" providerId="LiveId" clId="{DEB098AF-3EC4-41E6-8A0A-E3A8C5B61643}" dt="2022-11-29T13:33:29.784" v="1673"/>
        <pc:sldMkLst>
          <pc:docMk/>
          <pc:sldMk cId="2061331372" sldId="382"/>
        </pc:sldMkLst>
        <pc:spChg chg="mod">
          <ac:chgData name="Solal Pirelli" userId="584f3c02d4d36311" providerId="LiveId" clId="{DEB098AF-3EC4-41E6-8A0A-E3A8C5B61643}" dt="2022-11-29T13:32:28.146" v="1651" actId="20577"/>
          <ac:spMkLst>
            <pc:docMk/>
            <pc:sldMk cId="2061331372" sldId="382"/>
            <ac:spMk id="2" creationId="{F910AA2A-A188-E121-1BBC-8C9E273E6856}"/>
          </ac:spMkLst>
        </pc:spChg>
        <pc:spChg chg="mod">
          <ac:chgData name="Solal Pirelli" userId="584f3c02d4d36311" providerId="LiveId" clId="{DEB098AF-3EC4-41E6-8A0A-E3A8C5B61643}" dt="2022-11-29T13:33:03.822" v="1669" actId="207"/>
          <ac:spMkLst>
            <pc:docMk/>
            <pc:sldMk cId="2061331372" sldId="382"/>
            <ac:spMk id="3" creationId="{75E6FD54-AD96-B02C-47F0-05F15A5E5ED7}"/>
          </ac:spMkLst>
        </pc:spChg>
        <pc:spChg chg="del">
          <ac:chgData name="Solal Pirelli" userId="584f3c02d4d36311" providerId="LiveId" clId="{DEB098AF-3EC4-41E6-8A0A-E3A8C5B61643}" dt="2022-11-29T13:33:05.972" v="1670" actId="478"/>
          <ac:spMkLst>
            <pc:docMk/>
            <pc:sldMk cId="2061331372" sldId="382"/>
            <ac:spMk id="5" creationId="{27976490-ED74-49D0-EEFC-925B6B47F227}"/>
          </ac:spMkLst>
        </pc:spChg>
      </pc:sldChg>
      <pc:sldChg chg="modSp add mod">
        <pc:chgData name="Solal Pirelli" userId="584f3c02d4d36311" providerId="LiveId" clId="{DEB098AF-3EC4-41E6-8A0A-E3A8C5B61643}" dt="2022-11-29T13:33:51.462" v="1676" actId="13926"/>
        <pc:sldMkLst>
          <pc:docMk/>
          <pc:sldMk cId="2226193157" sldId="383"/>
        </pc:sldMkLst>
        <pc:spChg chg="mod">
          <ac:chgData name="Solal Pirelli" userId="584f3c02d4d36311" providerId="LiveId" clId="{DEB098AF-3EC4-41E6-8A0A-E3A8C5B61643}" dt="2022-11-29T13:33:51.462" v="1676" actId="13926"/>
          <ac:spMkLst>
            <pc:docMk/>
            <pc:sldMk cId="2226193157" sldId="383"/>
            <ac:spMk id="3" creationId="{75E6FD54-AD96-B02C-47F0-05F15A5E5ED7}"/>
          </ac:spMkLst>
        </pc:spChg>
      </pc:sldChg>
    </pc:docChg>
  </pc:docChgLst>
  <pc:docChgLst>
    <pc:chgData name="Solal Pirelli" userId="584f3c02d4d36311" providerId="LiveId" clId="{D2434E76-A6BB-4D4B-9A41-401F19289FAF}"/>
    <pc:docChg chg="undo redo custSel addSld delSld modSld sldOrd addSection modSection">
      <pc:chgData name="Solal Pirelli" userId="584f3c02d4d36311" providerId="LiveId" clId="{D2434E76-A6BB-4D4B-9A41-401F19289FAF}" dt="2022-11-30T20:51:33.189" v="10372" actId="207"/>
      <pc:docMkLst>
        <pc:docMk/>
      </pc:docMkLst>
      <pc:sldChg chg="addSp delSp modSp new mod modAnim">
        <pc:chgData name="Solal Pirelli" userId="584f3c02d4d36311" providerId="LiveId" clId="{D2434E76-A6BB-4D4B-9A41-401F19289FAF}" dt="2022-11-21T19:25:58.551" v="220" actId="20577"/>
        <pc:sldMkLst>
          <pc:docMk/>
          <pc:sldMk cId="2316256172" sldId="257"/>
        </pc:sldMkLst>
        <pc:spChg chg="mod">
          <ac:chgData name="Solal Pirelli" userId="584f3c02d4d36311" providerId="LiveId" clId="{D2434E76-A6BB-4D4B-9A41-401F19289FAF}" dt="2022-11-21T19:25:58.551" v="220" actId="20577"/>
          <ac:spMkLst>
            <pc:docMk/>
            <pc:sldMk cId="2316256172" sldId="257"/>
            <ac:spMk id="2" creationId="{D2134CD0-C4ED-4263-8E0D-5E4E81E2DD01}"/>
          </ac:spMkLst>
        </pc:spChg>
        <pc:spChg chg="mod">
          <ac:chgData name="Solal Pirelli" userId="584f3c02d4d36311" providerId="LiveId" clId="{D2434E76-A6BB-4D4B-9A41-401F19289FAF}" dt="2022-11-21T19:22:25.096" v="170" actId="404"/>
          <ac:spMkLst>
            <pc:docMk/>
            <pc:sldMk cId="2316256172" sldId="257"/>
            <ac:spMk id="3" creationId="{50808D3B-9EBD-420C-B30E-29D29EC0A7F0}"/>
          </ac:spMkLst>
        </pc:spChg>
        <pc:spChg chg="del">
          <ac:chgData name="Solal Pirelli" userId="584f3c02d4d36311" providerId="LiveId" clId="{D2434E76-A6BB-4D4B-9A41-401F19289FAF}" dt="2022-11-21T19:21:53.001" v="25" actId="478"/>
          <ac:spMkLst>
            <pc:docMk/>
            <pc:sldMk cId="2316256172" sldId="257"/>
            <ac:spMk id="5" creationId="{A1566E55-7D74-4F91-9103-B5020B0CDBD9}"/>
          </ac:spMkLst>
        </pc:spChg>
        <pc:picChg chg="add mod">
          <ac:chgData name="Solal Pirelli" userId="584f3c02d4d36311" providerId="LiveId" clId="{D2434E76-A6BB-4D4B-9A41-401F19289FAF}" dt="2022-11-21T19:22:18.810" v="168" actId="962"/>
          <ac:picMkLst>
            <pc:docMk/>
            <pc:sldMk cId="2316256172" sldId="257"/>
            <ac:picMk id="6" creationId="{483302DE-D766-4B4C-8520-AD5E291D8149}"/>
          </ac:picMkLst>
        </pc:picChg>
      </pc:sldChg>
      <pc:sldChg chg="addSp delSp modSp new mod modAnim">
        <pc:chgData name="Solal Pirelli" userId="584f3c02d4d36311" providerId="LiveId" clId="{D2434E76-A6BB-4D4B-9A41-401F19289FAF}" dt="2022-11-28T19:12:08.750" v="8749" actId="207"/>
        <pc:sldMkLst>
          <pc:docMk/>
          <pc:sldMk cId="2990448939" sldId="258"/>
        </pc:sldMkLst>
        <pc:spChg chg="del">
          <ac:chgData name="Solal Pirelli" userId="584f3c02d4d36311" providerId="LiveId" clId="{D2434E76-A6BB-4D4B-9A41-401F19289FAF}" dt="2022-11-21T19:26:04.816" v="222" actId="478"/>
          <ac:spMkLst>
            <pc:docMk/>
            <pc:sldMk cId="2990448939" sldId="258"/>
            <ac:spMk id="2" creationId="{3EDF23EA-0B64-4EAB-9C37-206C7CD5D7D4}"/>
          </ac:spMkLst>
        </pc:spChg>
        <pc:spChg chg="mod">
          <ac:chgData name="Solal Pirelli" userId="584f3c02d4d36311" providerId="LiveId" clId="{D2434E76-A6BB-4D4B-9A41-401F19289FAF}" dt="2022-11-21T19:23:35.945" v="185" actId="207"/>
          <ac:spMkLst>
            <pc:docMk/>
            <pc:sldMk cId="2990448939" sldId="258"/>
            <ac:spMk id="3" creationId="{9A13A71A-4E3A-420C-A921-BB52EC74A691}"/>
          </ac:spMkLst>
        </pc:spChg>
        <pc:spChg chg="del">
          <ac:chgData name="Solal Pirelli" userId="584f3c02d4d36311" providerId="LiveId" clId="{D2434E76-A6BB-4D4B-9A41-401F19289FAF}" dt="2022-11-21T19:23:41.802" v="186" actId="478"/>
          <ac:spMkLst>
            <pc:docMk/>
            <pc:sldMk cId="2990448939" sldId="258"/>
            <ac:spMk id="5" creationId="{ADCE16E1-5058-4BE3-81A2-C7B8802CB974}"/>
          </ac:spMkLst>
        </pc:spChg>
        <pc:spChg chg="mod">
          <ac:chgData name="Solal Pirelli" userId="584f3c02d4d36311" providerId="LiveId" clId="{D2434E76-A6BB-4D4B-9A41-401F19289FAF}" dt="2022-11-21T19:24:24.329" v="192" actId="12789"/>
          <ac:spMkLst>
            <pc:docMk/>
            <pc:sldMk cId="2990448939" sldId="258"/>
            <ac:spMk id="8" creationId="{D100673C-6A9D-47AF-811E-A85746FB75AF}"/>
          </ac:spMkLst>
        </pc:spChg>
        <pc:spChg chg="mod">
          <ac:chgData name="Solal Pirelli" userId="584f3c02d4d36311" providerId="LiveId" clId="{D2434E76-A6BB-4D4B-9A41-401F19289FAF}" dt="2022-11-21T19:23:55.561" v="189" actId="207"/>
          <ac:spMkLst>
            <pc:docMk/>
            <pc:sldMk cId="2990448939" sldId="258"/>
            <ac:spMk id="9" creationId="{AA7BED38-C856-4A1F-9EC5-B542DA621863}"/>
          </ac:spMkLst>
        </pc:spChg>
        <pc:spChg chg="mod">
          <ac:chgData name="Solal Pirelli" userId="584f3c02d4d36311" providerId="LiveId" clId="{D2434E76-A6BB-4D4B-9A41-401F19289FAF}" dt="2022-11-21T19:24:24.329" v="192" actId="12789"/>
          <ac:spMkLst>
            <pc:docMk/>
            <pc:sldMk cId="2990448939" sldId="258"/>
            <ac:spMk id="10" creationId="{55326FA2-5483-4835-83A2-BE0A1E672F8A}"/>
          </ac:spMkLst>
        </pc:spChg>
        <pc:spChg chg="mod">
          <ac:chgData name="Solal Pirelli" userId="584f3c02d4d36311" providerId="LiveId" clId="{D2434E76-A6BB-4D4B-9A41-401F19289FAF}" dt="2022-11-21T19:23:55.561" v="189" actId="207"/>
          <ac:spMkLst>
            <pc:docMk/>
            <pc:sldMk cId="2990448939" sldId="258"/>
            <ac:spMk id="11" creationId="{DB6E8645-01BB-47E0-9CD3-FA1EBF0B5B64}"/>
          </ac:spMkLst>
        </pc:spChg>
        <pc:spChg chg="mod">
          <ac:chgData name="Solal Pirelli" userId="584f3c02d4d36311" providerId="LiveId" clId="{D2434E76-A6BB-4D4B-9A41-401F19289FAF}" dt="2022-11-28T19:12:08.750" v="8749" actId="207"/>
          <ac:spMkLst>
            <pc:docMk/>
            <pc:sldMk cId="2990448939" sldId="258"/>
            <ac:spMk id="12" creationId="{9975488B-9907-4EFC-BC02-E409B88FE8F6}"/>
          </ac:spMkLst>
        </pc:spChg>
        <pc:grpChg chg="add mod">
          <ac:chgData name="Solal Pirelli" userId="584f3c02d4d36311" providerId="LiveId" clId="{D2434E76-A6BB-4D4B-9A41-401F19289FAF}" dt="2022-11-21T19:23:42.487" v="187"/>
          <ac:grpSpMkLst>
            <pc:docMk/>
            <pc:sldMk cId="2990448939" sldId="258"/>
            <ac:grpSpMk id="6" creationId="{DBB31645-5430-4088-9FBF-009A1BAFC2F2}"/>
          </ac:grpSpMkLst>
        </pc:grpChg>
        <pc:cxnChg chg="mod">
          <ac:chgData name="Solal Pirelli" userId="584f3c02d4d36311" providerId="LiveId" clId="{D2434E76-A6BB-4D4B-9A41-401F19289FAF}" dt="2022-11-21T19:23:42.487" v="187"/>
          <ac:cxnSpMkLst>
            <pc:docMk/>
            <pc:sldMk cId="2990448939" sldId="258"/>
            <ac:cxnSpMk id="7" creationId="{2D4AFBD7-A3A7-4CFE-B549-BAECEA1DA551}"/>
          </ac:cxnSpMkLst>
        </pc:cxnChg>
      </pc:sldChg>
      <pc:sldChg chg="addSp delSp modSp new mod ord modAnim">
        <pc:chgData name="Solal Pirelli" userId="584f3c02d4d36311" providerId="LiveId" clId="{D2434E76-A6BB-4D4B-9A41-401F19289FAF}" dt="2022-11-28T20:01:35.054" v="8924"/>
        <pc:sldMkLst>
          <pc:docMk/>
          <pc:sldMk cId="3161640839" sldId="259"/>
        </pc:sldMkLst>
        <pc:spChg chg="del">
          <ac:chgData name="Solal Pirelli" userId="584f3c02d4d36311" providerId="LiveId" clId="{D2434E76-A6BB-4D4B-9A41-401F19289FAF}" dt="2022-11-21T19:26:02.931" v="221" actId="478"/>
          <ac:spMkLst>
            <pc:docMk/>
            <pc:sldMk cId="3161640839" sldId="259"/>
            <ac:spMk id="2" creationId="{A9CE660D-DE7D-4996-B568-E98B8DE06A50}"/>
          </ac:spMkLst>
        </pc:spChg>
        <pc:spChg chg="mod">
          <ac:chgData name="Solal Pirelli" userId="584f3c02d4d36311" providerId="LiveId" clId="{D2434E76-A6BB-4D4B-9A41-401F19289FAF}" dt="2022-11-21T19:24:52.553" v="199" actId="404"/>
          <ac:spMkLst>
            <pc:docMk/>
            <pc:sldMk cId="3161640839" sldId="259"/>
            <ac:spMk id="3" creationId="{5AC0586A-031D-4D41-ADE3-275F3DE5BF44}"/>
          </ac:spMkLst>
        </pc:spChg>
        <pc:spChg chg="del">
          <ac:chgData name="Solal Pirelli" userId="584f3c02d4d36311" providerId="LiveId" clId="{D2434E76-A6BB-4D4B-9A41-401F19289FAF}" dt="2022-11-21T19:24:56.177" v="200" actId="478"/>
          <ac:spMkLst>
            <pc:docMk/>
            <pc:sldMk cId="3161640839" sldId="259"/>
            <ac:spMk id="5" creationId="{D799EF56-DA3D-45E3-A84C-18D79945D67A}"/>
          </ac:spMkLst>
        </pc:spChg>
        <pc:spChg chg="mod">
          <ac:chgData name="Solal Pirelli" userId="584f3c02d4d36311" providerId="LiveId" clId="{D2434E76-A6BB-4D4B-9A41-401F19289FAF}" dt="2022-11-21T19:25:34.921" v="206" actId="207"/>
          <ac:spMkLst>
            <pc:docMk/>
            <pc:sldMk cId="3161640839" sldId="259"/>
            <ac:spMk id="8" creationId="{6F7FC1DB-2A58-4194-8289-1371BFE4DB91}"/>
          </ac:spMkLst>
        </pc:spChg>
        <pc:spChg chg="mod">
          <ac:chgData name="Solal Pirelli" userId="584f3c02d4d36311" providerId="LiveId" clId="{D2434E76-A6BB-4D4B-9A41-401F19289FAF}" dt="2022-11-21T19:25:24.409" v="205" actId="408"/>
          <ac:spMkLst>
            <pc:docMk/>
            <pc:sldMk cId="3161640839" sldId="259"/>
            <ac:spMk id="9" creationId="{931F97EE-C509-4013-B125-326EEAF6BD28}"/>
          </ac:spMkLst>
        </pc:spChg>
        <pc:spChg chg="mod">
          <ac:chgData name="Solal Pirelli" userId="584f3c02d4d36311" providerId="LiveId" clId="{D2434E76-A6BB-4D4B-9A41-401F19289FAF}" dt="2022-11-21T19:25:34.921" v="206" actId="207"/>
          <ac:spMkLst>
            <pc:docMk/>
            <pc:sldMk cId="3161640839" sldId="259"/>
            <ac:spMk id="10" creationId="{1401342A-A850-46C8-97BB-D38B3FB82B9E}"/>
          </ac:spMkLst>
        </pc:spChg>
        <pc:spChg chg="mod">
          <ac:chgData name="Solal Pirelli" userId="584f3c02d4d36311" providerId="LiveId" clId="{D2434E76-A6BB-4D4B-9A41-401F19289FAF}" dt="2022-11-21T19:25:11.218" v="203" actId="12789"/>
          <ac:spMkLst>
            <pc:docMk/>
            <pc:sldMk cId="3161640839" sldId="259"/>
            <ac:spMk id="11" creationId="{78981CAD-DEAC-4C2E-B26B-C456953D04B9}"/>
          </ac:spMkLst>
        </pc:spChg>
        <pc:spChg chg="mod">
          <ac:chgData name="Solal Pirelli" userId="584f3c02d4d36311" providerId="LiveId" clId="{D2434E76-A6BB-4D4B-9A41-401F19289FAF}" dt="2022-11-21T19:25:11.218" v="203" actId="12789"/>
          <ac:spMkLst>
            <pc:docMk/>
            <pc:sldMk cId="3161640839" sldId="259"/>
            <ac:spMk id="12" creationId="{4185E4E4-4309-4353-B266-C1086B65ED34}"/>
          </ac:spMkLst>
        </pc:spChg>
        <pc:spChg chg="mod">
          <ac:chgData name="Solal Pirelli" userId="584f3c02d4d36311" providerId="LiveId" clId="{D2434E76-A6BB-4D4B-9A41-401F19289FAF}" dt="2022-11-21T19:25:34.921" v="206" actId="207"/>
          <ac:spMkLst>
            <pc:docMk/>
            <pc:sldMk cId="3161640839" sldId="259"/>
            <ac:spMk id="13" creationId="{6438B1AF-F0D4-40F4-BF42-003CA2232C5E}"/>
          </ac:spMkLst>
        </pc:spChg>
        <pc:grpChg chg="add mod">
          <ac:chgData name="Solal Pirelli" userId="584f3c02d4d36311" providerId="LiveId" clId="{D2434E76-A6BB-4D4B-9A41-401F19289FAF}" dt="2022-11-21T19:24:59.447" v="201"/>
          <ac:grpSpMkLst>
            <pc:docMk/>
            <pc:sldMk cId="3161640839" sldId="259"/>
            <ac:grpSpMk id="6" creationId="{AD04608D-B915-40F6-8BC0-2CCE5E6C47F1}"/>
          </ac:grpSpMkLst>
        </pc:grpChg>
        <pc:cxnChg chg="mod">
          <ac:chgData name="Solal Pirelli" userId="584f3c02d4d36311" providerId="LiveId" clId="{D2434E76-A6BB-4D4B-9A41-401F19289FAF}" dt="2022-11-21T19:24:59.447" v="201"/>
          <ac:cxnSpMkLst>
            <pc:docMk/>
            <pc:sldMk cId="3161640839" sldId="259"/>
            <ac:cxnSpMk id="7" creationId="{C8861606-40B5-451A-8BAC-B1F679327040}"/>
          </ac:cxnSpMkLst>
        </pc:cxnChg>
      </pc:sldChg>
      <pc:sldChg chg="addSp delSp modSp new mod modAnim">
        <pc:chgData name="Solal Pirelli" userId="584f3c02d4d36311" providerId="LiveId" clId="{D2434E76-A6BB-4D4B-9A41-401F19289FAF}" dt="2022-11-21T19:27:55.470" v="337" actId="20577"/>
        <pc:sldMkLst>
          <pc:docMk/>
          <pc:sldMk cId="363752089" sldId="260"/>
        </pc:sldMkLst>
        <pc:spChg chg="mod">
          <ac:chgData name="Solal Pirelli" userId="584f3c02d4d36311" providerId="LiveId" clId="{D2434E76-A6BB-4D4B-9A41-401F19289FAF}" dt="2022-11-21T19:25:52.884" v="212" actId="20577"/>
          <ac:spMkLst>
            <pc:docMk/>
            <pc:sldMk cId="363752089" sldId="260"/>
            <ac:spMk id="2" creationId="{34148492-5037-4ACB-830E-5F54529711F3}"/>
          </ac:spMkLst>
        </pc:spChg>
        <pc:spChg chg="del">
          <ac:chgData name="Solal Pirelli" userId="584f3c02d4d36311" providerId="LiveId" clId="{D2434E76-A6BB-4D4B-9A41-401F19289FAF}" dt="2022-11-21T19:26:09.391" v="223" actId="478"/>
          <ac:spMkLst>
            <pc:docMk/>
            <pc:sldMk cId="363752089" sldId="260"/>
            <ac:spMk id="3" creationId="{DE1CA3C5-2048-48AA-AA7B-E24DC1A161B2}"/>
          </ac:spMkLst>
        </pc:spChg>
        <pc:spChg chg="del">
          <ac:chgData name="Solal Pirelli" userId="584f3c02d4d36311" providerId="LiveId" clId="{D2434E76-A6BB-4D4B-9A41-401F19289FAF}" dt="2022-11-21T19:26:10.438" v="224" actId="478"/>
          <ac:spMkLst>
            <pc:docMk/>
            <pc:sldMk cId="363752089" sldId="260"/>
            <ac:spMk id="5" creationId="{593E220F-60E3-45F2-B24B-46B4C9BAD932}"/>
          </ac:spMkLst>
        </pc:spChg>
        <pc:spChg chg="add mod">
          <ac:chgData name="Solal Pirelli" userId="584f3c02d4d36311" providerId="LiveId" clId="{D2434E76-A6BB-4D4B-9A41-401F19289FAF}" dt="2022-11-21T19:26:50.459" v="280" actId="207"/>
          <ac:spMkLst>
            <pc:docMk/>
            <pc:sldMk cId="363752089" sldId="260"/>
            <ac:spMk id="7" creationId="{0C700F88-2219-4A1C-94C1-2045A734BE9A}"/>
          </ac:spMkLst>
        </pc:spChg>
        <pc:spChg chg="add mod">
          <ac:chgData name="Solal Pirelli" userId="584f3c02d4d36311" providerId="LiveId" clId="{D2434E76-A6BB-4D4B-9A41-401F19289FAF}" dt="2022-11-21T19:27:03.864" v="283" actId="207"/>
          <ac:spMkLst>
            <pc:docMk/>
            <pc:sldMk cId="363752089" sldId="260"/>
            <ac:spMk id="8" creationId="{FC3D1CCB-8FBB-48FD-A4AB-C1B5D0C7EEEB}"/>
          </ac:spMkLst>
        </pc:spChg>
        <pc:spChg chg="add mod">
          <ac:chgData name="Solal Pirelli" userId="584f3c02d4d36311" providerId="LiveId" clId="{D2434E76-A6BB-4D4B-9A41-401F19289FAF}" dt="2022-11-21T19:27:13.657" v="284" actId="164"/>
          <ac:spMkLst>
            <pc:docMk/>
            <pc:sldMk cId="363752089" sldId="260"/>
            <ac:spMk id="10" creationId="{1E9146A5-79F1-4D35-B7FC-7A99E7464FEF}"/>
          </ac:spMkLst>
        </pc:spChg>
        <pc:spChg chg="add mod">
          <ac:chgData name="Solal Pirelli" userId="584f3c02d4d36311" providerId="LiveId" clId="{D2434E76-A6BB-4D4B-9A41-401F19289FAF}" dt="2022-11-21T19:27:55.470" v="337" actId="20577"/>
          <ac:spMkLst>
            <pc:docMk/>
            <pc:sldMk cId="363752089" sldId="260"/>
            <ac:spMk id="11" creationId="{122A8342-38BC-4287-A743-79483C4F3FC5}"/>
          </ac:spMkLst>
        </pc:spChg>
        <pc:grpChg chg="add mod">
          <ac:chgData name="Solal Pirelli" userId="584f3c02d4d36311" providerId="LiveId" clId="{D2434E76-A6BB-4D4B-9A41-401F19289FAF}" dt="2022-11-21T19:27:13.657" v="284" actId="164"/>
          <ac:grpSpMkLst>
            <pc:docMk/>
            <pc:sldMk cId="363752089" sldId="260"/>
            <ac:grpSpMk id="13" creationId="{C62F7393-F668-4961-8895-17DA4E5DE561}"/>
          </ac:grpSpMkLst>
        </pc:grpChg>
        <pc:cxnChg chg="add mod">
          <ac:chgData name="Solal Pirelli" userId="584f3c02d4d36311" providerId="LiveId" clId="{D2434E76-A6BB-4D4B-9A41-401F19289FAF}" dt="2022-11-21T19:26:16.315" v="225"/>
          <ac:cxnSpMkLst>
            <pc:docMk/>
            <pc:sldMk cId="363752089" sldId="260"/>
            <ac:cxnSpMk id="6" creationId="{8E156704-A89B-4FB5-987C-60CB1D28F905}"/>
          </ac:cxnSpMkLst>
        </pc:cxnChg>
        <pc:cxnChg chg="add mod">
          <ac:chgData name="Solal Pirelli" userId="584f3c02d4d36311" providerId="LiveId" clId="{D2434E76-A6BB-4D4B-9A41-401F19289FAF}" dt="2022-11-21T19:27:13.657" v="284" actId="164"/>
          <ac:cxnSpMkLst>
            <pc:docMk/>
            <pc:sldMk cId="363752089" sldId="260"/>
            <ac:cxnSpMk id="9" creationId="{2184DD36-4FF3-415A-891C-01F24AFA4F7C}"/>
          </ac:cxnSpMkLst>
        </pc:cxnChg>
        <pc:cxnChg chg="add mod">
          <ac:chgData name="Solal Pirelli" userId="584f3c02d4d36311" providerId="LiveId" clId="{D2434E76-A6BB-4D4B-9A41-401F19289FAF}" dt="2022-11-21T19:27:13.657" v="284" actId="164"/>
          <ac:cxnSpMkLst>
            <pc:docMk/>
            <pc:sldMk cId="363752089" sldId="260"/>
            <ac:cxnSpMk id="12" creationId="{D21C5EEF-6165-45A7-9DB3-408B5EEF3B56}"/>
          </ac:cxnSpMkLst>
        </pc:cxnChg>
      </pc:sldChg>
      <pc:sldChg chg="addSp delSp modSp new mod">
        <pc:chgData name="Solal Pirelli" userId="584f3c02d4d36311" providerId="LiveId" clId="{D2434E76-A6BB-4D4B-9A41-401F19289FAF}" dt="2022-11-21T19:28:16.385" v="344" actId="207"/>
        <pc:sldMkLst>
          <pc:docMk/>
          <pc:sldMk cId="985682425" sldId="261"/>
        </pc:sldMkLst>
        <pc:spChg chg="del">
          <ac:chgData name="Solal Pirelli" userId="584f3c02d4d36311" providerId="LiveId" clId="{D2434E76-A6BB-4D4B-9A41-401F19289FAF}" dt="2022-11-21T19:27:38.504" v="290" actId="478"/>
          <ac:spMkLst>
            <pc:docMk/>
            <pc:sldMk cId="985682425" sldId="261"/>
            <ac:spMk id="2" creationId="{67A75E12-BA47-456C-A15E-E9A92FB3A880}"/>
          </ac:spMkLst>
        </pc:spChg>
        <pc:spChg chg="del">
          <ac:chgData name="Solal Pirelli" userId="584f3c02d4d36311" providerId="LiveId" clId="{D2434E76-A6BB-4D4B-9A41-401F19289FAF}" dt="2022-11-21T19:27:37.209" v="289" actId="478"/>
          <ac:spMkLst>
            <pc:docMk/>
            <pc:sldMk cId="985682425" sldId="261"/>
            <ac:spMk id="3" creationId="{4DDCB494-3BF0-4A91-9D2E-6ACC2EC80A2E}"/>
          </ac:spMkLst>
        </pc:spChg>
        <pc:spChg chg="del mod">
          <ac:chgData name="Solal Pirelli" userId="584f3c02d4d36311" providerId="LiveId" clId="{D2434E76-A6BB-4D4B-9A41-401F19289FAF}" dt="2022-11-21T19:27:39.468" v="292" actId="478"/>
          <ac:spMkLst>
            <pc:docMk/>
            <pc:sldMk cId="985682425" sldId="261"/>
            <ac:spMk id="5" creationId="{76A854D6-3502-4991-9B8D-86138EF6F783}"/>
          </ac:spMkLst>
        </pc:spChg>
        <pc:spChg chg="add mod">
          <ac:chgData name="Solal Pirelli" userId="584f3c02d4d36311" providerId="LiveId" clId="{D2434E76-A6BB-4D4B-9A41-401F19289FAF}" dt="2022-11-21T19:28:02.353" v="338" actId="207"/>
          <ac:spMkLst>
            <pc:docMk/>
            <pc:sldMk cId="985682425" sldId="261"/>
            <ac:spMk id="8" creationId="{2B5AC549-66CB-4DA6-A7CF-D70F9C1EFD82}"/>
          </ac:spMkLst>
        </pc:spChg>
        <pc:spChg chg="add mod">
          <ac:chgData name="Solal Pirelli" userId="584f3c02d4d36311" providerId="LiveId" clId="{D2434E76-A6BB-4D4B-9A41-401F19289FAF}" dt="2022-11-21T19:28:16.385" v="344" actId="207"/>
          <ac:spMkLst>
            <pc:docMk/>
            <pc:sldMk cId="985682425" sldId="261"/>
            <ac:spMk id="9" creationId="{722F5E07-6F81-45BE-8DEE-1F487745D74C}"/>
          </ac:spMkLst>
        </pc:spChg>
        <pc:spChg chg="add mod">
          <ac:chgData name="Solal Pirelli" userId="584f3c02d4d36311" providerId="LiveId" clId="{D2434E76-A6BB-4D4B-9A41-401F19289FAF}" dt="2022-11-21T19:28:02.353" v="338" actId="207"/>
          <ac:spMkLst>
            <pc:docMk/>
            <pc:sldMk cId="985682425" sldId="261"/>
            <ac:spMk id="10" creationId="{B0B0E55A-D5F1-4D33-9D72-8C34A57490FA}"/>
          </ac:spMkLst>
        </pc:spChg>
        <pc:spChg chg="add mod">
          <ac:chgData name="Solal Pirelli" userId="584f3c02d4d36311" providerId="LiveId" clId="{D2434E76-A6BB-4D4B-9A41-401F19289FAF}" dt="2022-11-21T19:28:02.353" v="338" actId="207"/>
          <ac:spMkLst>
            <pc:docMk/>
            <pc:sldMk cId="985682425" sldId="261"/>
            <ac:spMk id="11" creationId="{B8689B2A-C893-4456-957C-A6E74BA9748B}"/>
          </ac:spMkLst>
        </pc:spChg>
        <pc:spChg chg="add mod">
          <ac:chgData name="Solal Pirelli" userId="584f3c02d4d36311" providerId="LiveId" clId="{D2434E76-A6BB-4D4B-9A41-401F19289FAF}" dt="2022-11-21T19:28:16.385" v="344" actId="207"/>
          <ac:spMkLst>
            <pc:docMk/>
            <pc:sldMk cId="985682425" sldId="261"/>
            <ac:spMk id="12" creationId="{F84A4A6B-B20D-4276-86AC-C05E125133A8}"/>
          </ac:spMkLst>
        </pc:spChg>
        <pc:spChg chg="add mod">
          <ac:chgData name="Solal Pirelli" userId="584f3c02d4d36311" providerId="LiveId" clId="{D2434E76-A6BB-4D4B-9A41-401F19289FAF}" dt="2022-11-21T19:28:16.385" v="344" actId="207"/>
          <ac:spMkLst>
            <pc:docMk/>
            <pc:sldMk cId="985682425" sldId="261"/>
            <ac:spMk id="13" creationId="{BB66E7A5-180B-44ED-9D73-E93D9FF18AA0}"/>
          </ac:spMkLst>
        </pc:spChg>
        <pc:spChg chg="add mod">
          <ac:chgData name="Solal Pirelli" userId="584f3c02d4d36311" providerId="LiveId" clId="{D2434E76-A6BB-4D4B-9A41-401F19289FAF}" dt="2022-11-21T19:28:11.650" v="341" actId="571"/>
          <ac:spMkLst>
            <pc:docMk/>
            <pc:sldMk cId="985682425" sldId="261"/>
            <ac:spMk id="20" creationId="{BC50BA25-ABD8-468A-A1AB-1C5793CEF56A}"/>
          </ac:spMkLst>
        </pc:spChg>
        <pc:spChg chg="add mod">
          <ac:chgData name="Solal Pirelli" userId="584f3c02d4d36311" providerId="LiveId" clId="{D2434E76-A6BB-4D4B-9A41-401F19289FAF}" dt="2022-11-21T19:28:11.650" v="341" actId="571"/>
          <ac:spMkLst>
            <pc:docMk/>
            <pc:sldMk cId="985682425" sldId="261"/>
            <ac:spMk id="21" creationId="{55CC30B6-C193-4772-93C8-5EF0023176A7}"/>
          </ac:spMkLst>
        </pc:spChg>
        <pc:spChg chg="add mod">
          <ac:chgData name="Solal Pirelli" userId="584f3c02d4d36311" providerId="LiveId" clId="{D2434E76-A6BB-4D4B-9A41-401F19289FAF}" dt="2022-11-21T19:28:11.650" v="341" actId="571"/>
          <ac:spMkLst>
            <pc:docMk/>
            <pc:sldMk cId="985682425" sldId="261"/>
            <ac:spMk id="22" creationId="{3EB3D25F-6856-4BED-8432-5A62B6F786C6}"/>
          </ac:spMkLst>
        </pc:spChg>
        <pc:cxnChg chg="add mod">
          <ac:chgData name="Solal Pirelli" userId="584f3c02d4d36311" providerId="LiveId" clId="{D2434E76-A6BB-4D4B-9A41-401F19289FAF}" dt="2022-11-21T19:27:34.665" v="288"/>
          <ac:cxnSpMkLst>
            <pc:docMk/>
            <pc:sldMk cId="985682425" sldId="261"/>
            <ac:cxnSpMk id="6" creationId="{6447D2AF-7477-4F60-AC6C-4C50F91552C3}"/>
          </ac:cxnSpMkLst>
        </pc:cxnChg>
        <pc:cxnChg chg="add mod">
          <ac:chgData name="Solal Pirelli" userId="584f3c02d4d36311" providerId="LiveId" clId="{D2434E76-A6BB-4D4B-9A41-401F19289FAF}" dt="2022-11-21T19:27:34.665" v="288"/>
          <ac:cxnSpMkLst>
            <pc:docMk/>
            <pc:sldMk cId="985682425" sldId="261"/>
            <ac:cxnSpMk id="7" creationId="{9CE2C0AD-A7DE-48E1-9280-0EE405B2BC6A}"/>
          </ac:cxnSpMkLst>
        </pc:cxnChg>
        <pc:cxnChg chg="add mod">
          <ac:chgData name="Solal Pirelli" userId="584f3c02d4d36311" providerId="LiveId" clId="{D2434E76-A6BB-4D4B-9A41-401F19289FAF}" dt="2022-11-21T19:27:34.665" v="288"/>
          <ac:cxnSpMkLst>
            <pc:docMk/>
            <pc:sldMk cId="985682425" sldId="261"/>
            <ac:cxnSpMk id="14" creationId="{C345E2F2-EFDA-4E56-8326-821103F69B3D}"/>
          </ac:cxnSpMkLst>
        </pc:cxnChg>
        <pc:cxnChg chg="add mod">
          <ac:chgData name="Solal Pirelli" userId="584f3c02d4d36311" providerId="LiveId" clId="{D2434E76-A6BB-4D4B-9A41-401F19289FAF}" dt="2022-11-21T19:27:34.665" v="288"/>
          <ac:cxnSpMkLst>
            <pc:docMk/>
            <pc:sldMk cId="985682425" sldId="261"/>
            <ac:cxnSpMk id="15" creationId="{75A21044-F07B-4026-9736-439ECB8BA157}"/>
          </ac:cxnSpMkLst>
        </pc:cxnChg>
        <pc:cxnChg chg="add mod">
          <ac:chgData name="Solal Pirelli" userId="584f3c02d4d36311" providerId="LiveId" clId="{D2434E76-A6BB-4D4B-9A41-401F19289FAF}" dt="2022-11-21T19:27:34.665" v="288"/>
          <ac:cxnSpMkLst>
            <pc:docMk/>
            <pc:sldMk cId="985682425" sldId="261"/>
            <ac:cxnSpMk id="16" creationId="{281AFC70-762D-4EBE-95DA-C6E07628A0A6}"/>
          </ac:cxnSpMkLst>
        </pc:cxnChg>
      </pc:sldChg>
      <pc:sldChg chg="addSp delSp modSp new mod ord modAnim">
        <pc:chgData name="Solal Pirelli" userId="584f3c02d4d36311" providerId="LiveId" clId="{D2434E76-A6BB-4D4B-9A41-401F19289FAF}" dt="2022-11-28T20:01:37.045" v="8926"/>
        <pc:sldMkLst>
          <pc:docMk/>
          <pc:sldMk cId="2227809257" sldId="262"/>
        </pc:sldMkLst>
        <pc:spChg chg="del">
          <ac:chgData name="Solal Pirelli" userId="584f3c02d4d36311" providerId="LiveId" clId="{D2434E76-A6BB-4D4B-9A41-401F19289FAF}" dt="2022-11-21T19:28:44.471" v="347" actId="478"/>
          <ac:spMkLst>
            <pc:docMk/>
            <pc:sldMk cId="2227809257" sldId="262"/>
            <ac:spMk id="2" creationId="{89EA3746-1C3D-4BA9-BF27-F9244E6FE698}"/>
          </ac:spMkLst>
        </pc:spChg>
        <pc:spChg chg="del">
          <ac:chgData name="Solal Pirelli" userId="584f3c02d4d36311" providerId="LiveId" clId="{D2434E76-A6BB-4D4B-9A41-401F19289FAF}" dt="2022-11-21T19:28:43.397" v="346" actId="478"/>
          <ac:spMkLst>
            <pc:docMk/>
            <pc:sldMk cId="2227809257" sldId="262"/>
            <ac:spMk id="3" creationId="{E692EEC6-99E9-4888-A56F-754722B38015}"/>
          </ac:spMkLst>
        </pc:spChg>
        <pc:spChg chg="del">
          <ac:chgData name="Solal Pirelli" userId="584f3c02d4d36311" providerId="LiveId" clId="{D2434E76-A6BB-4D4B-9A41-401F19289FAF}" dt="2022-11-21T19:28:45.888" v="348" actId="478"/>
          <ac:spMkLst>
            <pc:docMk/>
            <pc:sldMk cId="2227809257" sldId="262"/>
            <ac:spMk id="5" creationId="{D07555A3-3F49-4EB0-BE2C-E73BCEADECAD}"/>
          </ac:spMkLst>
        </pc:spChg>
        <pc:spChg chg="add mod">
          <ac:chgData name="Solal Pirelli" userId="584f3c02d4d36311" providerId="LiveId" clId="{D2434E76-A6BB-4D4B-9A41-401F19289FAF}" dt="2022-11-21T19:29:01.147" v="365" actId="20577"/>
          <ac:spMkLst>
            <pc:docMk/>
            <pc:sldMk cId="2227809257" sldId="262"/>
            <ac:spMk id="8" creationId="{EDB3A8CB-84F4-458B-8880-FAED460B48C6}"/>
          </ac:spMkLst>
        </pc:spChg>
        <pc:spChg chg="add mod">
          <ac:chgData name="Solal Pirelli" userId="584f3c02d4d36311" providerId="LiveId" clId="{D2434E76-A6BB-4D4B-9A41-401F19289FAF}" dt="2022-11-21T19:29:04.297" v="374" actId="20577"/>
          <ac:spMkLst>
            <pc:docMk/>
            <pc:sldMk cId="2227809257" sldId="262"/>
            <ac:spMk id="9" creationId="{174F11A3-C95C-467A-A5C5-C4540BD3BB9F}"/>
          </ac:spMkLst>
        </pc:spChg>
        <pc:spChg chg="add mod">
          <ac:chgData name="Solal Pirelli" userId="584f3c02d4d36311" providerId="LiveId" clId="{D2434E76-A6BB-4D4B-9A41-401F19289FAF}" dt="2022-11-21T19:29:15.043" v="381" actId="164"/>
          <ac:spMkLst>
            <pc:docMk/>
            <pc:sldMk cId="2227809257" sldId="262"/>
            <ac:spMk id="11" creationId="{04DBE808-DE8E-4DBC-8E82-5167DDF467E5}"/>
          </ac:spMkLst>
        </pc:spChg>
        <pc:grpChg chg="add mod">
          <ac:chgData name="Solal Pirelli" userId="584f3c02d4d36311" providerId="LiveId" clId="{D2434E76-A6BB-4D4B-9A41-401F19289FAF}" dt="2022-11-21T19:29:15.043" v="381" actId="164"/>
          <ac:grpSpMkLst>
            <pc:docMk/>
            <pc:sldMk cId="2227809257" sldId="262"/>
            <ac:grpSpMk id="14" creationId="{47009F45-5A06-4F84-829E-229670E68D56}"/>
          </ac:grpSpMkLst>
        </pc:grpChg>
        <pc:cxnChg chg="add mod">
          <ac:chgData name="Solal Pirelli" userId="584f3c02d4d36311" providerId="LiveId" clId="{D2434E76-A6BB-4D4B-9A41-401F19289FAF}" dt="2022-11-21T19:28:46.859" v="349"/>
          <ac:cxnSpMkLst>
            <pc:docMk/>
            <pc:sldMk cId="2227809257" sldId="262"/>
            <ac:cxnSpMk id="6" creationId="{268E06BC-020B-4580-8BDE-2F8D1072919A}"/>
          </ac:cxnSpMkLst>
        </pc:cxnChg>
        <pc:cxnChg chg="add mod">
          <ac:chgData name="Solal Pirelli" userId="584f3c02d4d36311" providerId="LiveId" clId="{D2434E76-A6BB-4D4B-9A41-401F19289FAF}" dt="2022-11-21T19:28:46.859" v="349"/>
          <ac:cxnSpMkLst>
            <pc:docMk/>
            <pc:sldMk cId="2227809257" sldId="262"/>
            <ac:cxnSpMk id="7" creationId="{F672CBD8-5560-4B1A-A47A-2092CB4A6194}"/>
          </ac:cxnSpMkLst>
        </pc:cxnChg>
        <pc:cxnChg chg="add mod">
          <ac:chgData name="Solal Pirelli" userId="584f3c02d4d36311" providerId="LiveId" clId="{D2434E76-A6BB-4D4B-9A41-401F19289FAF}" dt="2022-11-21T19:28:46.859" v="349"/>
          <ac:cxnSpMkLst>
            <pc:docMk/>
            <pc:sldMk cId="2227809257" sldId="262"/>
            <ac:cxnSpMk id="10" creationId="{342D9C60-D38D-425B-A791-966A0E17C59C}"/>
          </ac:cxnSpMkLst>
        </pc:cxnChg>
        <pc:cxnChg chg="add mod">
          <ac:chgData name="Solal Pirelli" userId="584f3c02d4d36311" providerId="LiveId" clId="{D2434E76-A6BB-4D4B-9A41-401F19289FAF}" dt="2022-11-21T19:29:15.043" v="381" actId="164"/>
          <ac:cxnSpMkLst>
            <pc:docMk/>
            <pc:sldMk cId="2227809257" sldId="262"/>
            <ac:cxnSpMk id="12" creationId="{1FC4C708-0CE7-4034-ACD5-E18D28BF030D}"/>
          </ac:cxnSpMkLst>
        </pc:cxnChg>
        <pc:cxnChg chg="add mod">
          <ac:chgData name="Solal Pirelli" userId="584f3c02d4d36311" providerId="LiveId" clId="{D2434E76-A6BB-4D4B-9A41-401F19289FAF}" dt="2022-11-21T19:29:15.043" v="381" actId="164"/>
          <ac:cxnSpMkLst>
            <pc:docMk/>
            <pc:sldMk cId="2227809257" sldId="262"/>
            <ac:cxnSpMk id="13" creationId="{A5FEC637-A9B7-488A-9BD8-2B7B0FDF5C4C}"/>
          </ac:cxnSpMkLst>
        </pc:cxnChg>
      </pc:sldChg>
      <pc:sldChg chg="delSp modSp new mod">
        <pc:chgData name="Solal Pirelli" userId="584f3c02d4d36311" providerId="LiveId" clId="{D2434E76-A6BB-4D4B-9A41-401F19289FAF}" dt="2022-11-28T19:14:35.063" v="8772" actId="20577"/>
        <pc:sldMkLst>
          <pc:docMk/>
          <pc:sldMk cId="2133539734" sldId="263"/>
        </pc:sldMkLst>
        <pc:spChg chg="mod">
          <ac:chgData name="Solal Pirelli" userId="584f3c02d4d36311" providerId="LiveId" clId="{D2434E76-A6BB-4D4B-9A41-401F19289FAF}" dt="2022-11-21T19:29:32.717" v="394" actId="20577"/>
          <ac:spMkLst>
            <pc:docMk/>
            <pc:sldMk cId="2133539734" sldId="263"/>
            <ac:spMk id="2" creationId="{B065CAE3-4F25-4220-8DE0-16781BBBD872}"/>
          </ac:spMkLst>
        </pc:spChg>
        <pc:spChg chg="mod">
          <ac:chgData name="Solal Pirelli" userId="584f3c02d4d36311" providerId="LiveId" clId="{D2434E76-A6BB-4D4B-9A41-401F19289FAF}" dt="2022-11-28T19:14:35.063" v="8772" actId="20577"/>
          <ac:spMkLst>
            <pc:docMk/>
            <pc:sldMk cId="2133539734" sldId="263"/>
            <ac:spMk id="3" creationId="{E0AF41AC-FDF5-4762-8ECE-5AAF88809576}"/>
          </ac:spMkLst>
        </pc:spChg>
        <pc:spChg chg="del">
          <ac:chgData name="Solal Pirelli" userId="584f3c02d4d36311" providerId="LiveId" clId="{D2434E76-A6BB-4D4B-9A41-401F19289FAF}" dt="2022-11-21T19:31:33.774" v="407" actId="478"/>
          <ac:spMkLst>
            <pc:docMk/>
            <pc:sldMk cId="2133539734" sldId="263"/>
            <ac:spMk id="5" creationId="{3AF98C7A-00BB-49A9-A5C2-37AEF10AFE76}"/>
          </ac:spMkLst>
        </pc:spChg>
      </pc:sldChg>
      <pc:sldChg chg="modSp new del mod">
        <pc:chgData name="Solal Pirelli" userId="584f3c02d4d36311" providerId="LiveId" clId="{D2434E76-A6BB-4D4B-9A41-401F19289FAF}" dt="2022-11-21T19:31:55.837" v="428" actId="47"/>
        <pc:sldMkLst>
          <pc:docMk/>
          <pc:sldMk cId="3367642297" sldId="264"/>
        </pc:sldMkLst>
        <pc:spChg chg="mod">
          <ac:chgData name="Solal Pirelli" userId="584f3c02d4d36311" providerId="LiveId" clId="{D2434E76-A6BB-4D4B-9A41-401F19289FAF}" dt="2022-11-21T19:31:51.414" v="427" actId="20577"/>
          <ac:spMkLst>
            <pc:docMk/>
            <pc:sldMk cId="3367642297" sldId="264"/>
            <ac:spMk id="2" creationId="{60439B5D-E80C-4FA6-BF51-0B2A2F1BCB76}"/>
          </ac:spMkLst>
        </pc:spChg>
      </pc:sldChg>
      <pc:sldChg chg="modSp new mod">
        <pc:chgData name="Solal Pirelli" userId="584f3c02d4d36311" providerId="LiveId" clId="{D2434E76-A6BB-4D4B-9A41-401F19289FAF}" dt="2022-11-21T19:32:02.474" v="455" actId="20577"/>
        <pc:sldMkLst>
          <pc:docMk/>
          <pc:sldMk cId="3648901850" sldId="264"/>
        </pc:sldMkLst>
        <pc:spChg chg="mod">
          <ac:chgData name="Solal Pirelli" userId="584f3c02d4d36311" providerId="LiveId" clId="{D2434E76-A6BB-4D4B-9A41-401F19289FAF}" dt="2022-11-21T19:32:02.474" v="455" actId="20577"/>
          <ac:spMkLst>
            <pc:docMk/>
            <pc:sldMk cId="3648901850" sldId="264"/>
            <ac:spMk id="2" creationId="{3FB1F0FC-AAA9-4DEB-AFEC-ED002D758DCC}"/>
          </ac:spMkLst>
        </pc:spChg>
      </pc:sldChg>
      <pc:sldChg chg="delSp modSp new mod">
        <pc:chgData name="Solal Pirelli" userId="584f3c02d4d36311" providerId="LiveId" clId="{D2434E76-A6BB-4D4B-9A41-401F19289FAF}" dt="2022-11-21T19:32:26.531" v="467" actId="478"/>
        <pc:sldMkLst>
          <pc:docMk/>
          <pc:sldMk cId="2588084072" sldId="265"/>
        </pc:sldMkLst>
        <pc:spChg chg="mod">
          <ac:chgData name="Solal Pirelli" userId="584f3c02d4d36311" providerId="LiveId" clId="{D2434E76-A6BB-4D4B-9A41-401F19289FAF}" dt="2022-11-21T19:32:25.150" v="466" actId="20577"/>
          <ac:spMkLst>
            <pc:docMk/>
            <pc:sldMk cId="2588084072" sldId="265"/>
            <ac:spMk id="2" creationId="{A57FE07F-AC6B-48A9-AAB0-C9CB8C160665}"/>
          </ac:spMkLst>
        </pc:spChg>
        <pc:spChg chg="del">
          <ac:chgData name="Solal Pirelli" userId="584f3c02d4d36311" providerId="LiveId" clId="{D2434E76-A6BB-4D4B-9A41-401F19289FAF}" dt="2022-11-21T19:32:26.531" v="467" actId="478"/>
          <ac:spMkLst>
            <pc:docMk/>
            <pc:sldMk cId="2588084072" sldId="265"/>
            <ac:spMk id="5" creationId="{3E217592-A94F-49E5-A329-A108CE3AB75D}"/>
          </ac:spMkLst>
        </pc:spChg>
      </pc:sldChg>
      <pc:sldChg chg="modSp new mod">
        <pc:chgData name="Solal Pirelli" userId="584f3c02d4d36311" providerId="LiveId" clId="{D2434E76-A6BB-4D4B-9A41-401F19289FAF}" dt="2022-11-21T19:32:44.229" v="517" actId="20577"/>
        <pc:sldMkLst>
          <pc:docMk/>
          <pc:sldMk cId="2174158665" sldId="266"/>
        </pc:sldMkLst>
        <pc:spChg chg="mod">
          <ac:chgData name="Solal Pirelli" userId="584f3c02d4d36311" providerId="LiveId" clId="{D2434E76-A6BB-4D4B-9A41-401F19289FAF}" dt="2022-11-21T19:32:44.229" v="517" actId="20577"/>
          <ac:spMkLst>
            <pc:docMk/>
            <pc:sldMk cId="2174158665" sldId="266"/>
            <ac:spMk id="2" creationId="{CC95FB7D-E94E-4F96-8E48-15B10AB4D82F}"/>
          </ac:spMkLst>
        </pc:spChg>
      </pc:sldChg>
      <pc:sldChg chg="modSp new mod">
        <pc:chgData name="Solal Pirelli" userId="584f3c02d4d36311" providerId="LiveId" clId="{D2434E76-A6BB-4D4B-9A41-401F19289FAF}" dt="2022-11-21T19:33:14.333" v="562" actId="20577"/>
        <pc:sldMkLst>
          <pc:docMk/>
          <pc:sldMk cId="1307869513" sldId="267"/>
        </pc:sldMkLst>
        <pc:spChg chg="mod">
          <ac:chgData name="Solal Pirelli" userId="584f3c02d4d36311" providerId="LiveId" clId="{D2434E76-A6BB-4D4B-9A41-401F19289FAF}" dt="2022-11-21T19:33:14.333" v="562" actId="20577"/>
          <ac:spMkLst>
            <pc:docMk/>
            <pc:sldMk cId="1307869513" sldId="267"/>
            <ac:spMk id="2" creationId="{75D6E52D-D07D-4D5D-844D-EED75F6943EC}"/>
          </ac:spMkLst>
        </pc:spChg>
      </pc:sldChg>
      <pc:sldChg chg="modSp new mod">
        <pc:chgData name="Solal Pirelli" userId="584f3c02d4d36311" providerId="LiveId" clId="{D2434E76-A6BB-4D4B-9A41-401F19289FAF}" dt="2022-11-21T19:33:49.205" v="663" actId="20577"/>
        <pc:sldMkLst>
          <pc:docMk/>
          <pc:sldMk cId="1405949387" sldId="268"/>
        </pc:sldMkLst>
        <pc:spChg chg="mod">
          <ac:chgData name="Solal Pirelli" userId="584f3c02d4d36311" providerId="LiveId" clId="{D2434E76-A6BB-4D4B-9A41-401F19289FAF}" dt="2022-11-21T19:33:49.205" v="663" actId="20577"/>
          <ac:spMkLst>
            <pc:docMk/>
            <pc:sldMk cId="1405949387" sldId="268"/>
            <ac:spMk id="2" creationId="{DDFAC50A-1DC1-465D-A586-C6C4C706DD55}"/>
          </ac:spMkLst>
        </pc:spChg>
      </pc:sldChg>
      <pc:sldChg chg="delSp modSp new mod ord">
        <pc:chgData name="Solal Pirelli" userId="584f3c02d4d36311" providerId="LiveId" clId="{D2434E76-A6BB-4D4B-9A41-401F19289FAF}" dt="2022-11-28T20:06:58.885" v="8930"/>
        <pc:sldMkLst>
          <pc:docMk/>
          <pc:sldMk cId="2361412351" sldId="269"/>
        </pc:sldMkLst>
        <pc:spChg chg="mod">
          <ac:chgData name="Solal Pirelli" userId="584f3c02d4d36311" providerId="LiveId" clId="{D2434E76-A6BB-4D4B-9A41-401F19289FAF}" dt="2022-11-21T19:37:17.863" v="675" actId="20577"/>
          <ac:spMkLst>
            <pc:docMk/>
            <pc:sldMk cId="2361412351" sldId="269"/>
            <ac:spMk id="2" creationId="{F9987492-DA3B-4381-94DD-425C22BBA75A}"/>
          </ac:spMkLst>
        </pc:spChg>
        <pc:spChg chg="mod">
          <ac:chgData name="Solal Pirelli" userId="584f3c02d4d36311" providerId="LiveId" clId="{D2434E76-A6BB-4D4B-9A41-401F19289FAF}" dt="2022-11-21T19:37:44.406" v="777" actId="115"/>
          <ac:spMkLst>
            <pc:docMk/>
            <pc:sldMk cId="2361412351" sldId="269"/>
            <ac:spMk id="3" creationId="{017475EC-C086-4F76-B84F-7EA36847F4DF}"/>
          </ac:spMkLst>
        </pc:spChg>
        <pc:spChg chg="del">
          <ac:chgData name="Solal Pirelli" userId="584f3c02d4d36311" providerId="LiveId" clId="{D2434E76-A6BB-4D4B-9A41-401F19289FAF}" dt="2022-11-21T19:37:47.808" v="778" actId="478"/>
          <ac:spMkLst>
            <pc:docMk/>
            <pc:sldMk cId="2361412351" sldId="269"/>
            <ac:spMk id="5" creationId="{ED04CE00-FC7B-45AE-B098-668ECD0A270C}"/>
          </ac:spMkLst>
        </pc:spChg>
      </pc:sldChg>
      <pc:sldChg chg="delSp modSp new mod">
        <pc:chgData name="Solal Pirelli" userId="584f3c02d4d36311" providerId="LiveId" clId="{D2434E76-A6BB-4D4B-9A41-401F19289FAF}" dt="2022-11-21T19:42:27.662" v="856" actId="478"/>
        <pc:sldMkLst>
          <pc:docMk/>
          <pc:sldMk cId="694002015" sldId="270"/>
        </pc:sldMkLst>
        <pc:spChg chg="mod">
          <ac:chgData name="Solal Pirelli" userId="584f3c02d4d36311" providerId="LiveId" clId="{D2434E76-A6BB-4D4B-9A41-401F19289FAF}" dt="2022-11-21T19:42:25.817" v="855" actId="20577"/>
          <ac:spMkLst>
            <pc:docMk/>
            <pc:sldMk cId="694002015" sldId="270"/>
            <ac:spMk id="2" creationId="{74EF7D2A-7C98-4D38-BA5B-345C4215DA2C}"/>
          </ac:spMkLst>
        </pc:spChg>
        <pc:spChg chg="mod">
          <ac:chgData name="Solal Pirelli" userId="584f3c02d4d36311" providerId="LiveId" clId="{D2434E76-A6BB-4D4B-9A41-401F19289FAF}" dt="2022-11-21T19:42:20.424" v="844" actId="5793"/>
          <ac:spMkLst>
            <pc:docMk/>
            <pc:sldMk cId="694002015" sldId="270"/>
            <ac:spMk id="3" creationId="{A6FA2AED-7D38-4F2B-8E00-3F4AE52F1AAF}"/>
          </ac:spMkLst>
        </pc:spChg>
        <pc:spChg chg="del">
          <ac:chgData name="Solal Pirelli" userId="584f3c02d4d36311" providerId="LiveId" clId="{D2434E76-A6BB-4D4B-9A41-401F19289FAF}" dt="2022-11-21T19:42:27.662" v="856" actId="478"/>
          <ac:spMkLst>
            <pc:docMk/>
            <pc:sldMk cId="694002015" sldId="270"/>
            <ac:spMk id="5" creationId="{2216C24D-52F5-4539-BFA1-0145240DF0F7}"/>
          </ac:spMkLst>
        </pc:spChg>
      </pc:sldChg>
      <pc:sldChg chg="delSp modSp new mod">
        <pc:chgData name="Solal Pirelli" userId="584f3c02d4d36311" providerId="LiveId" clId="{D2434E76-A6BB-4D4B-9A41-401F19289FAF}" dt="2022-11-21T19:46:13.948" v="1035" actId="478"/>
        <pc:sldMkLst>
          <pc:docMk/>
          <pc:sldMk cId="1604225689" sldId="271"/>
        </pc:sldMkLst>
        <pc:spChg chg="mod">
          <ac:chgData name="Solal Pirelli" userId="584f3c02d4d36311" providerId="LiveId" clId="{D2434E76-A6BB-4D4B-9A41-401F19289FAF}" dt="2022-11-21T19:42:41.374" v="893" actId="20577"/>
          <ac:spMkLst>
            <pc:docMk/>
            <pc:sldMk cId="1604225689" sldId="271"/>
            <ac:spMk id="2" creationId="{5425FE55-BB28-46D1-AC89-DFB797A85A29}"/>
          </ac:spMkLst>
        </pc:spChg>
        <pc:spChg chg="mod">
          <ac:chgData name="Solal Pirelli" userId="584f3c02d4d36311" providerId="LiveId" clId="{D2434E76-A6BB-4D4B-9A41-401F19289FAF}" dt="2022-11-21T19:42:49.797" v="940" actId="5793"/>
          <ac:spMkLst>
            <pc:docMk/>
            <pc:sldMk cId="1604225689" sldId="271"/>
            <ac:spMk id="3" creationId="{70F8867A-B857-4782-A529-6AFE7FF02154}"/>
          </ac:spMkLst>
        </pc:spChg>
        <pc:spChg chg="del">
          <ac:chgData name="Solal Pirelli" userId="584f3c02d4d36311" providerId="LiveId" clId="{D2434E76-A6BB-4D4B-9A41-401F19289FAF}" dt="2022-11-21T19:46:13.948" v="1035" actId="478"/>
          <ac:spMkLst>
            <pc:docMk/>
            <pc:sldMk cId="1604225689" sldId="271"/>
            <ac:spMk id="5" creationId="{7115CCCA-203B-44E4-BA3E-4DEFC7913C8C}"/>
          </ac:spMkLst>
        </pc:spChg>
      </pc:sldChg>
      <pc:sldChg chg="delSp modSp new mod">
        <pc:chgData name="Solal Pirelli" userId="584f3c02d4d36311" providerId="LiveId" clId="{D2434E76-A6BB-4D4B-9A41-401F19289FAF}" dt="2022-11-21T19:46:09.937" v="1034" actId="478"/>
        <pc:sldMkLst>
          <pc:docMk/>
          <pc:sldMk cId="3896171494" sldId="272"/>
        </pc:sldMkLst>
        <pc:spChg chg="mod">
          <ac:chgData name="Solal Pirelli" userId="584f3c02d4d36311" providerId="LiveId" clId="{D2434E76-A6BB-4D4B-9A41-401F19289FAF}" dt="2022-11-21T19:44:42.046" v="952" actId="5793"/>
          <ac:spMkLst>
            <pc:docMk/>
            <pc:sldMk cId="3896171494" sldId="272"/>
            <ac:spMk id="2" creationId="{44EE546C-15CB-40DA-B685-29F7658C9DD2}"/>
          </ac:spMkLst>
        </pc:spChg>
        <pc:spChg chg="mod">
          <ac:chgData name="Solal Pirelli" userId="584f3c02d4d36311" providerId="LiveId" clId="{D2434E76-A6BB-4D4B-9A41-401F19289FAF}" dt="2022-11-21T19:46:07.299" v="1033" actId="20577"/>
          <ac:spMkLst>
            <pc:docMk/>
            <pc:sldMk cId="3896171494" sldId="272"/>
            <ac:spMk id="3" creationId="{15A657B1-87EB-47B8-9CB5-3E6E915B2697}"/>
          </ac:spMkLst>
        </pc:spChg>
        <pc:spChg chg="del">
          <ac:chgData name="Solal Pirelli" userId="584f3c02d4d36311" providerId="LiveId" clId="{D2434E76-A6BB-4D4B-9A41-401F19289FAF}" dt="2022-11-21T19:46:09.937" v="1034" actId="478"/>
          <ac:spMkLst>
            <pc:docMk/>
            <pc:sldMk cId="3896171494" sldId="272"/>
            <ac:spMk id="5" creationId="{C9E87132-A9C7-48BF-B1FA-0EC4A863E5F9}"/>
          </ac:spMkLst>
        </pc:spChg>
      </pc:sldChg>
      <pc:sldChg chg="delSp modSp new mod">
        <pc:chgData name="Solal Pirelli" userId="584f3c02d4d36311" providerId="LiveId" clId="{D2434E76-A6BB-4D4B-9A41-401F19289FAF}" dt="2022-11-21T19:46:33.862" v="1087" actId="478"/>
        <pc:sldMkLst>
          <pc:docMk/>
          <pc:sldMk cId="1194704908" sldId="273"/>
        </pc:sldMkLst>
        <pc:spChg chg="mod">
          <ac:chgData name="Solal Pirelli" userId="584f3c02d4d36311" providerId="LiveId" clId="{D2434E76-A6BB-4D4B-9A41-401F19289FAF}" dt="2022-11-21T19:46:27.704" v="1055" actId="20577"/>
          <ac:spMkLst>
            <pc:docMk/>
            <pc:sldMk cId="1194704908" sldId="273"/>
            <ac:spMk id="2" creationId="{3EDAB185-DF53-4827-BB19-78E3D91F67A4}"/>
          </ac:spMkLst>
        </pc:spChg>
        <pc:spChg chg="mod">
          <ac:chgData name="Solal Pirelli" userId="584f3c02d4d36311" providerId="LiveId" clId="{D2434E76-A6BB-4D4B-9A41-401F19289FAF}" dt="2022-11-21T19:46:32.319" v="1086" actId="313"/>
          <ac:spMkLst>
            <pc:docMk/>
            <pc:sldMk cId="1194704908" sldId="273"/>
            <ac:spMk id="3" creationId="{E191C7F7-D8DB-4CEF-B621-5D476B89B0CD}"/>
          </ac:spMkLst>
        </pc:spChg>
        <pc:spChg chg="del">
          <ac:chgData name="Solal Pirelli" userId="584f3c02d4d36311" providerId="LiveId" clId="{D2434E76-A6BB-4D4B-9A41-401F19289FAF}" dt="2022-11-21T19:46:33.862" v="1087" actId="478"/>
          <ac:spMkLst>
            <pc:docMk/>
            <pc:sldMk cId="1194704908" sldId="273"/>
            <ac:spMk id="5" creationId="{C2B908D2-A44B-4689-8304-0EA97DD6B169}"/>
          </ac:spMkLst>
        </pc:spChg>
      </pc:sldChg>
      <pc:sldChg chg="delSp modSp new mod">
        <pc:chgData name="Solal Pirelli" userId="584f3c02d4d36311" providerId="LiveId" clId="{D2434E76-A6BB-4D4B-9A41-401F19289FAF}" dt="2022-11-26T13:10:10.489" v="1509" actId="20577"/>
        <pc:sldMkLst>
          <pc:docMk/>
          <pc:sldMk cId="1511752121" sldId="274"/>
        </pc:sldMkLst>
        <pc:spChg chg="mod">
          <ac:chgData name="Solal Pirelli" userId="584f3c02d4d36311" providerId="LiveId" clId="{D2434E76-A6BB-4D4B-9A41-401F19289FAF}" dt="2022-11-26T13:03:12.395" v="1101" actId="20577"/>
          <ac:spMkLst>
            <pc:docMk/>
            <pc:sldMk cId="1511752121" sldId="274"/>
            <ac:spMk id="2" creationId="{627F37F1-9DE7-44E1-B9E6-9A4D3869BB66}"/>
          </ac:spMkLst>
        </pc:spChg>
        <pc:spChg chg="mod">
          <ac:chgData name="Solal Pirelli" userId="584f3c02d4d36311" providerId="LiveId" clId="{D2434E76-A6BB-4D4B-9A41-401F19289FAF}" dt="2022-11-26T13:10:10.489" v="1509" actId="20577"/>
          <ac:spMkLst>
            <pc:docMk/>
            <pc:sldMk cId="1511752121" sldId="274"/>
            <ac:spMk id="3" creationId="{B1B42D25-6055-4CD4-BE7A-C1584FF807A4}"/>
          </ac:spMkLst>
        </pc:spChg>
        <pc:spChg chg="del">
          <ac:chgData name="Solal Pirelli" userId="584f3c02d4d36311" providerId="LiveId" clId="{D2434E76-A6BB-4D4B-9A41-401F19289FAF}" dt="2022-11-26T13:03:55.202" v="1172" actId="478"/>
          <ac:spMkLst>
            <pc:docMk/>
            <pc:sldMk cId="1511752121" sldId="274"/>
            <ac:spMk id="5" creationId="{30BA2491-D04E-493F-A02E-FA327C7A5912}"/>
          </ac:spMkLst>
        </pc:spChg>
      </pc:sldChg>
      <pc:sldChg chg="addSp delSp modSp new mod">
        <pc:chgData name="Solal Pirelli" userId="584f3c02d4d36311" providerId="LiveId" clId="{D2434E76-A6BB-4D4B-9A41-401F19289FAF}" dt="2022-11-26T13:05:44.275" v="1300" actId="207"/>
        <pc:sldMkLst>
          <pc:docMk/>
          <pc:sldMk cId="3069043603" sldId="275"/>
        </pc:sldMkLst>
        <pc:spChg chg="mod">
          <ac:chgData name="Solal Pirelli" userId="584f3c02d4d36311" providerId="LiveId" clId="{D2434E76-A6BB-4D4B-9A41-401F19289FAF}" dt="2022-11-26T13:04:25.814" v="1184" actId="20577"/>
          <ac:spMkLst>
            <pc:docMk/>
            <pc:sldMk cId="3069043603" sldId="275"/>
            <ac:spMk id="2" creationId="{1334A3F6-B492-42AD-B134-1E8BCE8FF0D1}"/>
          </ac:spMkLst>
        </pc:spChg>
        <pc:spChg chg="mod">
          <ac:chgData name="Solal Pirelli" userId="584f3c02d4d36311" providerId="LiveId" clId="{D2434E76-A6BB-4D4B-9A41-401F19289FAF}" dt="2022-11-26T13:05:44.275" v="1300" actId="207"/>
          <ac:spMkLst>
            <pc:docMk/>
            <pc:sldMk cId="3069043603" sldId="275"/>
            <ac:spMk id="3" creationId="{ACCCD346-A14B-4EC3-B517-A28F73E7263C}"/>
          </ac:spMkLst>
        </pc:spChg>
        <pc:spChg chg="del">
          <ac:chgData name="Solal Pirelli" userId="584f3c02d4d36311" providerId="LiveId" clId="{D2434E76-A6BB-4D4B-9A41-401F19289FAF}" dt="2022-11-26T13:04:48.555" v="1290" actId="478"/>
          <ac:spMkLst>
            <pc:docMk/>
            <pc:sldMk cId="3069043603" sldId="275"/>
            <ac:spMk id="5" creationId="{302136F8-AD7E-4634-9739-8D847E47DF35}"/>
          </ac:spMkLst>
        </pc:spChg>
        <pc:spChg chg="add del mod">
          <ac:chgData name="Solal Pirelli" userId="584f3c02d4d36311" providerId="LiveId" clId="{D2434E76-A6BB-4D4B-9A41-401F19289FAF}" dt="2022-11-26T13:04:59.224" v="1292"/>
          <ac:spMkLst>
            <pc:docMk/>
            <pc:sldMk cId="3069043603" sldId="275"/>
            <ac:spMk id="6" creationId="{7FD9A014-FE18-4DD7-B8BA-1AEB1DDC68AF}"/>
          </ac:spMkLst>
        </pc:spChg>
        <pc:spChg chg="add del mod">
          <ac:chgData name="Solal Pirelli" userId="584f3c02d4d36311" providerId="LiveId" clId="{D2434E76-A6BB-4D4B-9A41-401F19289FAF}" dt="2022-11-26T13:04:59.224" v="1292"/>
          <ac:spMkLst>
            <pc:docMk/>
            <pc:sldMk cId="3069043603" sldId="275"/>
            <ac:spMk id="7" creationId="{3AB6A760-EEDA-4062-AB35-637A4171979A}"/>
          </ac:spMkLst>
        </pc:spChg>
        <pc:spChg chg="add del mod">
          <ac:chgData name="Solal Pirelli" userId="584f3c02d4d36311" providerId="LiveId" clId="{D2434E76-A6BB-4D4B-9A41-401F19289FAF}" dt="2022-11-26T13:04:59.224" v="1292"/>
          <ac:spMkLst>
            <pc:docMk/>
            <pc:sldMk cId="3069043603" sldId="275"/>
            <ac:spMk id="8" creationId="{A87BC327-1036-4E44-A748-7C60CE9BED7B}"/>
          </ac:spMkLst>
        </pc:spChg>
        <pc:spChg chg="add mod">
          <ac:chgData name="Solal Pirelli" userId="584f3c02d4d36311" providerId="LiveId" clId="{D2434E76-A6BB-4D4B-9A41-401F19289FAF}" dt="2022-11-26T13:05:12.085" v="1294" actId="207"/>
          <ac:spMkLst>
            <pc:docMk/>
            <pc:sldMk cId="3069043603" sldId="275"/>
            <ac:spMk id="10" creationId="{D8801487-4BC0-41DD-843B-F883C100EF64}"/>
          </ac:spMkLst>
        </pc:spChg>
        <pc:spChg chg="add mod">
          <ac:chgData name="Solal Pirelli" userId="584f3c02d4d36311" providerId="LiveId" clId="{D2434E76-A6BB-4D4B-9A41-401F19289FAF}" dt="2022-11-26T13:05:20.139" v="1296" actId="207"/>
          <ac:spMkLst>
            <pc:docMk/>
            <pc:sldMk cId="3069043603" sldId="275"/>
            <ac:spMk id="11" creationId="{924A396A-088E-49C8-AED4-8249D7DDB812}"/>
          </ac:spMkLst>
        </pc:spChg>
        <pc:spChg chg="add mod">
          <ac:chgData name="Solal Pirelli" userId="584f3c02d4d36311" providerId="LiveId" clId="{D2434E76-A6BB-4D4B-9A41-401F19289FAF}" dt="2022-11-26T13:05:24.532" v="1297" actId="207"/>
          <ac:spMkLst>
            <pc:docMk/>
            <pc:sldMk cId="3069043603" sldId="275"/>
            <ac:spMk id="12" creationId="{E061D6E7-1798-4EE5-99D5-AC8EDDEAFBBF}"/>
          </ac:spMkLst>
        </pc:spChg>
        <pc:cxnChg chg="add del mod">
          <ac:chgData name="Solal Pirelli" userId="584f3c02d4d36311" providerId="LiveId" clId="{D2434E76-A6BB-4D4B-9A41-401F19289FAF}" dt="2022-11-26T13:04:59.224" v="1292"/>
          <ac:cxnSpMkLst>
            <pc:docMk/>
            <pc:sldMk cId="3069043603" sldId="275"/>
            <ac:cxnSpMk id="9" creationId="{48C8D844-BD1E-414F-9D71-F7983A2E1A82}"/>
          </ac:cxnSpMkLst>
        </pc:cxnChg>
        <pc:cxnChg chg="add mod">
          <ac:chgData name="Solal Pirelli" userId="584f3c02d4d36311" providerId="LiveId" clId="{D2434E76-A6BB-4D4B-9A41-401F19289FAF}" dt="2022-11-26T13:05:03.003" v="1293"/>
          <ac:cxnSpMkLst>
            <pc:docMk/>
            <pc:sldMk cId="3069043603" sldId="275"/>
            <ac:cxnSpMk id="13" creationId="{5C195C46-0279-4AAC-8098-7EAEB9ED7A92}"/>
          </ac:cxnSpMkLst>
        </pc:cxnChg>
        <pc:cxnChg chg="add mod">
          <ac:chgData name="Solal Pirelli" userId="584f3c02d4d36311" providerId="LiveId" clId="{D2434E76-A6BB-4D4B-9A41-401F19289FAF}" dt="2022-11-26T13:05:03.003" v="1293"/>
          <ac:cxnSpMkLst>
            <pc:docMk/>
            <pc:sldMk cId="3069043603" sldId="275"/>
            <ac:cxnSpMk id="14" creationId="{572B7336-A98F-46FA-AEEE-F8A4B36AFE5B}"/>
          </ac:cxnSpMkLst>
        </pc:cxnChg>
      </pc:sldChg>
      <pc:sldChg chg="addSp delSp modSp new mod">
        <pc:chgData name="Solal Pirelli" userId="584f3c02d4d36311" providerId="LiveId" clId="{D2434E76-A6BB-4D4B-9A41-401F19289FAF}" dt="2022-11-26T13:08:22.527" v="1478" actId="207"/>
        <pc:sldMkLst>
          <pc:docMk/>
          <pc:sldMk cId="3415213900" sldId="276"/>
        </pc:sldMkLst>
        <pc:spChg chg="del">
          <ac:chgData name="Solal Pirelli" userId="584f3c02d4d36311" providerId="LiveId" clId="{D2434E76-A6BB-4D4B-9A41-401F19289FAF}" dt="2022-11-26T13:06:12.317" v="1302" actId="478"/>
          <ac:spMkLst>
            <pc:docMk/>
            <pc:sldMk cId="3415213900" sldId="276"/>
            <ac:spMk id="2" creationId="{DEB4976B-0D21-4F65-8525-A30600014A26}"/>
          </ac:spMkLst>
        </pc:spChg>
        <pc:spChg chg="mod">
          <ac:chgData name="Solal Pirelli" userId="584f3c02d4d36311" providerId="LiveId" clId="{D2434E76-A6BB-4D4B-9A41-401F19289FAF}" dt="2022-11-26T13:07:11.501" v="1415" actId="207"/>
          <ac:spMkLst>
            <pc:docMk/>
            <pc:sldMk cId="3415213900" sldId="276"/>
            <ac:spMk id="3" creationId="{7E871A60-40A5-42B8-B40F-C4E5DB034B46}"/>
          </ac:spMkLst>
        </pc:spChg>
        <pc:spChg chg="del">
          <ac:chgData name="Solal Pirelli" userId="584f3c02d4d36311" providerId="LiveId" clId="{D2434E76-A6BB-4D4B-9A41-401F19289FAF}" dt="2022-11-26T13:06:34.157" v="1410" actId="478"/>
          <ac:spMkLst>
            <pc:docMk/>
            <pc:sldMk cId="3415213900" sldId="276"/>
            <ac:spMk id="5" creationId="{BE5D9817-0B20-4F67-8893-049EA9927386}"/>
          </ac:spMkLst>
        </pc:spChg>
        <pc:spChg chg="add mod">
          <ac:chgData name="Solal Pirelli" userId="584f3c02d4d36311" providerId="LiveId" clId="{D2434E76-A6BB-4D4B-9A41-401F19289FAF}" dt="2022-11-26T13:07:15.192" v="1416" actId="207"/>
          <ac:spMkLst>
            <pc:docMk/>
            <pc:sldMk cId="3415213900" sldId="276"/>
            <ac:spMk id="6" creationId="{CA5B8C00-B466-4899-B9F6-F4985D29FE6B}"/>
          </ac:spMkLst>
        </pc:spChg>
        <pc:spChg chg="add mod">
          <ac:chgData name="Solal Pirelli" userId="584f3c02d4d36311" providerId="LiveId" clId="{D2434E76-A6BB-4D4B-9A41-401F19289FAF}" dt="2022-11-26T13:07:19.320" v="1417" actId="207"/>
          <ac:spMkLst>
            <pc:docMk/>
            <pc:sldMk cId="3415213900" sldId="276"/>
            <ac:spMk id="7" creationId="{A2D87427-621B-4BD6-A55C-74A6C3526093}"/>
          </ac:spMkLst>
        </pc:spChg>
        <pc:spChg chg="add mod">
          <ac:chgData name="Solal Pirelli" userId="584f3c02d4d36311" providerId="LiveId" clId="{D2434E76-A6BB-4D4B-9A41-401F19289FAF}" dt="2022-11-26T13:08:22.527" v="1478" actId="207"/>
          <ac:spMkLst>
            <pc:docMk/>
            <pc:sldMk cId="3415213900" sldId="276"/>
            <ac:spMk id="8" creationId="{05DFFE96-3B95-4731-9C40-2ABC13EEB255}"/>
          </ac:spMkLst>
        </pc:spChg>
        <pc:cxnChg chg="add mod">
          <ac:chgData name="Solal Pirelli" userId="584f3c02d4d36311" providerId="LiveId" clId="{D2434E76-A6BB-4D4B-9A41-401F19289FAF}" dt="2022-11-26T13:06:45.912" v="1411"/>
          <ac:cxnSpMkLst>
            <pc:docMk/>
            <pc:sldMk cId="3415213900" sldId="276"/>
            <ac:cxnSpMk id="9" creationId="{3E23E87B-8FFD-4D9A-B0FB-E5373C9BC5D3}"/>
          </ac:cxnSpMkLst>
        </pc:cxnChg>
        <pc:cxnChg chg="add mod">
          <ac:chgData name="Solal Pirelli" userId="584f3c02d4d36311" providerId="LiveId" clId="{D2434E76-A6BB-4D4B-9A41-401F19289FAF}" dt="2022-11-26T13:06:45.912" v="1411"/>
          <ac:cxnSpMkLst>
            <pc:docMk/>
            <pc:sldMk cId="3415213900" sldId="276"/>
            <ac:cxnSpMk id="10" creationId="{5EF5DF09-F61A-4E65-A169-B8BA282C6C3C}"/>
          </ac:cxnSpMkLst>
        </pc:cxnChg>
      </pc:sldChg>
      <pc:sldChg chg="addSp delSp modSp new mod">
        <pc:chgData name="Solal Pirelli" userId="584f3c02d4d36311" providerId="LiveId" clId="{D2434E76-A6BB-4D4B-9A41-401F19289FAF}" dt="2022-11-26T13:09:25.014" v="1483" actId="14100"/>
        <pc:sldMkLst>
          <pc:docMk/>
          <pc:sldMk cId="2607333311" sldId="277"/>
        </pc:sldMkLst>
        <pc:spChg chg="del">
          <ac:chgData name="Solal Pirelli" userId="584f3c02d4d36311" providerId="LiveId" clId="{D2434E76-A6BB-4D4B-9A41-401F19289FAF}" dt="2022-11-26T13:07:36.952" v="1420" actId="478"/>
          <ac:spMkLst>
            <pc:docMk/>
            <pc:sldMk cId="2607333311" sldId="277"/>
            <ac:spMk id="2" creationId="{822DEF42-ED6B-4E4B-BE72-AFF0B907EC9C}"/>
          </ac:spMkLst>
        </pc:spChg>
        <pc:spChg chg="mod">
          <ac:chgData name="Solal Pirelli" userId="584f3c02d4d36311" providerId="LiveId" clId="{D2434E76-A6BB-4D4B-9A41-401F19289FAF}" dt="2022-11-26T13:09:00.502" v="1480" actId="207"/>
          <ac:spMkLst>
            <pc:docMk/>
            <pc:sldMk cId="2607333311" sldId="277"/>
            <ac:spMk id="3" creationId="{659A6ADA-CD60-4835-AB99-0A2280278833}"/>
          </ac:spMkLst>
        </pc:spChg>
        <pc:spChg chg="del">
          <ac:chgData name="Solal Pirelli" userId="584f3c02d4d36311" providerId="LiveId" clId="{D2434E76-A6BB-4D4B-9A41-401F19289FAF}" dt="2022-11-26T13:07:48.758" v="1472" actId="478"/>
          <ac:spMkLst>
            <pc:docMk/>
            <pc:sldMk cId="2607333311" sldId="277"/>
            <ac:spMk id="5" creationId="{696DE29D-6DFE-4575-AB02-1CEFD0D2A3A2}"/>
          </ac:spMkLst>
        </pc:spChg>
        <pc:spChg chg="add mod">
          <ac:chgData name="Solal Pirelli" userId="584f3c02d4d36311" providerId="LiveId" clId="{D2434E76-A6BB-4D4B-9A41-401F19289FAF}" dt="2022-11-26T13:08:19.485" v="1477" actId="207"/>
          <ac:spMkLst>
            <pc:docMk/>
            <pc:sldMk cId="2607333311" sldId="277"/>
            <ac:spMk id="6" creationId="{9D07551E-2959-4D44-BF4C-E6C13B034F04}"/>
          </ac:spMkLst>
        </pc:spChg>
        <pc:spChg chg="add mod">
          <ac:chgData name="Solal Pirelli" userId="584f3c02d4d36311" providerId="LiveId" clId="{D2434E76-A6BB-4D4B-9A41-401F19289FAF}" dt="2022-11-26T13:08:04.501" v="1475" actId="207"/>
          <ac:spMkLst>
            <pc:docMk/>
            <pc:sldMk cId="2607333311" sldId="277"/>
            <ac:spMk id="7" creationId="{B1FF8ECE-8A1A-4991-9553-03AD26AE44CE}"/>
          </ac:spMkLst>
        </pc:spChg>
        <pc:spChg chg="add mod">
          <ac:chgData name="Solal Pirelli" userId="584f3c02d4d36311" providerId="LiveId" clId="{D2434E76-A6BB-4D4B-9A41-401F19289FAF}" dt="2022-11-26T13:08:14.739" v="1476" actId="207"/>
          <ac:spMkLst>
            <pc:docMk/>
            <pc:sldMk cId="2607333311" sldId="277"/>
            <ac:spMk id="8" creationId="{643E5DE7-2E12-48B2-873E-3F0CE6204DDF}"/>
          </ac:spMkLst>
        </pc:spChg>
        <pc:cxnChg chg="add mod">
          <ac:chgData name="Solal Pirelli" userId="584f3c02d4d36311" providerId="LiveId" clId="{D2434E76-A6BB-4D4B-9A41-401F19289FAF}" dt="2022-11-26T13:09:25.014" v="1483" actId="14100"/>
          <ac:cxnSpMkLst>
            <pc:docMk/>
            <pc:sldMk cId="2607333311" sldId="277"/>
            <ac:cxnSpMk id="9" creationId="{87973248-D0CA-4F5A-A632-64E1EAB0116C}"/>
          </ac:cxnSpMkLst>
        </pc:cxnChg>
        <pc:cxnChg chg="add mod">
          <ac:chgData name="Solal Pirelli" userId="584f3c02d4d36311" providerId="LiveId" clId="{D2434E76-A6BB-4D4B-9A41-401F19289FAF}" dt="2022-11-26T13:09:21.959" v="1482" actId="14100"/>
          <ac:cxnSpMkLst>
            <pc:docMk/>
            <pc:sldMk cId="2607333311" sldId="277"/>
            <ac:cxnSpMk id="10" creationId="{89FCF69A-B517-4C02-924A-F8443AB38610}"/>
          </ac:cxnSpMkLst>
        </pc:cxnChg>
      </pc:sldChg>
      <pc:sldChg chg="addSp delSp modSp new mod">
        <pc:chgData name="Solal Pirelli" userId="584f3c02d4d36311" providerId="LiveId" clId="{D2434E76-A6BB-4D4B-9A41-401F19289FAF}" dt="2022-11-26T13:19:36.271" v="1770" actId="1076"/>
        <pc:sldMkLst>
          <pc:docMk/>
          <pc:sldMk cId="86478071" sldId="278"/>
        </pc:sldMkLst>
        <pc:spChg chg="mod">
          <ac:chgData name="Solal Pirelli" userId="584f3c02d4d36311" providerId="LiveId" clId="{D2434E76-A6BB-4D4B-9A41-401F19289FAF}" dt="2022-11-26T13:14:38.119" v="1650" actId="20577"/>
          <ac:spMkLst>
            <pc:docMk/>
            <pc:sldMk cId="86478071" sldId="278"/>
            <ac:spMk id="2" creationId="{18187808-C32C-4715-9668-92B14B941C7A}"/>
          </ac:spMkLst>
        </pc:spChg>
        <pc:spChg chg="del mod">
          <ac:chgData name="Solal Pirelli" userId="584f3c02d4d36311" providerId="LiveId" clId="{D2434E76-A6BB-4D4B-9A41-401F19289FAF}" dt="2022-11-26T13:14:41.430" v="1652" actId="478"/>
          <ac:spMkLst>
            <pc:docMk/>
            <pc:sldMk cId="86478071" sldId="278"/>
            <ac:spMk id="3" creationId="{2C907217-E375-4047-A749-9D0E511A5C4E}"/>
          </ac:spMkLst>
        </pc:spChg>
        <pc:spChg chg="del">
          <ac:chgData name="Solal Pirelli" userId="584f3c02d4d36311" providerId="LiveId" clId="{D2434E76-A6BB-4D4B-9A41-401F19289FAF}" dt="2022-11-26T13:11:07.563" v="1572" actId="478"/>
          <ac:spMkLst>
            <pc:docMk/>
            <pc:sldMk cId="86478071" sldId="278"/>
            <ac:spMk id="5" creationId="{60576AC8-8239-4C70-A4BE-21A03C8CB36B}"/>
          </ac:spMkLst>
        </pc:spChg>
        <pc:spChg chg="add mod">
          <ac:chgData name="Solal Pirelli" userId="584f3c02d4d36311" providerId="LiveId" clId="{D2434E76-A6BB-4D4B-9A41-401F19289FAF}" dt="2022-11-26T13:19:28.015" v="1768" actId="1076"/>
          <ac:spMkLst>
            <pc:docMk/>
            <pc:sldMk cId="86478071" sldId="278"/>
            <ac:spMk id="14" creationId="{28BAA2CC-5E5E-435E-ADE8-F007679ADB1F}"/>
          </ac:spMkLst>
        </pc:spChg>
        <pc:picChg chg="add mod">
          <ac:chgData name="Solal Pirelli" userId="584f3c02d4d36311" providerId="LiveId" clId="{D2434E76-A6BB-4D4B-9A41-401F19289FAF}" dt="2022-11-26T13:19:36.271" v="1770" actId="1076"/>
          <ac:picMkLst>
            <pc:docMk/>
            <pc:sldMk cId="86478071" sldId="278"/>
            <ac:picMk id="7" creationId="{61617E06-1668-4921-8DDE-915B927DA453}"/>
          </ac:picMkLst>
        </pc:picChg>
        <pc:picChg chg="add mod">
          <ac:chgData name="Solal Pirelli" userId="584f3c02d4d36311" providerId="LiveId" clId="{D2434E76-A6BB-4D4B-9A41-401F19289FAF}" dt="2022-11-26T13:19:28.015" v="1768" actId="1076"/>
          <ac:picMkLst>
            <pc:docMk/>
            <pc:sldMk cId="86478071" sldId="278"/>
            <ac:picMk id="9" creationId="{B56BB8DF-E40B-49B7-9972-71837A813C7C}"/>
          </ac:picMkLst>
        </pc:picChg>
        <pc:picChg chg="add mod">
          <ac:chgData name="Solal Pirelli" userId="584f3c02d4d36311" providerId="LiveId" clId="{D2434E76-A6BB-4D4B-9A41-401F19289FAF}" dt="2022-11-26T13:19:28.015" v="1768" actId="1076"/>
          <ac:picMkLst>
            <pc:docMk/>
            <pc:sldMk cId="86478071" sldId="278"/>
            <ac:picMk id="11" creationId="{A03F05A3-1B5A-45E9-B886-E5DD5CF41EE4}"/>
          </ac:picMkLst>
        </pc:picChg>
        <pc:picChg chg="add mod">
          <ac:chgData name="Solal Pirelli" userId="584f3c02d4d36311" providerId="LiveId" clId="{D2434E76-A6BB-4D4B-9A41-401F19289FAF}" dt="2022-11-26T13:19:28.015" v="1768" actId="1076"/>
          <ac:picMkLst>
            <pc:docMk/>
            <pc:sldMk cId="86478071" sldId="278"/>
            <ac:picMk id="13" creationId="{C34E4403-4A49-44B2-B658-FBA1976724E3}"/>
          </ac:picMkLst>
        </pc:picChg>
      </pc:sldChg>
      <pc:sldChg chg="delSp modSp add mod">
        <pc:chgData name="Solal Pirelli" userId="584f3c02d4d36311" providerId="LiveId" clId="{D2434E76-A6BB-4D4B-9A41-401F19289FAF}" dt="2022-11-26T13:20:14.538" v="1822" actId="20577"/>
        <pc:sldMkLst>
          <pc:docMk/>
          <pc:sldMk cId="1710970268" sldId="279"/>
        </pc:sldMkLst>
        <pc:spChg chg="mod">
          <ac:chgData name="Solal Pirelli" userId="584f3c02d4d36311" providerId="LiveId" clId="{D2434E76-A6BB-4D4B-9A41-401F19289FAF}" dt="2022-11-26T13:20:04.692" v="1790" actId="6549"/>
          <ac:spMkLst>
            <pc:docMk/>
            <pc:sldMk cId="1710970268" sldId="279"/>
            <ac:spMk id="2" creationId="{18187808-C32C-4715-9668-92B14B941C7A}"/>
          </ac:spMkLst>
        </pc:spChg>
        <pc:spChg chg="mod">
          <ac:chgData name="Solal Pirelli" userId="584f3c02d4d36311" providerId="LiveId" clId="{D2434E76-A6BB-4D4B-9A41-401F19289FAF}" dt="2022-11-26T13:20:14.538" v="1822" actId="20577"/>
          <ac:spMkLst>
            <pc:docMk/>
            <pc:sldMk cId="1710970268" sldId="279"/>
            <ac:spMk id="14" creationId="{28BAA2CC-5E5E-435E-ADE8-F007679ADB1F}"/>
          </ac:spMkLst>
        </pc:spChg>
        <pc:picChg chg="del">
          <ac:chgData name="Solal Pirelli" userId="584f3c02d4d36311" providerId="LiveId" clId="{D2434E76-A6BB-4D4B-9A41-401F19289FAF}" dt="2022-11-26T13:20:06.923" v="1791" actId="478"/>
          <ac:picMkLst>
            <pc:docMk/>
            <pc:sldMk cId="1710970268" sldId="279"/>
            <ac:picMk id="9" creationId="{B56BB8DF-E40B-49B7-9972-71837A813C7C}"/>
          </ac:picMkLst>
        </pc:picChg>
      </pc:sldChg>
      <pc:sldChg chg="addSp delSp modSp new mod modAnim">
        <pc:chgData name="Solal Pirelli" userId="584f3c02d4d36311" providerId="LiveId" clId="{D2434E76-A6BB-4D4B-9A41-401F19289FAF}" dt="2022-11-26T13:28:27.552" v="2018" actId="1036"/>
        <pc:sldMkLst>
          <pc:docMk/>
          <pc:sldMk cId="3185661260" sldId="280"/>
        </pc:sldMkLst>
        <pc:spChg chg="mod">
          <ac:chgData name="Solal Pirelli" userId="584f3c02d4d36311" providerId="LiveId" clId="{D2434E76-A6BB-4D4B-9A41-401F19289FAF}" dt="2022-11-26T13:20:33.472" v="1840" actId="20577"/>
          <ac:spMkLst>
            <pc:docMk/>
            <pc:sldMk cId="3185661260" sldId="280"/>
            <ac:spMk id="2" creationId="{84DA0AF7-7983-49DD-93A1-C851A1AB9D62}"/>
          </ac:spMkLst>
        </pc:spChg>
        <pc:spChg chg="del">
          <ac:chgData name="Solal Pirelli" userId="584f3c02d4d36311" providerId="LiveId" clId="{D2434E76-A6BB-4D4B-9A41-401F19289FAF}" dt="2022-11-26T13:20:35.547" v="1841" actId="478"/>
          <ac:spMkLst>
            <pc:docMk/>
            <pc:sldMk cId="3185661260" sldId="280"/>
            <ac:spMk id="3" creationId="{81252766-1E56-49D8-8AA5-FC08062A8DA1}"/>
          </ac:spMkLst>
        </pc:spChg>
        <pc:spChg chg="del">
          <ac:chgData name="Solal Pirelli" userId="584f3c02d4d36311" providerId="LiveId" clId="{D2434E76-A6BB-4D4B-9A41-401F19289FAF}" dt="2022-11-26T13:20:36.333" v="1842" actId="478"/>
          <ac:spMkLst>
            <pc:docMk/>
            <pc:sldMk cId="3185661260" sldId="280"/>
            <ac:spMk id="5" creationId="{510B3233-99B6-409E-BBB8-049E99E97A13}"/>
          </ac:spMkLst>
        </pc:spChg>
        <pc:spChg chg="add mod">
          <ac:chgData name="Solal Pirelli" userId="584f3c02d4d36311" providerId="LiveId" clId="{D2434E76-A6BB-4D4B-9A41-401F19289FAF}" dt="2022-11-26T13:20:48.885" v="1844" actId="207"/>
          <ac:spMkLst>
            <pc:docMk/>
            <pc:sldMk cId="3185661260" sldId="280"/>
            <ac:spMk id="6" creationId="{7E7BA472-838B-475C-A87C-182C0925E020}"/>
          </ac:spMkLst>
        </pc:spChg>
        <pc:spChg chg="add mod">
          <ac:chgData name="Solal Pirelli" userId="584f3c02d4d36311" providerId="LiveId" clId="{D2434E76-A6BB-4D4B-9A41-401F19289FAF}" dt="2022-11-26T13:20:57.517" v="1847" actId="207"/>
          <ac:spMkLst>
            <pc:docMk/>
            <pc:sldMk cId="3185661260" sldId="280"/>
            <ac:spMk id="7" creationId="{D51775A2-93DC-4800-8F92-2E5BD857335C}"/>
          </ac:spMkLst>
        </pc:spChg>
        <pc:spChg chg="add mod">
          <ac:chgData name="Solal Pirelli" userId="584f3c02d4d36311" providerId="LiveId" clId="{D2434E76-A6BB-4D4B-9A41-401F19289FAF}" dt="2022-11-26T13:20:51.448" v="1845" actId="207"/>
          <ac:spMkLst>
            <pc:docMk/>
            <pc:sldMk cId="3185661260" sldId="280"/>
            <ac:spMk id="8" creationId="{88684AB3-4AC0-474A-B17E-19DFEF50A9EB}"/>
          </ac:spMkLst>
        </pc:spChg>
        <pc:spChg chg="mod">
          <ac:chgData name="Solal Pirelli" userId="584f3c02d4d36311" providerId="LiveId" clId="{D2434E76-A6BB-4D4B-9A41-401F19289FAF}" dt="2022-11-26T13:20:36.967" v="1843"/>
          <ac:spMkLst>
            <pc:docMk/>
            <pc:sldMk cId="3185661260" sldId="280"/>
            <ac:spMk id="11" creationId="{BADCFD52-2CBB-495C-8210-F046604A8D22}"/>
          </ac:spMkLst>
        </pc:spChg>
        <pc:spChg chg="mod">
          <ac:chgData name="Solal Pirelli" userId="584f3c02d4d36311" providerId="LiveId" clId="{D2434E76-A6BB-4D4B-9A41-401F19289FAF}" dt="2022-11-26T13:20:36.967" v="1843"/>
          <ac:spMkLst>
            <pc:docMk/>
            <pc:sldMk cId="3185661260" sldId="280"/>
            <ac:spMk id="14" creationId="{DD911826-B338-48DF-B7ED-1DB21FD2A02A}"/>
          </ac:spMkLst>
        </pc:spChg>
        <pc:spChg chg="mod">
          <ac:chgData name="Solal Pirelli" userId="584f3c02d4d36311" providerId="LiveId" clId="{D2434E76-A6BB-4D4B-9A41-401F19289FAF}" dt="2022-11-26T13:21:14.949" v="1849" actId="207"/>
          <ac:spMkLst>
            <pc:docMk/>
            <pc:sldMk cId="3185661260" sldId="280"/>
            <ac:spMk id="17" creationId="{F9772279-1FA8-4B88-9240-03E944DB771F}"/>
          </ac:spMkLst>
        </pc:spChg>
        <pc:spChg chg="mod">
          <ac:chgData name="Solal Pirelli" userId="584f3c02d4d36311" providerId="LiveId" clId="{D2434E76-A6BB-4D4B-9A41-401F19289FAF}" dt="2022-11-26T13:20:36.967" v="1843"/>
          <ac:spMkLst>
            <pc:docMk/>
            <pc:sldMk cId="3185661260" sldId="280"/>
            <ac:spMk id="19" creationId="{4A6A39E8-AB9A-4B46-89FD-34AAB3821EBB}"/>
          </ac:spMkLst>
        </pc:spChg>
        <pc:spChg chg="mod">
          <ac:chgData name="Solal Pirelli" userId="584f3c02d4d36311" providerId="LiveId" clId="{D2434E76-A6BB-4D4B-9A41-401F19289FAF}" dt="2022-11-26T13:21:22.732" v="1851" actId="2085"/>
          <ac:spMkLst>
            <pc:docMk/>
            <pc:sldMk cId="3185661260" sldId="280"/>
            <ac:spMk id="22" creationId="{754EE511-639E-4DFE-B16D-A687D4E3D373}"/>
          </ac:spMkLst>
        </pc:spChg>
        <pc:grpChg chg="add mod">
          <ac:chgData name="Solal Pirelli" userId="584f3c02d4d36311" providerId="LiveId" clId="{D2434E76-A6BB-4D4B-9A41-401F19289FAF}" dt="2022-11-26T13:28:22.939" v="2012" actId="1036"/>
          <ac:grpSpMkLst>
            <pc:docMk/>
            <pc:sldMk cId="3185661260" sldId="280"/>
            <ac:grpSpMk id="9" creationId="{6714D8BD-CA28-4D93-BF69-6B3B5D298729}"/>
          </ac:grpSpMkLst>
        </pc:grpChg>
        <pc:grpChg chg="add mod">
          <ac:chgData name="Solal Pirelli" userId="584f3c02d4d36311" providerId="LiveId" clId="{D2434E76-A6BB-4D4B-9A41-401F19289FAF}" dt="2022-11-26T13:28:27.552" v="2018" actId="1036"/>
          <ac:grpSpMkLst>
            <pc:docMk/>
            <pc:sldMk cId="3185661260" sldId="280"/>
            <ac:grpSpMk id="12" creationId="{2A16E9CC-DBDA-46CC-AE01-0B9E9CB219BB}"/>
          </ac:grpSpMkLst>
        </pc:grpChg>
        <pc:grpChg chg="add mod">
          <ac:chgData name="Solal Pirelli" userId="584f3c02d4d36311" providerId="LiveId" clId="{D2434E76-A6BB-4D4B-9A41-401F19289FAF}" dt="2022-11-26T13:20:36.967" v="1843"/>
          <ac:grpSpMkLst>
            <pc:docMk/>
            <pc:sldMk cId="3185661260" sldId="280"/>
            <ac:grpSpMk id="15" creationId="{764208E5-B37E-4F9A-BFE9-D408B079AE18}"/>
          </ac:grpSpMkLst>
        </pc:grpChg>
        <pc:grpChg chg="add mod">
          <ac:chgData name="Solal Pirelli" userId="584f3c02d4d36311" providerId="LiveId" clId="{D2434E76-A6BB-4D4B-9A41-401F19289FAF}" dt="2022-11-26T13:20:36.967" v="1843"/>
          <ac:grpSpMkLst>
            <pc:docMk/>
            <pc:sldMk cId="3185661260" sldId="280"/>
            <ac:grpSpMk id="18" creationId="{F4C086BF-5734-4ABC-BECF-53DE384F81F5}"/>
          </ac:grpSpMkLst>
        </pc:grpChg>
        <pc:grpChg chg="mod">
          <ac:chgData name="Solal Pirelli" userId="584f3c02d4d36311" providerId="LiveId" clId="{D2434E76-A6BB-4D4B-9A41-401F19289FAF}" dt="2022-11-26T13:20:36.967" v="1843"/>
          <ac:grpSpMkLst>
            <pc:docMk/>
            <pc:sldMk cId="3185661260" sldId="280"/>
            <ac:grpSpMk id="20" creationId="{BA8FEEF4-7A4F-43C0-A759-3B3632FF33CD}"/>
          </ac:grpSpMkLst>
        </pc:grpChg>
        <pc:cxnChg chg="mod">
          <ac:chgData name="Solal Pirelli" userId="584f3c02d4d36311" providerId="LiveId" clId="{D2434E76-A6BB-4D4B-9A41-401F19289FAF}" dt="2022-11-26T13:20:36.967" v="1843"/>
          <ac:cxnSpMkLst>
            <pc:docMk/>
            <pc:sldMk cId="3185661260" sldId="280"/>
            <ac:cxnSpMk id="10" creationId="{3CCC99E6-A500-4084-AD22-563355E51608}"/>
          </ac:cxnSpMkLst>
        </pc:cxnChg>
        <pc:cxnChg chg="mod">
          <ac:chgData name="Solal Pirelli" userId="584f3c02d4d36311" providerId="LiveId" clId="{D2434E76-A6BB-4D4B-9A41-401F19289FAF}" dt="2022-11-26T13:20:36.967" v="1843"/>
          <ac:cxnSpMkLst>
            <pc:docMk/>
            <pc:sldMk cId="3185661260" sldId="280"/>
            <ac:cxnSpMk id="13" creationId="{B174D52E-930A-4D61-89FA-0080D6111662}"/>
          </ac:cxnSpMkLst>
        </pc:cxnChg>
        <pc:cxnChg chg="mod">
          <ac:chgData name="Solal Pirelli" userId="584f3c02d4d36311" providerId="LiveId" clId="{D2434E76-A6BB-4D4B-9A41-401F19289FAF}" dt="2022-11-26T13:21:10.533" v="1848" actId="208"/>
          <ac:cxnSpMkLst>
            <pc:docMk/>
            <pc:sldMk cId="3185661260" sldId="280"/>
            <ac:cxnSpMk id="16" creationId="{B030CC9F-8FB7-4CB3-ADBB-1E78923BF362}"/>
          </ac:cxnSpMkLst>
        </pc:cxnChg>
        <pc:cxnChg chg="mod">
          <ac:chgData name="Solal Pirelli" userId="584f3c02d4d36311" providerId="LiveId" clId="{D2434E76-A6BB-4D4B-9A41-401F19289FAF}" dt="2022-11-26T13:20:36.967" v="1843"/>
          <ac:cxnSpMkLst>
            <pc:docMk/>
            <pc:sldMk cId="3185661260" sldId="280"/>
            <ac:cxnSpMk id="21" creationId="{88563500-F766-420B-904A-37BF825E82F7}"/>
          </ac:cxnSpMkLst>
        </pc:cxnChg>
      </pc:sldChg>
      <pc:sldChg chg="addSp delSp modSp new mod">
        <pc:chgData name="Solal Pirelli" userId="584f3c02d4d36311" providerId="LiveId" clId="{D2434E76-A6BB-4D4B-9A41-401F19289FAF}" dt="2022-11-28T20:33:27.597" v="8975" actId="20577"/>
        <pc:sldMkLst>
          <pc:docMk/>
          <pc:sldMk cId="717409359" sldId="281"/>
        </pc:sldMkLst>
        <pc:spChg chg="mod">
          <ac:chgData name="Solal Pirelli" userId="584f3c02d4d36311" providerId="LiveId" clId="{D2434E76-A6BB-4D4B-9A41-401F19289FAF}" dt="2022-11-26T13:22:16.517" v="1864" actId="20577"/>
          <ac:spMkLst>
            <pc:docMk/>
            <pc:sldMk cId="717409359" sldId="281"/>
            <ac:spMk id="2" creationId="{1003B074-09EC-4B0D-AD92-B41692D95A0F}"/>
          </ac:spMkLst>
        </pc:spChg>
        <pc:spChg chg="del">
          <ac:chgData name="Solal Pirelli" userId="584f3c02d4d36311" providerId="LiveId" clId="{D2434E76-A6BB-4D4B-9A41-401F19289FAF}" dt="2022-11-26T13:22:23.886" v="1865" actId="478"/>
          <ac:spMkLst>
            <pc:docMk/>
            <pc:sldMk cId="717409359" sldId="281"/>
            <ac:spMk id="3" creationId="{F7DD0298-BE20-4574-ADE9-81118F246F0C}"/>
          </ac:spMkLst>
        </pc:spChg>
        <pc:spChg chg="del">
          <ac:chgData name="Solal Pirelli" userId="584f3c02d4d36311" providerId="LiveId" clId="{D2434E76-A6BB-4D4B-9A41-401F19289FAF}" dt="2022-11-26T13:22:24.870" v="1866" actId="478"/>
          <ac:spMkLst>
            <pc:docMk/>
            <pc:sldMk cId="717409359" sldId="281"/>
            <ac:spMk id="5" creationId="{FC8F7C0D-C1A6-40C7-A7FD-318ED165F655}"/>
          </ac:spMkLst>
        </pc:spChg>
        <pc:spChg chg="add mod">
          <ac:chgData name="Solal Pirelli" userId="584f3c02d4d36311" providerId="LiveId" clId="{D2434E76-A6BB-4D4B-9A41-401F19289FAF}" dt="2022-11-26T13:23:11.135" v="1893" actId="1076"/>
          <ac:spMkLst>
            <pc:docMk/>
            <pc:sldMk cId="717409359" sldId="281"/>
            <ac:spMk id="11" creationId="{5A5D38C8-9053-4EE2-8D46-79CA9980202F}"/>
          </ac:spMkLst>
        </pc:spChg>
        <pc:spChg chg="add mod">
          <ac:chgData name="Solal Pirelli" userId="584f3c02d4d36311" providerId="LiveId" clId="{D2434E76-A6BB-4D4B-9A41-401F19289FAF}" dt="2022-11-26T13:23:19.917" v="1897" actId="20577"/>
          <ac:spMkLst>
            <pc:docMk/>
            <pc:sldMk cId="717409359" sldId="281"/>
            <ac:spMk id="13" creationId="{DC21752E-CB60-498B-8DA0-B787CAFCD9D6}"/>
          </ac:spMkLst>
        </pc:spChg>
        <pc:spChg chg="add mod">
          <ac:chgData name="Solal Pirelli" userId="584f3c02d4d36311" providerId="LiveId" clId="{D2434E76-A6BB-4D4B-9A41-401F19289FAF}" dt="2022-11-28T20:33:27.597" v="8975" actId="20577"/>
          <ac:spMkLst>
            <pc:docMk/>
            <pc:sldMk cId="717409359" sldId="281"/>
            <ac:spMk id="19" creationId="{9E8B493E-51BB-4E02-B9AB-5626924FDD63}"/>
          </ac:spMkLst>
        </pc:spChg>
        <pc:cxnChg chg="add mod">
          <ac:chgData name="Solal Pirelli" userId="584f3c02d4d36311" providerId="LiveId" clId="{D2434E76-A6BB-4D4B-9A41-401F19289FAF}" dt="2022-11-26T13:22:39.819" v="1869" actId="1582"/>
          <ac:cxnSpMkLst>
            <pc:docMk/>
            <pc:sldMk cId="717409359" sldId="281"/>
            <ac:cxnSpMk id="7" creationId="{F9BA980E-F60A-43C8-8528-7367B060094A}"/>
          </ac:cxnSpMkLst>
        </pc:cxnChg>
        <pc:cxnChg chg="add mod">
          <ac:chgData name="Solal Pirelli" userId="584f3c02d4d36311" providerId="LiveId" clId="{D2434E76-A6BB-4D4B-9A41-401F19289FAF}" dt="2022-11-28T20:23:49.841" v="8940" actId="14100"/>
          <ac:cxnSpMkLst>
            <pc:docMk/>
            <pc:sldMk cId="717409359" sldId="281"/>
            <ac:cxnSpMk id="8" creationId="{42D62CD5-2427-4246-BB32-EF4FABC16EE5}"/>
          </ac:cxnSpMkLst>
        </pc:cxnChg>
        <pc:cxnChg chg="add mod">
          <ac:chgData name="Solal Pirelli" userId="584f3c02d4d36311" providerId="LiveId" clId="{D2434E76-A6BB-4D4B-9A41-401F19289FAF}" dt="2022-11-26T13:23:18.568" v="1895" actId="1076"/>
          <ac:cxnSpMkLst>
            <pc:docMk/>
            <pc:sldMk cId="717409359" sldId="281"/>
            <ac:cxnSpMk id="12" creationId="{0AFFB5C4-F144-48C3-B9F2-B7125B6D88DD}"/>
          </ac:cxnSpMkLst>
        </pc:cxnChg>
        <pc:cxnChg chg="add mod">
          <ac:chgData name="Solal Pirelli" userId="584f3c02d4d36311" providerId="LiveId" clId="{D2434E76-A6BB-4D4B-9A41-401F19289FAF}" dt="2022-11-28T20:24:07.634" v="8949" actId="1037"/>
          <ac:cxnSpMkLst>
            <pc:docMk/>
            <pc:sldMk cId="717409359" sldId="281"/>
            <ac:cxnSpMk id="14" creationId="{A1D63695-13F9-4DF2-8AF4-687593DC8B36}"/>
          </ac:cxnSpMkLst>
        </pc:cxnChg>
        <pc:cxnChg chg="add del mod">
          <ac:chgData name="Solal Pirelli" userId="584f3c02d4d36311" providerId="LiveId" clId="{D2434E76-A6BB-4D4B-9A41-401F19289FAF}" dt="2022-11-28T20:23:55.913" v="8943" actId="478"/>
          <ac:cxnSpMkLst>
            <pc:docMk/>
            <pc:sldMk cId="717409359" sldId="281"/>
            <ac:cxnSpMk id="15" creationId="{18EF56E3-D256-453F-BB78-67F3747A0244}"/>
          </ac:cxnSpMkLst>
        </pc:cxnChg>
        <pc:cxnChg chg="add mod">
          <ac:chgData name="Solal Pirelli" userId="584f3c02d4d36311" providerId="LiveId" clId="{D2434E76-A6BB-4D4B-9A41-401F19289FAF}" dt="2022-11-28T20:24:13.018" v="8951" actId="1076"/>
          <ac:cxnSpMkLst>
            <pc:docMk/>
            <pc:sldMk cId="717409359" sldId="281"/>
            <ac:cxnSpMk id="16" creationId="{59230E87-6F5B-46C3-91DD-9AB5525AA8B7}"/>
          </ac:cxnSpMkLst>
        </pc:cxnChg>
        <pc:cxnChg chg="add del mod">
          <ac:chgData name="Solal Pirelli" userId="584f3c02d4d36311" providerId="LiveId" clId="{D2434E76-A6BB-4D4B-9A41-401F19289FAF}" dt="2022-11-28T20:23:54.330" v="8942" actId="478"/>
          <ac:cxnSpMkLst>
            <pc:docMk/>
            <pc:sldMk cId="717409359" sldId="281"/>
            <ac:cxnSpMk id="23" creationId="{AEC3CAB0-D91F-4E01-8ABB-2D18FF99C66F}"/>
          </ac:cxnSpMkLst>
        </pc:cxnChg>
      </pc:sldChg>
      <pc:sldChg chg="addSp delSp modSp new mod addAnim delAnim modAnim">
        <pc:chgData name="Solal Pirelli" userId="584f3c02d4d36311" providerId="LiveId" clId="{D2434E76-A6BB-4D4B-9A41-401F19289FAF}" dt="2022-11-26T13:27:40.878" v="2003"/>
        <pc:sldMkLst>
          <pc:docMk/>
          <pc:sldMk cId="3513293807" sldId="282"/>
        </pc:sldMkLst>
        <pc:spChg chg="mod">
          <ac:chgData name="Solal Pirelli" userId="584f3c02d4d36311" providerId="LiveId" clId="{D2434E76-A6BB-4D4B-9A41-401F19289FAF}" dt="2022-11-26T13:24:37.194" v="1943" actId="20577"/>
          <ac:spMkLst>
            <pc:docMk/>
            <pc:sldMk cId="3513293807" sldId="282"/>
            <ac:spMk id="2" creationId="{522EEE12-E201-4C3D-9925-A35FD128E842}"/>
          </ac:spMkLst>
        </pc:spChg>
        <pc:spChg chg="del">
          <ac:chgData name="Solal Pirelli" userId="584f3c02d4d36311" providerId="LiveId" clId="{D2434E76-A6BB-4D4B-9A41-401F19289FAF}" dt="2022-11-26T13:24:49.494" v="1944" actId="478"/>
          <ac:spMkLst>
            <pc:docMk/>
            <pc:sldMk cId="3513293807" sldId="282"/>
            <ac:spMk id="3" creationId="{1158EAF2-51D9-4613-AF31-CE6C83E0B010}"/>
          </ac:spMkLst>
        </pc:spChg>
        <pc:spChg chg="del">
          <ac:chgData name="Solal Pirelli" userId="584f3c02d4d36311" providerId="LiveId" clId="{D2434E76-A6BB-4D4B-9A41-401F19289FAF}" dt="2022-11-26T13:24:50.883" v="1945" actId="478"/>
          <ac:spMkLst>
            <pc:docMk/>
            <pc:sldMk cId="3513293807" sldId="282"/>
            <ac:spMk id="5" creationId="{B2C86072-EF3E-4E89-8907-570CD6F4ADB9}"/>
          </ac:spMkLst>
        </pc:spChg>
        <pc:spChg chg="add del mod">
          <ac:chgData name="Solal Pirelli" userId="584f3c02d4d36311" providerId="LiveId" clId="{D2434E76-A6BB-4D4B-9A41-401F19289FAF}" dt="2022-11-26T13:25:17.692" v="1949" actId="478"/>
          <ac:spMkLst>
            <pc:docMk/>
            <pc:sldMk cId="3513293807" sldId="282"/>
            <ac:spMk id="6" creationId="{8636C6C1-AC3A-46DB-BC4E-865AB7135EBD}"/>
          </ac:spMkLst>
        </pc:spChg>
        <pc:spChg chg="mod topLvl">
          <ac:chgData name="Solal Pirelli" userId="584f3c02d4d36311" providerId="LiveId" clId="{D2434E76-A6BB-4D4B-9A41-401F19289FAF}" dt="2022-11-26T13:27:30.644" v="2000" actId="164"/>
          <ac:spMkLst>
            <pc:docMk/>
            <pc:sldMk cId="3513293807" sldId="282"/>
            <ac:spMk id="12" creationId="{7EB7315D-01FE-41DB-9879-EC30DA186438}"/>
          </ac:spMkLst>
        </pc:spChg>
        <pc:spChg chg="mod topLvl">
          <ac:chgData name="Solal Pirelli" userId="584f3c02d4d36311" providerId="LiveId" clId="{D2434E76-A6BB-4D4B-9A41-401F19289FAF}" dt="2022-11-26T13:27:26.620" v="1999" actId="164"/>
          <ac:spMkLst>
            <pc:docMk/>
            <pc:sldMk cId="3513293807" sldId="282"/>
            <ac:spMk id="13" creationId="{1E7C5321-D841-4085-BD31-90266CBEA80F}"/>
          </ac:spMkLst>
        </pc:spChg>
        <pc:spChg chg="mod topLvl">
          <ac:chgData name="Solal Pirelli" userId="584f3c02d4d36311" providerId="LiveId" clId="{D2434E76-A6BB-4D4B-9A41-401F19289FAF}" dt="2022-11-26T13:27:26.620" v="1999" actId="164"/>
          <ac:spMkLst>
            <pc:docMk/>
            <pc:sldMk cId="3513293807" sldId="282"/>
            <ac:spMk id="14" creationId="{0D98EE3F-3838-4D0E-B6AB-DC936ED4D665}"/>
          </ac:spMkLst>
        </pc:spChg>
        <pc:spChg chg="mod topLvl">
          <ac:chgData name="Solal Pirelli" userId="584f3c02d4d36311" providerId="LiveId" clId="{D2434E76-A6BB-4D4B-9A41-401F19289FAF}" dt="2022-11-26T13:27:30.644" v="2000" actId="164"/>
          <ac:spMkLst>
            <pc:docMk/>
            <pc:sldMk cId="3513293807" sldId="282"/>
            <ac:spMk id="15" creationId="{4B3FECEC-1C15-48BD-BE1E-D06DC5D31A24}"/>
          </ac:spMkLst>
        </pc:spChg>
        <pc:spChg chg="mod topLvl">
          <ac:chgData name="Solal Pirelli" userId="584f3c02d4d36311" providerId="LiveId" clId="{D2434E76-A6BB-4D4B-9A41-401F19289FAF}" dt="2022-11-26T13:27:20.205" v="1998" actId="164"/>
          <ac:spMkLst>
            <pc:docMk/>
            <pc:sldMk cId="3513293807" sldId="282"/>
            <ac:spMk id="19" creationId="{E689955C-6F37-448A-BED0-D13FA5613822}"/>
          </ac:spMkLst>
        </pc:spChg>
        <pc:spChg chg="mod topLvl">
          <ac:chgData name="Solal Pirelli" userId="584f3c02d4d36311" providerId="LiveId" clId="{D2434E76-A6BB-4D4B-9A41-401F19289FAF}" dt="2022-11-26T13:27:20.205" v="1998" actId="164"/>
          <ac:spMkLst>
            <pc:docMk/>
            <pc:sldMk cId="3513293807" sldId="282"/>
            <ac:spMk id="20" creationId="{B7A285FC-AB63-41A7-88E0-60EAFF0CE6C0}"/>
          </ac:spMkLst>
        </pc:spChg>
        <pc:spChg chg="mod topLvl">
          <ac:chgData name="Solal Pirelli" userId="584f3c02d4d36311" providerId="LiveId" clId="{D2434E76-A6BB-4D4B-9A41-401F19289FAF}" dt="2022-11-26T13:26:06.114" v="1970" actId="1076"/>
          <ac:spMkLst>
            <pc:docMk/>
            <pc:sldMk cId="3513293807" sldId="282"/>
            <ac:spMk id="24" creationId="{8FA494E4-D06E-4BCB-98D2-D4A7B889A711}"/>
          </ac:spMkLst>
        </pc:spChg>
        <pc:spChg chg="del mod topLvl">
          <ac:chgData name="Solal Pirelli" userId="584f3c02d4d36311" providerId="LiveId" clId="{D2434E76-A6BB-4D4B-9A41-401F19289FAF}" dt="2022-11-26T13:25:27.200" v="1954" actId="478"/>
          <ac:spMkLst>
            <pc:docMk/>
            <pc:sldMk cId="3513293807" sldId="282"/>
            <ac:spMk id="25" creationId="{EA2EAEBE-565C-4627-8A9D-B699B0E0C343}"/>
          </ac:spMkLst>
        </pc:spChg>
        <pc:spChg chg="add mod">
          <ac:chgData name="Solal Pirelli" userId="584f3c02d4d36311" providerId="LiveId" clId="{D2434E76-A6BB-4D4B-9A41-401F19289FAF}" dt="2022-11-26T13:27:20.205" v="1998" actId="164"/>
          <ac:spMkLst>
            <pc:docMk/>
            <pc:sldMk cId="3513293807" sldId="282"/>
            <ac:spMk id="26" creationId="{EA78545B-9F4C-4F1C-8DA0-BF088CD89E88}"/>
          </ac:spMkLst>
        </pc:spChg>
        <pc:spChg chg="add mod">
          <ac:chgData name="Solal Pirelli" userId="584f3c02d4d36311" providerId="LiveId" clId="{D2434E76-A6BB-4D4B-9A41-401F19289FAF}" dt="2022-11-26T13:27:20.205" v="1998" actId="164"/>
          <ac:spMkLst>
            <pc:docMk/>
            <pc:sldMk cId="3513293807" sldId="282"/>
            <ac:spMk id="27" creationId="{A7322A12-1173-46DB-9FC6-7B2BB5A8F318}"/>
          </ac:spMkLst>
        </pc:spChg>
        <pc:spChg chg="add mod">
          <ac:chgData name="Solal Pirelli" userId="584f3c02d4d36311" providerId="LiveId" clId="{D2434E76-A6BB-4D4B-9A41-401F19289FAF}" dt="2022-11-26T13:27:30.644" v="2000" actId="164"/>
          <ac:spMkLst>
            <pc:docMk/>
            <pc:sldMk cId="3513293807" sldId="282"/>
            <ac:spMk id="28" creationId="{948C6724-0127-4B7D-A562-A1DCFBD75C04}"/>
          </ac:spMkLst>
        </pc:spChg>
        <pc:spChg chg="add mod">
          <ac:chgData name="Solal Pirelli" userId="584f3c02d4d36311" providerId="LiveId" clId="{D2434E76-A6BB-4D4B-9A41-401F19289FAF}" dt="2022-11-26T13:27:26.620" v="1999" actId="164"/>
          <ac:spMkLst>
            <pc:docMk/>
            <pc:sldMk cId="3513293807" sldId="282"/>
            <ac:spMk id="29" creationId="{47F2D658-EE14-47CD-BFDB-E000B79D6031}"/>
          </ac:spMkLst>
        </pc:spChg>
        <pc:spChg chg="add mod">
          <ac:chgData name="Solal Pirelli" userId="584f3c02d4d36311" providerId="LiveId" clId="{D2434E76-A6BB-4D4B-9A41-401F19289FAF}" dt="2022-11-26T13:27:26.620" v="1999" actId="164"/>
          <ac:spMkLst>
            <pc:docMk/>
            <pc:sldMk cId="3513293807" sldId="282"/>
            <ac:spMk id="30" creationId="{B61D6921-3D30-439D-B550-7953466197DF}"/>
          </ac:spMkLst>
        </pc:spChg>
        <pc:spChg chg="add mod">
          <ac:chgData name="Solal Pirelli" userId="584f3c02d4d36311" providerId="LiveId" clId="{D2434E76-A6BB-4D4B-9A41-401F19289FAF}" dt="2022-11-26T13:27:30.644" v="2000" actId="164"/>
          <ac:spMkLst>
            <pc:docMk/>
            <pc:sldMk cId="3513293807" sldId="282"/>
            <ac:spMk id="31" creationId="{9A4EF1AA-3943-43B0-8E1D-9AEA05C6A93F}"/>
          </ac:spMkLst>
        </pc:spChg>
        <pc:grpChg chg="add del mod">
          <ac:chgData name="Solal Pirelli" userId="584f3c02d4d36311" providerId="LiveId" clId="{D2434E76-A6BB-4D4B-9A41-401F19289FAF}" dt="2022-11-26T13:25:39.110" v="1958" actId="165"/>
          <ac:grpSpMkLst>
            <pc:docMk/>
            <pc:sldMk cId="3513293807" sldId="282"/>
            <ac:grpSpMk id="7" creationId="{AABC5E4B-C6D9-4561-8596-E5A6E80FA90D}"/>
          </ac:grpSpMkLst>
        </pc:grpChg>
        <pc:grpChg chg="add del mod">
          <ac:chgData name="Solal Pirelli" userId="584f3c02d4d36311" providerId="LiveId" clId="{D2434E76-A6BB-4D4B-9A41-401F19289FAF}" dt="2022-11-26T13:25:34.830" v="1957" actId="165"/>
          <ac:grpSpMkLst>
            <pc:docMk/>
            <pc:sldMk cId="3513293807" sldId="282"/>
            <ac:grpSpMk id="16" creationId="{0FC9D51C-29FE-4F13-B35D-E8B373D05A59}"/>
          </ac:grpSpMkLst>
        </pc:grpChg>
        <pc:grpChg chg="add del mod">
          <ac:chgData name="Solal Pirelli" userId="584f3c02d4d36311" providerId="LiveId" clId="{D2434E76-A6BB-4D4B-9A41-401F19289FAF}" dt="2022-11-26T13:25:21.503" v="1952" actId="165"/>
          <ac:grpSpMkLst>
            <pc:docMk/>
            <pc:sldMk cId="3513293807" sldId="282"/>
            <ac:grpSpMk id="21" creationId="{D8C372BB-2B7D-44D5-B622-136D34C0E51E}"/>
          </ac:grpSpMkLst>
        </pc:grpChg>
        <pc:grpChg chg="add mod">
          <ac:chgData name="Solal Pirelli" userId="584f3c02d4d36311" providerId="LiveId" clId="{D2434E76-A6BB-4D4B-9A41-401F19289FAF}" dt="2022-11-26T13:27:20.205" v="1998" actId="164"/>
          <ac:grpSpMkLst>
            <pc:docMk/>
            <pc:sldMk cId="3513293807" sldId="282"/>
            <ac:grpSpMk id="32" creationId="{E6F40B7D-BD1E-4582-A616-00BE2B11DC0B}"/>
          </ac:grpSpMkLst>
        </pc:grpChg>
        <pc:grpChg chg="add mod">
          <ac:chgData name="Solal Pirelli" userId="584f3c02d4d36311" providerId="LiveId" clId="{D2434E76-A6BB-4D4B-9A41-401F19289FAF}" dt="2022-11-26T13:27:26.620" v="1999" actId="164"/>
          <ac:grpSpMkLst>
            <pc:docMk/>
            <pc:sldMk cId="3513293807" sldId="282"/>
            <ac:grpSpMk id="33" creationId="{A55D0193-55A3-4B23-BFF8-2DED0A95AFAB}"/>
          </ac:grpSpMkLst>
        </pc:grpChg>
        <pc:grpChg chg="add mod">
          <ac:chgData name="Solal Pirelli" userId="584f3c02d4d36311" providerId="LiveId" clId="{D2434E76-A6BB-4D4B-9A41-401F19289FAF}" dt="2022-11-26T13:27:30.644" v="2000" actId="164"/>
          <ac:grpSpMkLst>
            <pc:docMk/>
            <pc:sldMk cId="3513293807" sldId="282"/>
            <ac:grpSpMk id="34" creationId="{81991A29-D868-4E04-8C52-7A44BED7EC4F}"/>
          </ac:grpSpMkLst>
        </pc:grpChg>
        <pc:cxnChg chg="mod topLvl">
          <ac:chgData name="Solal Pirelli" userId="584f3c02d4d36311" providerId="LiveId" clId="{D2434E76-A6BB-4D4B-9A41-401F19289FAF}" dt="2022-11-26T13:27:26.620" v="1999" actId="164"/>
          <ac:cxnSpMkLst>
            <pc:docMk/>
            <pc:sldMk cId="3513293807" sldId="282"/>
            <ac:cxnSpMk id="8" creationId="{F3110511-B558-4DAC-8343-0767EC4E4A21}"/>
          </ac:cxnSpMkLst>
        </pc:cxnChg>
        <pc:cxnChg chg="mod topLvl">
          <ac:chgData name="Solal Pirelli" userId="584f3c02d4d36311" providerId="LiveId" clId="{D2434E76-A6BB-4D4B-9A41-401F19289FAF}" dt="2022-11-26T13:27:26.620" v="1999" actId="164"/>
          <ac:cxnSpMkLst>
            <pc:docMk/>
            <pc:sldMk cId="3513293807" sldId="282"/>
            <ac:cxnSpMk id="9" creationId="{6561617A-DC92-4742-ADE7-C2DF682C5280}"/>
          </ac:cxnSpMkLst>
        </pc:cxnChg>
        <pc:cxnChg chg="mod topLvl">
          <ac:chgData name="Solal Pirelli" userId="584f3c02d4d36311" providerId="LiveId" clId="{D2434E76-A6BB-4D4B-9A41-401F19289FAF}" dt="2022-11-26T13:27:30.644" v="2000" actId="164"/>
          <ac:cxnSpMkLst>
            <pc:docMk/>
            <pc:sldMk cId="3513293807" sldId="282"/>
            <ac:cxnSpMk id="10" creationId="{ABD6E924-F557-4AB7-B0A8-EE6B8593FD08}"/>
          </ac:cxnSpMkLst>
        </pc:cxnChg>
        <pc:cxnChg chg="mod topLvl">
          <ac:chgData name="Solal Pirelli" userId="584f3c02d4d36311" providerId="LiveId" clId="{D2434E76-A6BB-4D4B-9A41-401F19289FAF}" dt="2022-11-26T13:27:30.644" v="2000" actId="164"/>
          <ac:cxnSpMkLst>
            <pc:docMk/>
            <pc:sldMk cId="3513293807" sldId="282"/>
            <ac:cxnSpMk id="11" creationId="{02D8EAF6-80D1-421D-977D-9184FD184F8D}"/>
          </ac:cxnSpMkLst>
        </pc:cxnChg>
        <pc:cxnChg chg="mod topLvl">
          <ac:chgData name="Solal Pirelli" userId="584f3c02d4d36311" providerId="LiveId" clId="{D2434E76-A6BB-4D4B-9A41-401F19289FAF}" dt="2022-11-26T13:27:20.205" v="1998" actId="164"/>
          <ac:cxnSpMkLst>
            <pc:docMk/>
            <pc:sldMk cId="3513293807" sldId="282"/>
            <ac:cxnSpMk id="17" creationId="{79137854-807A-468E-94C8-DAFD898FD7C3}"/>
          </ac:cxnSpMkLst>
        </pc:cxnChg>
        <pc:cxnChg chg="mod topLvl">
          <ac:chgData name="Solal Pirelli" userId="584f3c02d4d36311" providerId="LiveId" clId="{D2434E76-A6BB-4D4B-9A41-401F19289FAF}" dt="2022-11-26T13:27:20.205" v="1998" actId="164"/>
          <ac:cxnSpMkLst>
            <pc:docMk/>
            <pc:sldMk cId="3513293807" sldId="282"/>
            <ac:cxnSpMk id="18" creationId="{635BAE6F-7FB8-4491-AE6F-97523EDD8851}"/>
          </ac:cxnSpMkLst>
        </pc:cxnChg>
        <pc:cxnChg chg="del mod topLvl">
          <ac:chgData name="Solal Pirelli" userId="584f3c02d4d36311" providerId="LiveId" clId="{D2434E76-A6BB-4D4B-9A41-401F19289FAF}" dt="2022-11-26T13:25:29.129" v="1956" actId="478"/>
          <ac:cxnSpMkLst>
            <pc:docMk/>
            <pc:sldMk cId="3513293807" sldId="282"/>
            <ac:cxnSpMk id="22" creationId="{7D1889FC-C829-427F-BDD3-850B4E94793D}"/>
          </ac:cxnSpMkLst>
        </pc:cxnChg>
        <pc:cxnChg chg="del mod topLvl">
          <ac:chgData name="Solal Pirelli" userId="584f3c02d4d36311" providerId="LiveId" clId="{D2434E76-A6BB-4D4B-9A41-401F19289FAF}" dt="2022-11-26T13:25:27.886" v="1955" actId="478"/>
          <ac:cxnSpMkLst>
            <pc:docMk/>
            <pc:sldMk cId="3513293807" sldId="282"/>
            <ac:cxnSpMk id="23" creationId="{ED09880C-BDE0-4283-9E82-D33EA8AB955E}"/>
          </ac:cxnSpMkLst>
        </pc:cxnChg>
      </pc:sldChg>
      <pc:sldChg chg="addSp delSp modSp new mod modAnim">
        <pc:chgData name="Solal Pirelli" userId="584f3c02d4d36311" providerId="LiveId" clId="{D2434E76-A6BB-4D4B-9A41-401F19289FAF}" dt="2022-11-28T16:34:18.594" v="6738" actId="207"/>
        <pc:sldMkLst>
          <pc:docMk/>
          <pc:sldMk cId="747400859" sldId="283"/>
        </pc:sldMkLst>
        <pc:spChg chg="mod">
          <ac:chgData name="Solal Pirelli" userId="584f3c02d4d36311" providerId="LiveId" clId="{D2434E76-A6BB-4D4B-9A41-401F19289FAF}" dt="2022-11-26T13:32:20.944" v="2098" actId="20577"/>
          <ac:spMkLst>
            <pc:docMk/>
            <pc:sldMk cId="747400859" sldId="283"/>
            <ac:spMk id="2" creationId="{4BC95D91-A646-4B16-AA37-DE14FCD80786}"/>
          </ac:spMkLst>
        </pc:spChg>
        <pc:spChg chg="del">
          <ac:chgData name="Solal Pirelli" userId="584f3c02d4d36311" providerId="LiveId" clId="{D2434E76-A6BB-4D4B-9A41-401F19289FAF}" dt="2022-11-26T13:30:39.880" v="2041" actId="478"/>
          <ac:spMkLst>
            <pc:docMk/>
            <pc:sldMk cId="747400859" sldId="283"/>
            <ac:spMk id="3" creationId="{EF08A013-B762-417B-8961-EEA48616A868}"/>
          </ac:spMkLst>
        </pc:spChg>
        <pc:spChg chg="del">
          <ac:chgData name="Solal Pirelli" userId="584f3c02d4d36311" providerId="LiveId" clId="{D2434E76-A6BB-4D4B-9A41-401F19289FAF}" dt="2022-11-26T13:30:42.750" v="2042" actId="478"/>
          <ac:spMkLst>
            <pc:docMk/>
            <pc:sldMk cId="747400859" sldId="283"/>
            <ac:spMk id="5" creationId="{B78075F8-2EFF-412C-905F-176CAA9C262F}"/>
          </ac:spMkLst>
        </pc:spChg>
        <pc:spChg chg="add mod ord">
          <ac:chgData name="Solal Pirelli" userId="584f3c02d4d36311" providerId="LiveId" clId="{D2434E76-A6BB-4D4B-9A41-401F19289FAF}" dt="2022-11-26T13:34:17.155" v="2186" actId="166"/>
          <ac:spMkLst>
            <pc:docMk/>
            <pc:sldMk cId="747400859" sldId="283"/>
            <ac:spMk id="6" creationId="{EE5A4800-A460-4CBF-A2F1-A398BE57A251}"/>
          </ac:spMkLst>
        </pc:spChg>
        <pc:spChg chg="add mod">
          <ac:chgData name="Solal Pirelli" userId="584f3c02d4d36311" providerId="LiveId" clId="{D2434E76-A6BB-4D4B-9A41-401F19289FAF}" dt="2022-11-28T16:34:18.594" v="6738" actId="207"/>
          <ac:spMkLst>
            <pc:docMk/>
            <pc:sldMk cId="747400859" sldId="283"/>
            <ac:spMk id="7" creationId="{120D2E8A-51F3-4E6A-A4AC-B8AB8F5F8430}"/>
          </ac:spMkLst>
        </pc:spChg>
        <pc:spChg chg="add mod">
          <ac:chgData name="Solal Pirelli" userId="584f3c02d4d36311" providerId="LiveId" clId="{D2434E76-A6BB-4D4B-9A41-401F19289FAF}" dt="2022-11-26T13:33:31.556" v="2174" actId="164"/>
          <ac:spMkLst>
            <pc:docMk/>
            <pc:sldMk cId="747400859" sldId="283"/>
            <ac:spMk id="8" creationId="{D672CDD9-D063-4E1D-B5B6-DEE26AB87245}"/>
          </ac:spMkLst>
        </pc:spChg>
        <pc:grpChg chg="add mod">
          <ac:chgData name="Solal Pirelli" userId="584f3c02d4d36311" providerId="LiveId" clId="{D2434E76-A6BB-4D4B-9A41-401F19289FAF}" dt="2022-11-28T16:34:18.594" v="6738" actId="207"/>
          <ac:grpSpMkLst>
            <pc:docMk/>
            <pc:sldMk cId="747400859" sldId="283"/>
            <ac:grpSpMk id="17" creationId="{9856B4FC-3B0E-44D6-AEEA-11136C122918}"/>
          </ac:grpSpMkLst>
        </pc:grpChg>
        <pc:grpChg chg="add mod">
          <ac:chgData name="Solal Pirelli" userId="584f3c02d4d36311" providerId="LiveId" clId="{D2434E76-A6BB-4D4B-9A41-401F19289FAF}" dt="2022-11-26T13:33:31.556" v="2174" actId="164"/>
          <ac:grpSpMkLst>
            <pc:docMk/>
            <pc:sldMk cId="747400859" sldId="283"/>
            <ac:grpSpMk id="18" creationId="{E12938D6-4350-4AD6-BC23-40EEE6E51529}"/>
          </ac:grpSpMkLst>
        </pc:grpChg>
        <pc:cxnChg chg="add mod">
          <ac:chgData name="Solal Pirelli" userId="584f3c02d4d36311" providerId="LiveId" clId="{D2434E76-A6BB-4D4B-9A41-401F19289FAF}" dt="2022-11-28T16:34:18.594" v="6738" actId="207"/>
          <ac:cxnSpMkLst>
            <pc:docMk/>
            <pc:sldMk cId="747400859" sldId="283"/>
            <ac:cxnSpMk id="9" creationId="{72AC22F2-1B8D-4DD3-967D-62DAA8976D35}"/>
          </ac:cxnSpMkLst>
        </pc:cxnChg>
        <pc:cxnChg chg="add mod ord">
          <ac:chgData name="Solal Pirelli" userId="584f3c02d4d36311" providerId="LiveId" clId="{D2434E76-A6BB-4D4B-9A41-401F19289FAF}" dt="2022-11-26T13:34:13.340" v="2185" actId="167"/>
          <ac:cxnSpMkLst>
            <pc:docMk/>
            <pc:sldMk cId="747400859" sldId="283"/>
            <ac:cxnSpMk id="12" creationId="{7F8C3108-653E-481F-8E52-08587E896FDD}"/>
          </ac:cxnSpMkLst>
        </pc:cxnChg>
      </pc:sldChg>
      <pc:sldChg chg="addSp modSp add mod modAnim">
        <pc:chgData name="Solal Pirelli" userId="584f3c02d4d36311" providerId="LiveId" clId="{D2434E76-A6BB-4D4B-9A41-401F19289FAF}" dt="2022-11-26T13:34:21.627" v="2187" actId="166"/>
        <pc:sldMkLst>
          <pc:docMk/>
          <pc:sldMk cId="2992394026" sldId="284"/>
        </pc:sldMkLst>
        <pc:spChg chg="mod">
          <ac:chgData name="Solal Pirelli" userId="584f3c02d4d36311" providerId="LiveId" clId="{D2434E76-A6BB-4D4B-9A41-401F19289FAF}" dt="2022-11-26T13:32:42.916" v="2108" actId="20577"/>
          <ac:spMkLst>
            <pc:docMk/>
            <pc:sldMk cId="2992394026" sldId="284"/>
            <ac:spMk id="2" creationId="{4BC95D91-A646-4B16-AA37-DE14FCD80786}"/>
          </ac:spMkLst>
        </pc:spChg>
        <pc:spChg chg="ord">
          <ac:chgData name="Solal Pirelli" userId="584f3c02d4d36311" providerId="LiveId" clId="{D2434E76-A6BB-4D4B-9A41-401F19289FAF}" dt="2022-11-26T13:34:21.627" v="2187" actId="166"/>
          <ac:spMkLst>
            <pc:docMk/>
            <pc:sldMk cId="2992394026" sldId="284"/>
            <ac:spMk id="6" creationId="{EE5A4800-A460-4CBF-A2F1-A398BE57A251}"/>
          </ac:spMkLst>
        </pc:spChg>
        <pc:spChg chg="mod">
          <ac:chgData name="Solal Pirelli" userId="584f3c02d4d36311" providerId="LiveId" clId="{D2434E76-A6BB-4D4B-9A41-401F19289FAF}" dt="2022-11-26T13:33:36.285" v="2175" actId="164"/>
          <ac:spMkLst>
            <pc:docMk/>
            <pc:sldMk cId="2992394026" sldId="284"/>
            <ac:spMk id="7" creationId="{120D2E8A-51F3-4E6A-A4AC-B8AB8F5F8430}"/>
          </ac:spMkLst>
        </pc:spChg>
        <pc:spChg chg="mod">
          <ac:chgData name="Solal Pirelli" userId="584f3c02d4d36311" providerId="LiveId" clId="{D2434E76-A6BB-4D4B-9A41-401F19289FAF}" dt="2022-11-26T13:33:40.356" v="2176" actId="164"/>
          <ac:spMkLst>
            <pc:docMk/>
            <pc:sldMk cId="2992394026" sldId="284"/>
            <ac:spMk id="8" creationId="{D672CDD9-D063-4E1D-B5B6-DEE26AB87245}"/>
          </ac:spMkLst>
        </pc:spChg>
        <pc:grpChg chg="add mod">
          <ac:chgData name="Solal Pirelli" userId="584f3c02d4d36311" providerId="LiveId" clId="{D2434E76-A6BB-4D4B-9A41-401F19289FAF}" dt="2022-11-26T13:33:36.285" v="2175" actId="164"/>
          <ac:grpSpMkLst>
            <pc:docMk/>
            <pc:sldMk cId="2992394026" sldId="284"/>
            <ac:grpSpMk id="10" creationId="{77734B83-28A6-4450-9952-5599DBCE3812}"/>
          </ac:grpSpMkLst>
        </pc:grpChg>
        <pc:grpChg chg="add mod">
          <ac:chgData name="Solal Pirelli" userId="584f3c02d4d36311" providerId="LiveId" clId="{D2434E76-A6BB-4D4B-9A41-401F19289FAF}" dt="2022-11-26T13:33:40.356" v="2176" actId="164"/>
          <ac:grpSpMkLst>
            <pc:docMk/>
            <pc:sldMk cId="2992394026" sldId="284"/>
            <ac:grpSpMk id="11" creationId="{58C3B9E1-A67B-4984-AB65-EC0F4155B71C}"/>
          </ac:grpSpMkLst>
        </pc:grpChg>
        <pc:cxnChg chg="mod">
          <ac:chgData name="Solal Pirelli" userId="584f3c02d4d36311" providerId="LiveId" clId="{D2434E76-A6BB-4D4B-9A41-401F19289FAF}" dt="2022-11-26T13:33:36.285" v="2175" actId="164"/>
          <ac:cxnSpMkLst>
            <pc:docMk/>
            <pc:sldMk cId="2992394026" sldId="284"/>
            <ac:cxnSpMk id="9" creationId="{72AC22F2-1B8D-4DD3-967D-62DAA8976D35}"/>
          </ac:cxnSpMkLst>
        </pc:cxnChg>
        <pc:cxnChg chg="mod">
          <ac:chgData name="Solal Pirelli" userId="584f3c02d4d36311" providerId="LiveId" clId="{D2434E76-A6BB-4D4B-9A41-401F19289FAF}" dt="2022-11-26T13:33:40.356" v="2176" actId="164"/>
          <ac:cxnSpMkLst>
            <pc:docMk/>
            <pc:sldMk cId="2992394026" sldId="284"/>
            <ac:cxnSpMk id="12" creationId="{7F8C3108-653E-481F-8E52-08587E896FDD}"/>
          </ac:cxnSpMkLst>
        </pc:cxnChg>
      </pc:sldChg>
      <pc:sldChg chg="addSp delSp modSp new mod modAnim">
        <pc:chgData name="Solal Pirelli" userId="584f3c02d4d36311" providerId="LiveId" clId="{D2434E76-A6BB-4D4B-9A41-401F19289FAF}" dt="2022-11-26T13:36:55.454" v="2233"/>
        <pc:sldMkLst>
          <pc:docMk/>
          <pc:sldMk cId="2024056087" sldId="285"/>
        </pc:sldMkLst>
        <pc:spChg chg="mod">
          <ac:chgData name="Solal Pirelli" userId="584f3c02d4d36311" providerId="LiveId" clId="{D2434E76-A6BB-4D4B-9A41-401F19289FAF}" dt="2022-11-26T13:34:48.447" v="2211" actId="20577"/>
          <ac:spMkLst>
            <pc:docMk/>
            <pc:sldMk cId="2024056087" sldId="285"/>
            <ac:spMk id="2" creationId="{2C3B3F84-2EB1-41C7-AB98-124FEF6F1996}"/>
          </ac:spMkLst>
        </pc:spChg>
        <pc:spChg chg="del">
          <ac:chgData name="Solal Pirelli" userId="584f3c02d4d36311" providerId="LiveId" clId="{D2434E76-A6BB-4D4B-9A41-401F19289FAF}" dt="2022-11-26T13:34:50.613" v="2212" actId="478"/>
          <ac:spMkLst>
            <pc:docMk/>
            <pc:sldMk cId="2024056087" sldId="285"/>
            <ac:spMk id="3" creationId="{78707955-CD62-464B-A13F-421E3777086D}"/>
          </ac:spMkLst>
        </pc:spChg>
        <pc:spChg chg="del">
          <ac:chgData name="Solal Pirelli" userId="584f3c02d4d36311" providerId="LiveId" clId="{D2434E76-A6BB-4D4B-9A41-401F19289FAF}" dt="2022-11-26T13:34:51.677" v="2213" actId="478"/>
          <ac:spMkLst>
            <pc:docMk/>
            <pc:sldMk cId="2024056087" sldId="285"/>
            <ac:spMk id="5" creationId="{D4FF0B25-1649-4032-B8BD-1FACCC310182}"/>
          </ac:spMkLst>
        </pc:spChg>
        <pc:grpChg chg="add mod">
          <ac:chgData name="Solal Pirelli" userId="584f3c02d4d36311" providerId="LiveId" clId="{D2434E76-A6BB-4D4B-9A41-401F19289FAF}" dt="2022-11-26T13:36:49.935" v="2232" actId="1076"/>
          <ac:grpSpMkLst>
            <pc:docMk/>
            <pc:sldMk cId="2024056087" sldId="285"/>
            <ac:grpSpMk id="11" creationId="{FD6660D8-9FA6-48B5-AD27-AEC861D9EB77}"/>
          </ac:grpSpMkLst>
        </pc:grpChg>
        <pc:picChg chg="add mod">
          <ac:chgData name="Solal Pirelli" userId="584f3c02d4d36311" providerId="LiveId" clId="{D2434E76-A6BB-4D4B-9A41-401F19289FAF}" dt="2022-11-26T13:35:33.296" v="2216" actId="1076"/>
          <ac:picMkLst>
            <pc:docMk/>
            <pc:sldMk cId="2024056087" sldId="285"/>
            <ac:picMk id="7" creationId="{C37441DF-6395-4AB3-AB97-C5A7DE175688}"/>
          </ac:picMkLst>
        </pc:picChg>
        <pc:picChg chg="add mod">
          <ac:chgData name="Solal Pirelli" userId="584f3c02d4d36311" providerId="LiveId" clId="{D2434E76-A6BB-4D4B-9A41-401F19289FAF}" dt="2022-11-26T13:36:42.022" v="2229" actId="164"/>
          <ac:picMkLst>
            <pc:docMk/>
            <pc:sldMk cId="2024056087" sldId="285"/>
            <ac:picMk id="8" creationId="{2D5C3300-4D50-4E75-B47A-4C9D6DDB6FB8}"/>
          </ac:picMkLst>
        </pc:picChg>
        <pc:picChg chg="add mod">
          <ac:chgData name="Solal Pirelli" userId="584f3c02d4d36311" providerId="LiveId" clId="{D2434E76-A6BB-4D4B-9A41-401F19289FAF}" dt="2022-11-26T13:36:42.022" v="2229" actId="164"/>
          <ac:picMkLst>
            <pc:docMk/>
            <pc:sldMk cId="2024056087" sldId="285"/>
            <ac:picMk id="10" creationId="{4FC0F145-3210-43F6-AC64-7E93B8B2B030}"/>
          </ac:picMkLst>
        </pc:picChg>
      </pc:sldChg>
      <pc:sldChg chg="delSp modSp new mod modAnim">
        <pc:chgData name="Solal Pirelli" userId="584f3c02d4d36311" providerId="LiveId" clId="{D2434E76-A6BB-4D4B-9A41-401F19289FAF}" dt="2022-11-28T19:29:13.808" v="8779"/>
        <pc:sldMkLst>
          <pc:docMk/>
          <pc:sldMk cId="2141796250" sldId="286"/>
        </pc:sldMkLst>
        <pc:spChg chg="mod">
          <ac:chgData name="Solal Pirelli" userId="584f3c02d4d36311" providerId="LiveId" clId="{D2434E76-A6BB-4D4B-9A41-401F19289FAF}" dt="2022-11-26T13:38:18.167" v="2258" actId="20577"/>
          <ac:spMkLst>
            <pc:docMk/>
            <pc:sldMk cId="2141796250" sldId="286"/>
            <ac:spMk id="2" creationId="{F9C93D8B-E4FD-4FDE-87D2-EFC6DF570EB3}"/>
          </ac:spMkLst>
        </pc:spChg>
        <pc:spChg chg="mod">
          <ac:chgData name="Solal Pirelli" userId="584f3c02d4d36311" providerId="LiveId" clId="{D2434E76-A6BB-4D4B-9A41-401F19289FAF}" dt="2022-11-28T19:28:53.830" v="8777" actId="20577"/>
          <ac:spMkLst>
            <pc:docMk/>
            <pc:sldMk cId="2141796250" sldId="286"/>
            <ac:spMk id="3" creationId="{A62A3033-0FE9-45F5-A239-8EE02E029C93}"/>
          </ac:spMkLst>
        </pc:spChg>
        <pc:spChg chg="del">
          <ac:chgData name="Solal Pirelli" userId="584f3c02d4d36311" providerId="LiveId" clId="{D2434E76-A6BB-4D4B-9A41-401F19289FAF}" dt="2022-11-26T13:39:08.744" v="2276" actId="478"/>
          <ac:spMkLst>
            <pc:docMk/>
            <pc:sldMk cId="2141796250" sldId="286"/>
            <ac:spMk id="5" creationId="{4312709C-B6A5-4106-ACD8-5EC1744A6CEA}"/>
          </ac:spMkLst>
        </pc:spChg>
      </pc:sldChg>
      <pc:sldChg chg="addSp delSp modSp new mod chgLayout">
        <pc:chgData name="Solal Pirelli" userId="584f3c02d4d36311" providerId="LiveId" clId="{D2434E76-A6BB-4D4B-9A41-401F19289FAF}" dt="2022-11-26T13:40:41.534" v="2335" actId="478"/>
        <pc:sldMkLst>
          <pc:docMk/>
          <pc:sldMk cId="1231056355" sldId="287"/>
        </pc:sldMkLst>
        <pc:spChg chg="mod ord">
          <ac:chgData name="Solal Pirelli" userId="584f3c02d4d36311" providerId="LiveId" clId="{D2434E76-A6BB-4D4B-9A41-401F19289FAF}" dt="2022-11-26T13:40:39.486" v="2334" actId="700"/>
          <ac:spMkLst>
            <pc:docMk/>
            <pc:sldMk cId="1231056355" sldId="287"/>
            <ac:spMk id="2" creationId="{476B8065-4983-4549-AF1B-4BDA387723FD}"/>
          </ac:spMkLst>
        </pc:spChg>
        <pc:spChg chg="mod ord">
          <ac:chgData name="Solal Pirelli" userId="584f3c02d4d36311" providerId="LiveId" clId="{D2434E76-A6BB-4D4B-9A41-401F19289FAF}" dt="2022-11-26T13:40:39.486" v="2334" actId="700"/>
          <ac:spMkLst>
            <pc:docMk/>
            <pc:sldMk cId="1231056355" sldId="287"/>
            <ac:spMk id="3" creationId="{8582A6FE-57A1-4F47-8365-296CBFD7CED2}"/>
          </ac:spMkLst>
        </pc:spChg>
        <pc:spChg chg="mod ord">
          <ac:chgData name="Solal Pirelli" userId="584f3c02d4d36311" providerId="LiveId" clId="{D2434E76-A6BB-4D4B-9A41-401F19289FAF}" dt="2022-11-26T13:40:39.486" v="2334" actId="700"/>
          <ac:spMkLst>
            <pc:docMk/>
            <pc:sldMk cId="1231056355" sldId="287"/>
            <ac:spMk id="4" creationId="{8B92DB88-CEA7-444A-ACDB-BB4A63DA6E9D}"/>
          </ac:spMkLst>
        </pc:spChg>
        <pc:spChg chg="del">
          <ac:chgData name="Solal Pirelli" userId="584f3c02d4d36311" providerId="LiveId" clId="{D2434E76-A6BB-4D4B-9A41-401F19289FAF}" dt="2022-11-26T13:40:01.891" v="2320" actId="478"/>
          <ac:spMkLst>
            <pc:docMk/>
            <pc:sldMk cId="1231056355" sldId="287"/>
            <ac:spMk id="5" creationId="{6C9EA03F-2B8D-46E6-8C88-C233E2ECA4AB}"/>
          </ac:spMkLst>
        </pc:spChg>
        <pc:spChg chg="add del mod ord">
          <ac:chgData name="Solal Pirelli" userId="584f3c02d4d36311" providerId="LiveId" clId="{D2434E76-A6BB-4D4B-9A41-401F19289FAF}" dt="2022-11-26T13:40:41.534" v="2335" actId="478"/>
          <ac:spMkLst>
            <pc:docMk/>
            <pc:sldMk cId="1231056355" sldId="287"/>
            <ac:spMk id="6" creationId="{435532CE-4D32-4D08-98CC-A64812480ABA}"/>
          </ac:spMkLst>
        </pc:spChg>
      </pc:sldChg>
      <pc:sldChg chg="delSp modSp new mod">
        <pc:chgData name="Solal Pirelli" userId="584f3c02d4d36311" providerId="LiveId" clId="{D2434E76-A6BB-4D4B-9A41-401F19289FAF}" dt="2022-11-26T13:41:22.857" v="2366" actId="207"/>
        <pc:sldMkLst>
          <pc:docMk/>
          <pc:sldMk cId="2229718816" sldId="288"/>
        </pc:sldMkLst>
        <pc:spChg chg="mod">
          <ac:chgData name="Solal Pirelli" userId="584f3c02d4d36311" providerId="LiveId" clId="{D2434E76-A6BB-4D4B-9A41-401F19289FAF}" dt="2022-11-26T13:40:56.329" v="2351" actId="20577"/>
          <ac:spMkLst>
            <pc:docMk/>
            <pc:sldMk cId="2229718816" sldId="288"/>
            <ac:spMk id="2" creationId="{7BD4D5C2-3851-48A2-BA91-E0CE03C44ADB}"/>
          </ac:spMkLst>
        </pc:spChg>
        <pc:spChg chg="mod">
          <ac:chgData name="Solal Pirelli" userId="584f3c02d4d36311" providerId="LiveId" clId="{D2434E76-A6BB-4D4B-9A41-401F19289FAF}" dt="2022-11-26T13:41:22.857" v="2366" actId="207"/>
          <ac:spMkLst>
            <pc:docMk/>
            <pc:sldMk cId="2229718816" sldId="288"/>
            <ac:spMk id="3" creationId="{3A1E95E5-A924-422E-BA03-ABA9347CE334}"/>
          </ac:spMkLst>
        </pc:spChg>
        <pc:spChg chg="del">
          <ac:chgData name="Solal Pirelli" userId="584f3c02d4d36311" providerId="LiveId" clId="{D2434E76-A6BB-4D4B-9A41-401F19289FAF}" dt="2022-11-26T13:41:02.222" v="2357" actId="478"/>
          <ac:spMkLst>
            <pc:docMk/>
            <pc:sldMk cId="2229718816" sldId="288"/>
            <ac:spMk id="5" creationId="{EF1048DC-ECE1-4F7D-9BAC-D9BDEDFF5E50}"/>
          </ac:spMkLst>
        </pc:spChg>
      </pc:sldChg>
      <pc:sldChg chg="addSp delSp modSp new mod modAnim">
        <pc:chgData name="Solal Pirelli" userId="584f3c02d4d36311" providerId="LiveId" clId="{D2434E76-A6BB-4D4B-9A41-401F19289FAF}" dt="2022-11-26T13:44:52.919" v="2486" actId="1076"/>
        <pc:sldMkLst>
          <pc:docMk/>
          <pc:sldMk cId="839120154" sldId="289"/>
        </pc:sldMkLst>
        <pc:spChg chg="mod">
          <ac:chgData name="Solal Pirelli" userId="584f3c02d4d36311" providerId="LiveId" clId="{D2434E76-A6BB-4D4B-9A41-401F19289FAF}" dt="2022-11-26T13:42:33.028" v="2441" actId="313"/>
          <ac:spMkLst>
            <pc:docMk/>
            <pc:sldMk cId="839120154" sldId="289"/>
            <ac:spMk id="2" creationId="{2FA3F120-C3FB-4BC1-81F0-5ACD570771E8}"/>
          </ac:spMkLst>
        </pc:spChg>
        <pc:spChg chg="mod">
          <ac:chgData name="Solal Pirelli" userId="584f3c02d4d36311" providerId="LiveId" clId="{D2434E76-A6BB-4D4B-9A41-401F19289FAF}" dt="2022-11-26T13:44:41.673" v="2485" actId="20577"/>
          <ac:spMkLst>
            <pc:docMk/>
            <pc:sldMk cId="839120154" sldId="289"/>
            <ac:spMk id="3" creationId="{09490F46-DBB2-41B2-8165-99ABCD912A3E}"/>
          </ac:spMkLst>
        </pc:spChg>
        <pc:spChg chg="del">
          <ac:chgData name="Solal Pirelli" userId="584f3c02d4d36311" providerId="LiveId" clId="{D2434E76-A6BB-4D4B-9A41-401F19289FAF}" dt="2022-11-26T13:43:55.942" v="2476" actId="478"/>
          <ac:spMkLst>
            <pc:docMk/>
            <pc:sldMk cId="839120154" sldId="289"/>
            <ac:spMk id="5" creationId="{C3F18D29-9BFF-4777-94F8-730AD8D73E7C}"/>
          </ac:spMkLst>
        </pc:spChg>
        <pc:picChg chg="add mod">
          <ac:chgData name="Solal Pirelli" userId="584f3c02d4d36311" providerId="LiveId" clId="{D2434E76-A6BB-4D4B-9A41-401F19289FAF}" dt="2022-11-26T13:44:52.919" v="2486" actId="1076"/>
          <ac:picMkLst>
            <pc:docMk/>
            <pc:sldMk cId="839120154" sldId="289"/>
            <ac:picMk id="6" creationId="{74A2506E-ECE7-43A8-8606-4278BC75D699}"/>
          </ac:picMkLst>
        </pc:picChg>
      </pc:sldChg>
      <pc:sldChg chg="delSp modSp new mod">
        <pc:chgData name="Solal Pirelli" userId="584f3c02d4d36311" providerId="LiveId" clId="{D2434E76-A6BB-4D4B-9A41-401F19289FAF}" dt="2022-11-26T13:48:37.284" v="2597" actId="20577"/>
        <pc:sldMkLst>
          <pc:docMk/>
          <pc:sldMk cId="765409991" sldId="290"/>
        </pc:sldMkLst>
        <pc:spChg chg="mod">
          <ac:chgData name="Solal Pirelli" userId="584f3c02d4d36311" providerId="LiveId" clId="{D2434E76-A6BB-4D4B-9A41-401F19289FAF}" dt="2022-11-26T13:47:44.562" v="2496" actId="20577"/>
          <ac:spMkLst>
            <pc:docMk/>
            <pc:sldMk cId="765409991" sldId="290"/>
            <ac:spMk id="2" creationId="{E567F3CB-AB92-40E9-AD22-F8BDFB220509}"/>
          </ac:spMkLst>
        </pc:spChg>
        <pc:spChg chg="mod">
          <ac:chgData name="Solal Pirelli" userId="584f3c02d4d36311" providerId="LiveId" clId="{D2434E76-A6BB-4D4B-9A41-401F19289FAF}" dt="2022-11-26T13:48:37.284" v="2597" actId="20577"/>
          <ac:spMkLst>
            <pc:docMk/>
            <pc:sldMk cId="765409991" sldId="290"/>
            <ac:spMk id="3" creationId="{8B2248DF-BB0C-4738-B0E0-DA5DD4760400}"/>
          </ac:spMkLst>
        </pc:spChg>
        <pc:spChg chg="del">
          <ac:chgData name="Solal Pirelli" userId="584f3c02d4d36311" providerId="LiveId" clId="{D2434E76-A6BB-4D4B-9A41-401F19289FAF}" dt="2022-11-26T13:47:53.842" v="2534" actId="478"/>
          <ac:spMkLst>
            <pc:docMk/>
            <pc:sldMk cId="765409991" sldId="290"/>
            <ac:spMk id="5" creationId="{CBF75AB2-9A54-48A1-8077-1B91ED33F8A9}"/>
          </ac:spMkLst>
        </pc:spChg>
      </pc:sldChg>
      <pc:sldChg chg="delSp modSp new mod">
        <pc:chgData name="Solal Pirelli" userId="584f3c02d4d36311" providerId="LiveId" clId="{D2434E76-A6BB-4D4B-9A41-401F19289FAF}" dt="2022-11-26T13:49:20.611" v="2714" actId="313"/>
        <pc:sldMkLst>
          <pc:docMk/>
          <pc:sldMk cId="2894928215" sldId="291"/>
        </pc:sldMkLst>
        <pc:spChg chg="mod">
          <ac:chgData name="Solal Pirelli" userId="584f3c02d4d36311" providerId="LiveId" clId="{D2434E76-A6BB-4D4B-9A41-401F19289FAF}" dt="2022-11-26T13:49:20.611" v="2714" actId="313"/>
          <ac:spMkLst>
            <pc:docMk/>
            <pc:sldMk cId="2894928215" sldId="291"/>
            <ac:spMk id="2" creationId="{BC348099-A3BA-41E3-B65D-DCC754466380}"/>
          </ac:spMkLst>
        </pc:spChg>
        <pc:spChg chg="mod">
          <ac:chgData name="Solal Pirelli" userId="584f3c02d4d36311" providerId="LiveId" clId="{D2434E76-A6BB-4D4B-9A41-401F19289FAF}" dt="2022-11-26T13:49:13.037" v="2709" actId="20577"/>
          <ac:spMkLst>
            <pc:docMk/>
            <pc:sldMk cId="2894928215" sldId="291"/>
            <ac:spMk id="3" creationId="{007F035C-A650-4AE9-8202-6B614A244405}"/>
          </ac:spMkLst>
        </pc:spChg>
        <pc:spChg chg="del">
          <ac:chgData name="Solal Pirelli" userId="584f3c02d4d36311" providerId="LiveId" clId="{D2434E76-A6BB-4D4B-9A41-401F19289FAF}" dt="2022-11-26T13:49:15.665" v="2710" actId="478"/>
          <ac:spMkLst>
            <pc:docMk/>
            <pc:sldMk cId="2894928215" sldId="291"/>
            <ac:spMk id="5" creationId="{38452182-06CC-4562-9923-9F9DE5A97CD0}"/>
          </ac:spMkLst>
        </pc:spChg>
      </pc:sldChg>
      <pc:sldChg chg="delSp modSp new mod">
        <pc:chgData name="Solal Pirelli" userId="584f3c02d4d36311" providerId="LiveId" clId="{D2434E76-A6BB-4D4B-9A41-401F19289FAF}" dt="2022-11-26T14:00:03.315" v="3437" actId="20577"/>
        <pc:sldMkLst>
          <pc:docMk/>
          <pc:sldMk cId="2115450252" sldId="292"/>
        </pc:sldMkLst>
        <pc:spChg chg="mod">
          <ac:chgData name="Solal Pirelli" userId="584f3c02d4d36311" providerId="LiveId" clId="{D2434E76-A6BB-4D4B-9A41-401F19289FAF}" dt="2022-11-26T13:49:39.688" v="2733" actId="20577"/>
          <ac:spMkLst>
            <pc:docMk/>
            <pc:sldMk cId="2115450252" sldId="292"/>
            <ac:spMk id="2" creationId="{2F96350D-21DB-42F3-BCD2-9C38EFD87E27}"/>
          </ac:spMkLst>
        </pc:spChg>
        <pc:spChg chg="mod">
          <ac:chgData name="Solal Pirelli" userId="584f3c02d4d36311" providerId="LiveId" clId="{D2434E76-A6BB-4D4B-9A41-401F19289FAF}" dt="2022-11-26T14:00:03.315" v="3437" actId="20577"/>
          <ac:spMkLst>
            <pc:docMk/>
            <pc:sldMk cId="2115450252" sldId="292"/>
            <ac:spMk id="3" creationId="{F57FB67E-E4A6-4D2B-990D-A736EA288299}"/>
          </ac:spMkLst>
        </pc:spChg>
        <pc:spChg chg="del">
          <ac:chgData name="Solal Pirelli" userId="584f3c02d4d36311" providerId="LiveId" clId="{D2434E76-A6BB-4D4B-9A41-401F19289FAF}" dt="2022-11-26T13:50:33.155" v="2919" actId="478"/>
          <ac:spMkLst>
            <pc:docMk/>
            <pc:sldMk cId="2115450252" sldId="292"/>
            <ac:spMk id="5" creationId="{19FB4F76-B314-43AC-9C1D-59CA03E5F0DA}"/>
          </ac:spMkLst>
        </pc:spChg>
      </pc:sldChg>
      <pc:sldChg chg="delSp modSp new mod ord modAnim">
        <pc:chgData name="Solal Pirelli" userId="584f3c02d4d36311" providerId="LiveId" clId="{D2434E76-A6BB-4D4B-9A41-401F19289FAF}" dt="2022-11-28T19:33:12.999" v="8831" actId="6549"/>
        <pc:sldMkLst>
          <pc:docMk/>
          <pc:sldMk cId="2930419682" sldId="293"/>
        </pc:sldMkLst>
        <pc:spChg chg="mod">
          <ac:chgData name="Solal Pirelli" userId="584f3c02d4d36311" providerId="LiveId" clId="{D2434E76-A6BB-4D4B-9A41-401F19289FAF}" dt="2022-11-28T19:33:12.999" v="8831" actId="6549"/>
          <ac:spMkLst>
            <pc:docMk/>
            <pc:sldMk cId="2930419682" sldId="293"/>
            <ac:spMk id="2" creationId="{87BDA911-8B2F-4571-A6C1-4B6EEF29FD8F}"/>
          </ac:spMkLst>
        </pc:spChg>
        <pc:spChg chg="mod">
          <ac:chgData name="Solal Pirelli" userId="584f3c02d4d36311" providerId="LiveId" clId="{D2434E76-A6BB-4D4B-9A41-401F19289FAF}" dt="2022-11-26T13:54:14.782" v="3044" actId="20577"/>
          <ac:spMkLst>
            <pc:docMk/>
            <pc:sldMk cId="2930419682" sldId="293"/>
            <ac:spMk id="3" creationId="{30A1F468-0442-436D-ACE8-C8E3E0F2C6A6}"/>
          </ac:spMkLst>
        </pc:spChg>
        <pc:spChg chg="del">
          <ac:chgData name="Solal Pirelli" userId="584f3c02d4d36311" providerId="LiveId" clId="{D2434E76-A6BB-4D4B-9A41-401F19289FAF}" dt="2022-11-26T13:51:21.801" v="2960" actId="478"/>
          <ac:spMkLst>
            <pc:docMk/>
            <pc:sldMk cId="2930419682" sldId="293"/>
            <ac:spMk id="5" creationId="{97D0FD72-962E-4C7D-8445-7287E0471746}"/>
          </ac:spMkLst>
        </pc:spChg>
      </pc:sldChg>
      <pc:sldChg chg="addSp delSp modSp add mod ord modAnim">
        <pc:chgData name="Solal Pirelli" userId="584f3c02d4d36311" providerId="LiveId" clId="{D2434E76-A6BB-4D4B-9A41-401F19289FAF}" dt="2022-11-28T19:32:49.775" v="8781"/>
        <pc:sldMkLst>
          <pc:docMk/>
          <pc:sldMk cId="2650009553" sldId="294"/>
        </pc:sldMkLst>
        <pc:spChg chg="del">
          <ac:chgData name="Solal Pirelli" userId="584f3c02d4d36311" providerId="LiveId" clId="{D2434E76-A6BB-4D4B-9A41-401F19289FAF}" dt="2022-11-26T13:55:17.731" v="3080" actId="478"/>
          <ac:spMkLst>
            <pc:docMk/>
            <pc:sldMk cId="2650009553" sldId="294"/>
            <ac:spMk id="2" creationId="{87BDA911-8B2F-4571-A6C1-4B6EEF29FD8F}"/>
          </ac:spMkLst>
        </pc:spChg>
        <pc:spChg chg="mod">
          <ac:chgData name="Solal Pirelli" userId="584f3c02d4d36311" providerId="LiveId" clId="{D2434E76-A6BB-4D4B-9A41-401F19289FAF}" dt="2022-11-26T13:55:11.785" v="3079" actId="13926"/>
          <ac:spMkLst>
            <pc:docMk/>
            <pc:sldMk cId="2650009553" sldId="294"/>
            <ac:spMk id="3" creationId="{30A1F468-0442-436D-ACE8-C8E3E0F2C6A6}"/>
          </ac:spMkLst>
        </pc:spChg>
        <pc:spChg chg="add del mod">
          <ac:chgData name="Solal Pirelli" userId="584f3c02d4d36311" providerId="LiveId" clId="{D2434E76-A6BB-4D4B-9A41-401F19289FAF}" dt="2022-11-26T13:55:19.742" v="3081" actId="478"/>
          <ac:spMkLst>
            <pc:docMk/>
            <pc:sldMk cId="2650009553" sldId="294"/>
            <ac:spMk id="6" creationId="{C22F07C3-D525-475C-89BD-375E3B38C50C}"/>
          </ac:spMkLst>
        </pc:spChg>
      </pc:sldChg>
      <pc:sldChg chg="addSp delSp modSp new mod ord">
        <pc:chgData name="Solal Pirelli" userId="584f3c02d4d36311" providerId="LiveId" clId="{D2434E76-A6BB-4D4B-9A41-401F19289FAF}" dt="2022-11-28T19:32:49.775" v="8781"/>
        <pc:sldMkLst>
          <pc:docMk/>
          <pc:sldMk cId="3779355816" sldId="295"/>
        </pc:sldMkLst>
        <pc:spChg chg="del mod">
          <ac:chgData name="Solal Pirelli" userId="584f3c02d4d36311" providerId="LiveId" clId="{D2434E76-A6BB-4D4B-9A41-401F19289FAF}" dt="2022-11-26T13:55:48.322" v="3101" actId="478"/>
          <ac:spMkLst>
            <pc:docMk/>
            <pc:sldMk cId="3779355816" sldId="295"/>
            <ac:spMk id="2" creationId="{EF9F3AA0-DFD1-490D-8C3E-65C6D8604251}"/>
          </ac:spMkLst>
        </pc:spChg>
        <pc:spChg chg="mod">
          <ac:chgData name="Solal Pirelli" userId="584f3c02d4d36311" providerId="LiveId" clId="{D2434E76-A6BB-4D4B-9A41-401F19289FAF}" dt="2022-11-26T13:56:56.737" v="3208" actId="13926"/>
          <ac:spMkLst>
            <pc:docMk/>
            <pc:sldMk cId="3779355816" sldId="295"/>
            <ac:spMk id="3" creationId="{0459003D-F4CA-42A0-9474-4AB15D143DD1}"/>
          </ac:spMkLst>
        </pc:spChg>
        <pc:spChg chg="del">
          <ac:chgData name="Solal Pirelli" userId="584f3c02d4d36311" providerId="LiveId" clId="{D2434E76-A6BB-4D4B-9A41-401F19289FAF}" dt="2022-11-26T13:56:50.428" v="3207" actId="478"/>
          <ac:spMkLst>
            <pc:docMk/>
            <pc:sldMk cId="3779355816" sldId="295"/>
            <ac:spMk id="5" creationId="{8913AF21-FCED-4A53-BA5D-A9DAFD872932}"/>
          </ac:spMkLst>
        </pc:spChg>
        <pc:spChg chg="add del mod">
          <ac:chgData name="Solal Pirelli" userId="584f3c02d4d36311" providerId="LiveId" clId="{D2434E76-A6BB-4D4B-9A41-401F19289FAF}" dt="2022-11-26T13:55:49.765" v="3102" actId="478"/>
          <ac:spMkLst>
            <pc:docMk/>
            <pc:sldMk cId="3779355816" sldId="295"/>
            <ac:spMk id="7" creationId="{B6D155E0-A4F8-4911-8196-CAE4AA078586}"/>
          </ac:spMkLst>
        </pc:spChg>
      </pc:sldChg>
      <pc:sldChg chg="modSp add mod ord">
        <pc:chgData name="Solal Pirelli" userId="584f3c02d4d36311" providerId="LiveId" clId="{D2434E76-A6BB-4D4B-9A41-401F19289FAF}" dt="2022-11-28T19:32:49.775" v="8781"/>
        <pc:sldMkLst>
          <pc:docMk/>
          <pc:sldMk cId="1148272034" sldId="296"/>
        </pc:sldMkLst>
        <pc:spChg chg="mod">
          <ac:chgData name="Solal Pirelli" userId="584f3c02d4d36311" providerId="LiveId" clId="{D2434E76-A6BB-4D4B-9A41-401F19289FAF}" dt="2022-11-26T13:57:17.175" v="3243" actId="20577"/>
          <ac:spMkLst>
            <pc:docMk/>
            <pc:sldMk cId="1148272034" sldId="296"/>
            <ac:spMk id="3" creationId="{0459003D-F4CA-42A0-9474-4AB15D143DD1}"/>
          </ac:spMkLst>
        </pc:spChg>
      </pc:sldChg>
      <pc:sldChg chg="delSp modSp new mod ord">
        <pc:chgData name="Solal Pirelli" userId="584f3c02d4d36311" providerId="LiveId" clId="{D2434E76-A6BB-4D4B-9A41-401F19289FAF}" dt="2022-11-28T19:32:49.775" v="8781"/>
        <pc:sldMkLst>
          <pc:docMk/>
          <pc:sldMk cId="1388526096" sldId="297"/>
        </pc:sldMkLst>
        <pc:spChg chg="mod">
          <ac:chgData name="Solal Pirelli" userId="584f3c02d4d36311" providerId="LiveId" clId="{D2434E76-A6BB-4D4B-9A41-401F19289FAF}" dt="2022-11-26T13:58:29.356" v="3291" actId="20577"/>
          <ac:spMkLst>
            <pc:docMk/>
            <pc:sldMk cId="1388526096" sldId="297"/>
            <ac:spMk id="2" creationId="{3D0EF0CD-5234-4B8A-B776-9E07E5A2D988}"/>
          </ac:spMkLst>
        </pc:spChg>
        <pc:spChg chg="mod">
          <ac:chgData name="Solal Pirelli" userId="584f3c02d4d36311" providerId="LiveId" clId="{D2434E76-A6BB-4D4B-9A41-401F19289FAF}" dt="2022-11-26T13:58:48.698" v="3386" actId="20577"/>
          <ac:spMkLst>
            <pc:docMk/>
            <pc:sldMk cId="1388526096" sldId="297"/>
            <ac:spMk id="3" creationId="{E43A8A6C-6D79-4B15-A833-D2F7D07B23C5}"/>
          </ac:spMkLst>
        </pc:spChg>
        <pc:spChg chg="del">
          <ac:chgData name="Solal Pirelli" userId="584f3c02d4d36311" providerId="LiveId" clId="{D2434E76-A6BB-4D4B-9A41-401F19289FAF}" dt="2022-11-26T13:58:51.665" v="3387" actId="478"/>
          <ac:spMkLst>
            <pc:docMk/>
            <pc:sldMk cId="1388526096" sldId="297"/>
            <ac:spMk id="5" creationId="{4B7B2388-BB89-4E53-9AFB-04B4773654D1}"/>
          </ac:spMkLst>
        </pc:spChg>
      </pc:sldChg>
      <pc:sldChg chg="modSp new del mod">
        <pc:chgData name="Solal Pirelli" userId="584f3c02d4d36311" providerId="LiveId" clId="{D2434E76-A6BB-4D4B-9A41-401F19289FAF}" dt="2022-11-26T13:58:16.671" v="3260" actId="47"/>
        <pc:sldMkLst>
          <pc:docMk/>
          <pc:sldMk cId="4173070702" sldId="297"/>
        </pc:sldMkLst>
        <pc:spChg chg="mod">
          <ac:chgData name="Solal Pirelli" userId="584f3c02d4d36311" providerId="LiveId" clId="{D2434E76-A6BB-4D4B-9A41-401F19289FAF}" dt="2022-11-26T13:58:04.319" v="3259" actId="20577"/>
          <ac:spMkLst>
            <pc:docMk/>
            <pc:sldMk cId="4173070702" sldId="297"/>
            <ac:spMk id="2" creationId="{C56C1662-3EF2-4D87-BC1D-065BA6777963}"/>
          </ac:spMkLst>
        </pc:spChg>
      </pc:sldChg>
      <pc:sldChg chg="addSp delSp modSp new mod modAnim">
        <pc:chgData name="Solal Pirelli" userId="584f3c02d4d36311" providerId="LiveId" clId="{D2434E76-A6BB-4D4B-9A41-401F19289FAF}" dt="2022-11-28T19:33:59.797" v="8864" actId="207"/>
        <pc:sldMkLst>
          <pc:docMk/>
          <pc:sldMk cId="2279132243" sldId="298"/>
        </pc:sldMkLst>
        <pc:spChg chg="mod">
          <ac:chgData name="Solal Pirelli" userId="584f3c02d4d36311" providerId="LiveId" clId="{D2434E76-A6BB-4D4B-9A41-401F19289FAF}" dt="2022-11-26T14:34:45.082" v="3860" actId="20577"/>
          <ac:spMkLst>
            <pc:docMk/>
            <pc:sldMk cId="2279132243" sldId="298"/>
            <ac:spMk id="2" creationId="{6C6AC3B1-6FBB-4975-9A23-9000C63FB40E}"/>
          </ac:spMkLst>
        </pc:spChg>
        <pc:spChg chg="mod">
          <ac:chgData name="Solal Pirelli" userId="584f3c02d4d36311" providerId="LiveId" clId="{D2434E76-A6BB-4D4B-9A41-401F19289FAF}" dt="2022-11-28T19:33:59.797" v="8864" actId="207"/>
          <ac:spMkLst>
            <pc:docMk/>
            <pc:sldMk cId="2279132243" sldId="298"/>
            <ac:spMk id="3" creationId="{0935D28E-24BF-4798-9C48-AFEC4DDE01CE}"/>
          </ac:spMkLst>
        </pc:spChg>
        <pc:spChg chg="del">
          <ac:chgData name="Solal Pirelli" userId="584f3c02d4d36311" providerId="LiveId" clId="{D2434E76-A6BB-4D4B-9A41-401F19289FAF}" dt="2022-11-26T14:01:05.033" v="3461" actId="478"/>
          <ac:spMkLst>
            <pc:docMk/>
            <pc:sldMk cId="2279132243" sldId="298"/>
            <ac:spMk id="5" creationId="{00BD5651-7A25-405F-B9C9-21ADD95B8DA4}"/>
          </ac:spMkLst>
        </pc:spChg>
        <pc:spChg chg="mod topLvl">
          <ac:chgData name="Solal Pirelli" userId="584f3c02d4d36311" providerId="LiveId" clId="{D2434E76-A6BB-4D4B-9A41-401F19289FAF}" dt="2022-11-26T14:03:19.741" v="3497" actId="165"/>
          <ac:spMkLst>
            <pc:docMk/>
            <pc:sldMk cId="2279132243" sldId="298"/>
            <ac:spMk id="7" creationId="{F73837F4-9351-4E00-BFDD-2776FF7FAFFB}"/>
          </ac:spMkLst>
        </pc:spChg>
        <pc:spChg chg="mod topLvl">
          <ac:chgData name="Solal Pirelli" userId="584f3c02d4d36311" providerId="LiveId" clId="{D2434E76-A6BB-4D4B-9A41-401F19289FAF}" dt="2022-11-26T14:03:26.894" v="3498" actId="164"/>
          <ac:spMkLst>
            <pc:docMk/>
            <pc:sldMk cId="2279132243" sldId="298"/>
            <ac:spMk id="8" creationId="{48D166E9-6C1B-4963-9D0B-F8AF8F56154C}"/>
          </ac:spMkLst>
        </pc:spChg>
        <pc:spChg chg="mod topLvl">
          <ac:chgData name="Solal Pirelli" userId="584f3c02d4d36311" providerId="LiveId" clId="{D2434E76-A6BB-4D4B-9A41-401F19289FAF}" dt="2022-11-26T14:03:26.894" v="3498" actId="164"/>
          <ac:spMkLst>
            <pc:docMk/>
            <pc:sldMk cId="2279132243" sldId="298"/>
            <ac:spMk id="9" creationId="{E25F2E96-D444-4537-B6F5-8717BAA9F156}"/>
          </ac:spMkLst>
        </pc:spChg>
        <pc:grpChg chg="add del mod">
          <ac:chgData name="Solal Pirelli" userId="584f3c02d4d36311" providerId="LiveId" clId="{D2434E76-A6BB-4D4B-9A41-401F19289FAF}" dt="2022-11-26T14:03:19.741" v="3497" actId="165"/>
          <ac:grpSpMkLst>
            <pc:docMk/>
            <pc:sldMk cId="2279132243" sldId="298"/>
            <ac:grpSpMk id="6" creationId="{EBA7E52B-E588-4CEF-9002-41DCC3711580}"/>
          </ac:grpSpMkLst>
        </pc:grpChg>
        <pc:grpChg chg="add mod">
          <ac:chgData name="Solal Pirelli" userId="584f3c02d4d36311" providerId="LiveId" clId="{D2434E76-A6BB-4D4B-9A41-401F19289FAF}" dt="2022-11-26T14:03:26.894" v="3498" actId="164"/>
          <ac:grpSpMkLst>
            <pc:docMk/>
            <pc:sldMk cId="2279132243" sldId="298"/>
            <ac:grpSpMk id="11" creationId="{8BD1D787-10FB-4C24-ABA9-A66B5214F72E}"/>
          </ac:grpSpMkLst>
        </pc:grpChg>
        <pc:cxnChg chg="mod topLvl">
          <ac:chgData name="Solal Pirelli" userId="584f3c02d4d36311" providerId="LiveId" clId="{D2434E76-A6BB-4D4B-9A41-401F19289FAF}" dt="2022-11-26T14:31:22.695" v="3676" actId="692"/>
          <ac:cxnSpMkLst>
            <pc:docMk/>
            <pc:sldMk cId="2279132243" sldId="298"/>
            <ac:cxnSpMk id="10" creationId="{BBD74C53-E492-4816-9AAA-FAAF01934881}"/>
          </ac:cxnSpMkLst>
        </pc:cxnChg>
      </pc:sldChg>
      <pc:sldChg chg="modSp new del mod">
        <pc:chgData name="Solal Pirelli" userId="584f3c02d4d36311" providerId="LiveId" clId="{D2434E76-A6BB-4D4B-9A41-401F19289FAF}" dt="2022-11-26T13:59:37.445" v="3422" actId="47"/>
        <pc:sldMkLst>
          <pc:docMk/>
          <pc:sldMk cId="2065633736" sldId="299"/>
        </pc:sldMkLst>
        <pc:spChg chg="mod">
          <ac:chgData name="Solal Pirelli" userId="584f3c02d4d36311" providerId="LiveId" clId="{D2434E76-A6BB-4D4B-9A41-401F19289FAF}" dt="2022-11-26T13:59:18.962" v="3421" actId="313"/>
          <ac:spMkLst>
            <pc:docMk/>
            <pc:sldMk cId="2065633736" sldId="299"/>
            <ac:spMk id="2" creationId="{CEDDA526-3869-46F3-A9BF-1DD413A40947}"/>
          </ac:spMkLst>
        </pc:spChg>
      </pc:sldChg>
      <pc:sldChg chg="addSp delSp modSp new mod modAnim">
        <pc:chgData name="Solal Pirelli" userId="584f3c02d4d36311" providerId="LiveId" clId="{D2434E76-A6BB-4D4B-9A41-401F19289FAF}" dt="2022-11-28T19:52:12.913" v="8918" actId="14100"/>
        <pc:sldMkLst>
          <pc:docMk/>
          <pc:sldMk cId="2251784125" sldId="299"/>
        </pc:sldMkLst>
        <pc:spChg chg="del">
          <ac:chgData name="Solal Pirelli" userId="584f3c02d4d36311" providerId="LiveId" clId="{D2434E76-A6BB-4D4B-9A41-401F19289FAF}" dt="2022-11-26T14:29:46.319" v="3617" actId="478"/>
          <ac:spMkLst>
            <pc:docMk/>
            <pc:sldMk cId="2251784125" sldId="299"/>
            <ac:spMk id="2" creationId="{7760F155-BA94-4B74-A594-13C70B274E1A}"/>
          </ac:spMkLst>
        </pc:spChg>
        <pc:spChg chg="mod">
          <ac:chgData name="Solal Pirelli" userId="584f3c02d4d36311" providerId="LiveId" clId="{D2434E76-A6BB-4D4B-9A41-401F19289FAF}" dt="2022-11-26T14:30:48.911" v="3671" actId="20577"/>
          <ac:spMkLst>
            <pc:docMk/>
            <pc:sldMk cId="2251784125" sldId="299"/>
            <ac:spMk id="3" creationId="{C9CD1D00-DF11-49CE-9D79-6AF9AEF1C502}"/>
          </ac:spMkLst>
        </pc:spChg>
        <pc:spChg chg="del">
          <ac:chgData name="Solal Pirelli" userId="584f3c02d4d36311" providerId="LiveId" clId="{D2434E76-A6BB-4D4B-9A41-401F19289FAF}" dt="2022-11-26T14:29:40.561" v="3616" actId="478"/>
          <ac:spMkLst>
            <pc:docMk/>
            <pc:sldMk cId="2251784125" sldId="299"/>
            <ac:spMk id="5" creationId="{205FE793-40DC-41CF-A3DF-F05345784931}"/>
          </ac:spMkLst>
        </pc:spChg>
        <pc:spChg chg="add mod">
          <ac:chgData name="Solal Pirelli" userId="584f3c02d4d36311" providerId="LiveId" clId="{D2434E76-A6BB-4D4B-9A41-401F19289FAF}" dt="2022-11-28T19:52:12.913" v="8918" actId="14100"/>
          <ac:spMkLst>
            <pc:docMk/>
            <pc:sldMk cId="2251784125" sldId="299"/>
            <ac:spMk id="5" creationId="{8A396CB5-224D-4D42-8D9E-3A6074A0FE07}"/>
          </ac:spMkLst>
        </pc:spChg>
        <pc:spChg chg="mod">
          <ac:chgData name="Solal Pirelli" userId="584f3c02d4d36311" providerId="LiveId" clId="{D2434E76-A6BB-4D4B-9A41-401F19289FAF}" dt="2022-11-28T19:50:05.505" v="8890" actId="571"/>
          <ac:spMkLst>
            <pc:docMk/>
            <pc:sldMk cId="2251784125" sldId="299"/>
            <ac:spMk id="7" creationId="{2745612B-17B4-4B17-B69E-CBEF49A073AA}"/>
          </ac:spMkLst>
        </pc:spChg>
        <pc:spChg chg="add del">
          <ac:chgData name="Solal Pirelli" userId="584f3c02d4d36311" providerId="LiveId" clId="{D2434E76-A6BB-4D4B-9A41-401F19289FAF}" dt="2022-11-26T14:30:03.170" v="3619" actId="22"/>
          <ac:spMkLst>
            <pc:docMk/>
            <pc:sldMk cId="2251784125" sldId="299"/>
            <ac:spMk id="7" creationId="{F79D0DF3-D7C4-4982-A7A0-A684AED361AC}"/>
          </ac:spMkLst>
        </pc:spChg>
        <pc:spChg chg="mod">
          <ac:chgData name="Solal Pirelli" userId="584f3c02d4d36311" providerId="LiveId" clId="{D2434E76-A6BB-4D4B-9A41-401F19289FAF}" dt="2022-11-28T19:50:05.505" v="8890" actId="571"/>
          <ac:spMkLst>
            <pc:docMk/>
            <pc:sldMk cId="2251784125" sldId="299"/>
            <ac:spMk id="8" creationId="{3C08B438-D38E-4346-AE6A-8C18A9253776}"/>
          </ac:spMkLst>
        </pc:spChg>
        <pc:spChg chg="add mod">
          <ac:chgData name="Solal Pirelli" userId="584f3c02d4d36311" providerId="LiveId" clId="{D2434E76-A6BB-4D4B-9A41-401F19289FAF}" dt="2022-11-28T19:51:00.706" v="8906" actId="1076"/>
          <ac:spMkLst>
            <pc:docMk/>
            <pc:sldMk cId="2251784125" sldId="299"/>
            <ac:spMk id="10" creationId="{1E7D228B-7A08-4ED1-9AB0-D414F5A998DE}"/>
          </ac:spMkLst>
        </pc:spChg>
        <pc:grpChg chg="add mod">
          <ac:chgData name="Solal Pirelli" userId="584f3c02d4d36311" providerId="LiveId" clId="{D2434E76-A6BB-4D4B-9A41-401F19289FAF}" dt="2022-11-28T19:50:05.505" v="8890" actId="571"/>
          <ac:grpSpMkLst>
            <pc:docMk/>
            <pc:sldMk cId="2251784125" sldId="299"/>
            <ac:grpSpMk id="6" creationId="{1CA68522-FED4-48E2-953A-8ADF0B5B8972}"/>
          </ac:grpSpMkLst>
        </pc:grpChg>
        <pc:cxnChg chg="mod">
          <ac:chgData name="Solal Pirelli" userId="584f3c02d4d36311" providerId="LiveId" clId="{D2434E76-A6BB-4D4B-9A41-401F19289FAF}" dt="2022-11-28T19:50:05.505" v="8890" actId="571"/>
          <ac:cxnSpMkLst>
            <pc:docMk/>
            <pc:sldMk cId="2251784125" sldId="299"/>
            <ac:cxnSpMk id="9" creationId="{1B773417-1DA8-4160-8779-E4A0E0FB6B0C}"/>
          </ac:cxnSpMkLst>
        </pc:cxnChg>
        <pc:cxnChg chg="add mod">
          <ac:chgData name="Solal Pirelli" userId="584f3c02d4d36311" providerId="LiveId" clId="{D2434E76-A6BB-4D4B-9A41-401F19289FAF}" dt="2022-11-28T19:51:03.225" v="8907" actId="14100"/>
          <ac:cxnSpMkLst>
            <pc:docMk/>
            <pc:sldMk cId="2251784125" sldId="299"/>
            <ac:cxnSpMk id="11" creationId="{DAB4DDCF-1D12-46B2-A159-7FFF6E88FA80}"/>
          </ac:cxnSpMkLst>
        </pc:cxnChg>
        <pc:cxnChg chg="add mod">
          <ac:chgData name="Solal Pirelli" userId="584f3c02d4d36311" providerId="LiveId" clId="{D2434E76-A6BB-4D4B-9A41-401F19289FAF}" dt="2022-11-28T19:51:00.706" v="8906" actId="1076"/>
          <ac:cxnSpMkLst>
            <pc:docMk/>
            <pc:sldMk cId="2251784125" sldId="299"/>
            <ac:cxnSpMk id="15" creationId="{BD662A17-68E6-4990-978B-859CB90FD877}"/>
          </ac:cxnSpMkLst>
        </pc:cxnChg>
      </pc:sldChg>
      <pc:sldChg chg="addSp delSp modSp add mod delAnim modAnim">
        <pc:chgData name="Solal Pirelli" userId="584f3c02d4d36311" providerId="LiveId" clId="{D2434E76-A6BB-4D4B-9A41-401F19289FAF}" dt="2022-11-28T19:52:21.248" v="8922"/>
        <pc:sldMkLst>
          <pc:docMk/>
          <pc:sldMk cId="1613923618" sldId="300"/>
        </pc:sldMkLst>
        <pc:spChg chg="mod">
          <ac:chgData name="Solal Pirelli" userId="584f3c02d4d36311" providerId="LiveId" clId="{D2434E76-A6BB-4D4B-9A41-401F19289FAF}" dt="2022-11-26T14:30:53.992" v="3675" actId="20577"/>
          <ac:spMkLst>
            <pc:docMk/>
            <pc:sldMk cId="1613923618" sldId="300"/>
            <ac:spMk id="3" creationId="{C9CD1D00-DF11-49CE-9D79-6AF9AEF1C502}"/>
          </ac:spMkLst>
        </pc:spChg>
        <pc:spChg chg="add del mod">
          <ac:chgData name="Solal Pirelli" userId="584f3c02d4d36311" providerId="LiveId" clId="{D2434E76-A6BB-4D4B-9A41-401F19289FAF}" dt="2022-11-28T19:52:15.471" v="8919" actId="478"/>
          <ac:spMkLst>
            <pc:docMk/>
            <pc:sldMk cId="1613923618" sldId="300"/>
            <ac:spMk id="5" creationId="{5CD3DCFF-BF56-4D6C-8954-3F4C0F2D8B1F}"/>
          </ac:spMkLst>
        </pc:spChg>
        <pc:spChg chg="mod">
          <ac:chgData name="Solal Pirelli" userId="584f3c02d4d36311" providerId="LiveId" clId="{D2434E76-A6BB-4D4B-9A41-401F19289FAF}" dt="2022-11-28T19:51:48.405" v="8916" actId="207"/>
          <ac:spMkLst>
            <pc:docMk/>
            <pc:sldMk cId="1613923618" sldId="300"/>
            <ac:spMk id="7" creationId="{9892B38F-FEF2-4D45-B35F-BD054D7D5E43}"/>
          </ac:spMkLst>
        </pc:spChg>
        <pc:spChg chg="mod">
          <ac:chgData name="Solal Pirelli" userId="584f3c02d4d36311" providerId="LiveId" clId="{D2434E76-A6BB-4D4B-9A41-401F19289FAF}" dt="2022-11-28T19:51:36.683" v="8914" actId="571"/>
          <ac:spMkLst>
            <pc:docMk/>
            <pc:sldMk cId="1613923618" sldId="300"/>
            <ac:spMk id="8" creationId="{B8805CC2-BD24-4711-9618-D2560D7EF17A}"/>
          </ac:spMkLst>
        </pc:spChg>
        <pc:spChg chg="mod">
          <ac:chgData name="Solal Pirelli" userId="584f3c02d4d36311" providerId="LiveId" clId="{D2434E76-A6BB-4D4B-9A41-401F19289FAF}" dt="2022-11-28T19:51:36.683" v="8914" actId="571"/>
          <ac:spMkLst>
            <pc:docMk/>
            <pc:sldMk cId="1613923618" sldId="300"/>
            <ac:spMk id="10" creationId="{DF5273D4-EF06-4FF6-8A89-BC3DA5816BB1}"/>
          </ac:spMkLst>
        </pc:spChg>
        <pc:spChg chg="add mod">
          <ac:chgData name="Solal Pirelli" userId="584f3c02d4d36311" providerId="LiveId" clId="{D2434E76-A6BB-4D4B-9A41-401F19289FAF}" dt="2022-11-28T19:51:22.989" v="8911" actId="571"/>
          <ac:spMkLst>
            <pc:docMk/>
            <pc:sldMk cId="1613923618" sldId="300"/>
            <ac:spMk id="13" creationId="{F12F88C6-118E-4A92-9E9B-E15F8030736D}"/>
          </ac:spMkLst>
        </pc:spChg>
        <pc:spChg chg="add mod">
          <ac:chgData name="Solal Pirelli" userId="584f3c02d4d36311" providerId="LiveId" clId="{D2434E76-A6BB-4D4B-9A41-401F19289FAF}" dt="2022-11-28T19:51:41.184" v="8915" actId="1076"/>
          <ac:spMkLst>
            <pc:docMk/>
            <pc:sldMk cId="1613923618" sldId="300"/>
            <ac:spMk id="15" creationId="{6475BC60-0439-4B91-9629-A156FDA1AE63}"/>
          </ac:spMkLst>
        </pc:spChg>
        <pc:spChg chg="add mod">
          <ac:chgData name="Solal Pirelli" userId="584f3c02d4d36311" providerId="LiveId" clId="{D2434E76-A6BB-4D4B-9A41-401F19289FAF}" dt="2022-11-28T19:52:00.278" v="8917" actId="207"/>
          <ac:spMkLst>
            <pc:docMk/>
            <pc:sldMk cId="1613923618" sldId="300"/>
            <ac:spMk id="16" creationId="{E55BFCD2-464E-4020-814A-69AC6CDD4E22}"/>
          </ac:spMkLst>
        </pc:spChg>
        <pc:spChg chg="add mod ord">
          <ac:chgData name="Solal Pirelli" userId="584f3c02d4d36311" providerId="LiveId" clId="{D2434E76-A6BB-4D4B-9A41-401F19289FAF}" dt="2022-11-28T19:52:19.254" v="8921" actId="167"/>
          <ac:spMkLst>
            <pc:docMk/>
            <pc:sldMk cId="1613923618" sldId="300"/>
            <ac:spMk id="17" creationId="{BFAF9D26-9814-4D39-8825-4EBC3124C571}"/>
          </ac:spMkLst>
        </pc:spChg>
        <pc:grpChg chg="add mod">
          <ac:chgData name="Solal Pirelli" userId="584f3c02d4d36311" providerId="LiveId" clId="{D2434E76-A6BB-4D4B-9A41-401F19289FAF}" dt="2022-11-28T19:51:36.683" v="8914" actId="571"/>
          <ac:grpSpMkLst>
            <pc:docMk/>
            <pc:sldMk cId="1613923618" sldId="300"/>
            <ac:grpSpMk id="6" creationId="{AD3663F6-DA6E-4820-BB93-39B4EF3A34B9}"/>
          </ac:grpSpMkLst>
        </pc:grpChg>
        <pc:cxnChg chg="mod">
          <ac:chgData name="Solal Pirelli" userId="584f3c02d4d36311" providerId="LiveId" clId="{D2434E76-A6BB-4D4B-9A41-401F19289FAF}" dt="2022-11-28T19:51:36.683" v="8914" actId="571"/>
          <ac:cxnSpMkLst>
            <pc:docMk/>
            <pc:sldMk cId="1613923618" sldId="300"/>
            <ac:cxnSpMk id="9" creationId="{C57E2202-054B-44B7-A872-EA3C65E53A5F}"/>
          </ac:cxnSpMkLst>
        </pc:cxnChg>
        <pc:cxnChg chg="mod">
          <ac:chgData name="Solal Pirelli" userId="584f3c02d4d36311" providerId="LiveId" clId="{D2434E76-A6BB-4D4B-9A41-401F19289FAF}" dt="2022-11-28T19:51:36.683" v="8914" actId="571"/>
          <ac:cxnSpMkLst>
            <pc:docMk/>
            <pc:sldMk cId="1613923618" sldId="300"/>
            <ac:cxnSpMk id="11" creationId="{2AD2C4B5-EFBF-435F-B3F0-86B7A4272B9C}"/>
          </ac:cxnSpMkLst>
        </pc:cxnChg>
        <pc:cxnChg chg="mod">
          <ac:chgData name="Solal Pirelli" userId="584f3c02d4d36311" providerId="LiveId" clId="{D2434E76-A6BB-4D4B-9A41-401F19289FAF}" dt="2022-11-28T19:51:36.683" v="8914" actId="571"/>
          <ac:cxnSpMkLst>
            <pc:docMk/>
            <pc:sldMk cId="1613923618" sldId="300"/>
            <ac:cxnSpMk id="12" creationId="{5782BBDC-C786-447C-A99D-A1504A5B972D}"/>
          </ac:cxnSpMkLst>
        </pc:cxnChg>
      </pc:sldChg>
      <pc:sldChg chg="addSp delSp modSp add mod chgLayout">
        <pc:chgData name="Solal Pirelli" userId="584f3c02d4d36311" providerId="LiveId" clId="{D2434E76-A6BB-4D4B-9A41-401F19289FAF}" dt="2022-11-26T14:34:49.021" v="3862" actId="478"/>
        <pc:sldMkLst>
          <pc:docMk/>
          <pc:sldMk cId="3604856578" sldId="301"/>
        </pc:sldMkLst>
        <pc:spChg chg="del">
          <ac:chgData name="Solal Pirelli" userId="584f3c02d4d36311" providerId="LiveId" clId="{D2434E76-A6BB-4D4B-9A41-401F19289FAF}" dt="2022-11-26T14:34:17.298" v="3823" actId="478"/>
          <ac:spMkLst>
            <pc:docMk/>
            <pc:sldMk cId="3604856578" sldId="301"/>
            <ac:spMk id="2" creationId="{6C6AC3B1-6FBB-4975-9A23-9000C63FB40E}"/>
          </ac:spMkLst>
        </pc:spChg>
        <pc:spChg chg="mod ord">
          <ac:chgData name="Solal Pirelli" userId="584f3c02d4d36311" providerId="LiveId" clId="{D2434E76-A6BB-4D4B-9A41-401F19289FAF}" dt="2022-11-26T14:34:29.129" v="3833" actId="700"/>
          <ac:spMkLst>
            <pc:docMk/>
            <pc:sldMk cId="3604856578" sldId="301"/>
            <ac:spMk id="3" creationId="{0935D28E-24BF-4798-9C48-AFEC4DDE01CE}"/>
          </ac:spMkLst>
        </pc:spChg>
        <pc:spChg chg="mod ord">
          <ac:chgData name="Solal Pirelli" userId="584f3c02d4d36311" providerId="LiveId" clId="{D2434E76-A6BB-4D4B-9A41-401F19289FAF}" dt="2022-11-26T14:34:29.129" v="3833" actId="700"/>
          <ac:spMkLst>
            <pc:docMk/>
            <pc:sldMk cId="3604856578" sldId="301"/>
            <ac:spMk id="4" creationId="{D7EEA812-0E25-45B5-9A53-6970D7C07C3D}"/>
          </ac:spMkLst>
        </pc:spChg>
        <pc:spChg chg="add del mod">
          <ac:chgData name="Solal Pirelli" userId="584f3c02d4d36311" providerId="LiveId" clId="{D2434E76-A6BB-4D4B-9A41-401F19289FAF}" dt="2022-11-26T14:34:18.656" v="3824" actId="478"/>
          <ac:spMkLst>
            <pc:docMk/>
            <pc:sldMk cId="3604856578" sldId="301"/>
            <ac:spMk id="6" creationId="{4B8A18A3-D8A1-4208-839E-FB545E55CA73}"/>
          </ac:spMkLst>
        </pc:spChg>
        <pc:spChg chg="mod">
          <ac:chgData name="Solal Pirelli" userId="584f3c02d4d36311" providerId="LiveId" clId="{D2434E76-A6BB-4D4B-9A41-401F19289FAF}" dt="2022-11-26T14:32:50.123" v="3815" actId="207"/>
          <ac:spMkLst>
            <pc:docMk/>
            <pc:sldMk cId="3604856578" sldId="301"/>
            <ac:spMk id="9" creationId="{E25F2E96-D444-4537-B6F5-8717BAA9F156}"/>
          </ac:spMkLst>
        </pc:spChg>
        <pc:spChg chg="add del mod ord">
          <ac:chgData name="Solal Pirelli" userId="584f3c02d4d36311" providerId="LiveId" clId="{D2434E76-A6BB-4D4B-9A41-401F19289FAF}" dt="2022-11-26T14:34:48.325" v="3861" actId="478"/>
          <ac:spMkLst>
            <pc:docMk/>
            <pc:sldMk cId="3604856578" sldId="301"/>
            <ac:spMk id="12" creationId="{27B958BB-9FC0-4FF2-A34C-42FB8D64FE3C}"/>
          </ac:spMkLst>
        </pc:spChg>
        <pc:spChg chg="add del mod ord">
          <ac:chgData name="Solal Pirelli" userId="584f3c02d4d36311" providerId="LiveId" clId="{D2434E76-A6BB-4D4B-9A41-401F19289FAF}" dt="2022-11-26T14:34:42.300" v="3857" actId="478"/>
          <ac:spMkLst>
            <pc:docMk/>
            <pc:sldMk cId="3604856578" sldId="301"/>
            <ac:spMk id="13" creationId="{0391F0F1-FCD5-4053-8DDA-398FDFA0D29B}"/>
          </ac:spMkLst>
        </pc:spChg>
        <pc:spChg chg="add del mod">
          <ac:chgData name="Solal Pirelli" userId="584f3c02d4d36311" providerId="LiveId" clId="{D2434E76-A6BB-4D4B-9A41-401F19289FAF}" dt="2022-11-26T14:34:49.021" v="3862" actId="478"/>
          <ac:spMkLst>
            <pc:docMk/>
            <pc:sldMk cId="3604856578" sldId="301"/>
            <ac:spMk id="15" creationId="{6C44AAC5-A510-4587-9399-7AD005ED6976}"/>
          </ac:spMkLst>
        </pc:spChg>
      </pc:sldChg>
      <pc:sldChg chg="addSp delSp modSp add mod delAnim modAnim chgLayout">
        <pc:chgData name="Solal Pirelli" userId="584f3c02d4d36311" providerId="LiveId" clId="{D2434E76-A6BB-4D4B-9A41-401F19289FAF}" dt="2022-11-26T14:37:20.496" v="4044" actId="1076"/>
        <pc:sldMkLst>
          <pc:docMk/>
          <pc:sldMk cId="2445030044" sldId="302"/>
        </pc:sldMkLst>
        <pc:spChg chg="add mod ord">
          <ac:chgData name="Solal Pirelli" userId="584f3c02d4d36311" providerId="LiveId" clId="{D2434E76-A6BB-4D4B-9A41-401F19289FAF}" dt="2022-11-26T14:35:04.356" v="3875" actId="313"/>
          <ac:spMkLst>
            <pc:docMk/>
            <pc:sldMk cId="2445030044" sldId="302"/>
            <ac:spMk id="2" creationId="{F1FCAF39-FD62-4803-B1B1-4C57D4592EEA}"/>
          </ac:spMkLst>
        </pc:spChg>
        <pc:spChg chg="mod ord">
          <ac:chgData name="Solal Pirelli" userId="584f3c02d4d36311" providerId="LiveId" clId="{D2434E76-A6BB-4D4B-9A41-401F19289FAF}" dt="2022-11-26T14:36:10.418" v="4030" actId="20577"/>
          <ac:spMkLst>
            <pc:docMk/>
            <pc:sldMk cId="2445030044" sldId="302"/>
            <ac:spMk id="3" creationId="{0935D28E-24BF-4798-9C48-AFEC4DDE01CE}"/>
          </ac:spMkLst>
        </pc:spChg>
        <pc:spChg chg="mod ord">
          <ac:chgData name="Solal Pirelli" userId="584f3c02d4d36311" providerId="LiveId" clId="{D2434E76-A6BB-4D4B-9A41-401F19289FAF}" dt="2022-11-26T14:35:00.995" v="3864" actId="700"/>
          <ac:spMkLst>
            <pc:docMk/>
            <pc:sldMk cId="2445030044" sldId="302"/>
            <ac:spMk id="4" creationId="{D7EEA812-0E25-45B5-9A53-6970D7C07C3D}"/>
          </ac:spMkLst>
        </pc:spChg>
        <pc:spChg chg="add del mod ord">
          <ac:chgData name="Solal Pirelli" userId="584f3c02d4d36311" providerId="LiveId" clId="{D2434E76-A6BB-4D4B-9A41-401F19289FAF}" dt="2022-11-26T14:36:24.632" v="4033" actId="478"/>
          <ac:spMkLst>
            <pc:docMk/>
            <pc:sldMk cId="2445030044" sldId="302"/>
            <ac:spMk id="5" creationId="{C21F1748-1F46-4D70-A3E6-00B4C477DA2E}"/>
          </ac:spMkLst>
        </pc:spChg>
        <pc:spChg chg="del">
          <ac:chgData name="Solal Pirelli" userId="584f3c02d4d36311" providerId="LiveId" clId="{D2434E76-A6BB-4D4B-9A41-401F19289FAF}" dt="2022-11-26T14:36:22.160" v="4031" actId="478"/>
          <ac:spMkLst>
            <pc:docMk/>
            <pc:sldMk cId="2445030044" sldId="302"/>
            <ac:spMk id="7" creationId="{F73837F4-9351-4E00-BFDD-2776FF7FAFFB}"/>
          </ac:spMkLst>
        </pc:spChg>
        <pc:spChg chg="add mod">
          <ac:chgData name="Solal Pirelli" userId="584f3c02d4d36311" providerId="LiveId" clId="{D2434E76-A6BB-4D4B-9A41-401F19289FAF}" dt="2022-11-26T14:37:20.496" v="4044" actId="1076"/>
          <ac:spMkLst>
            <pc:docMk/>
            <pc:sldMk cId="2445030044" sldId="302"/>
            <ac:spMk id="12" creationId="{E3D63685-8281-470C-B139-89903CBFA19D}"/>
          </ac:spMkLst>
        </pc:spChg>
        <pc:spChg chg="mod">
          <ac:chgData name="Solal Pirelli" userId="584f3c02d4d36311" providerId="LiveId" clId="{D2434E76-A6BB-4D4B-9A41-401F19289FAF}" dt="2022-11-26T14:36:46.569" v="4037" actId="571"/>
          <ac:spMkLst>
            <pc:docMk/>
            <pc:sldMk cId="2445030044" sldId="302"/>
            <ac:spMk id="14" creationId="{F72C3649-22FC-46D1-AC14-CB0DE23736CF}"/>
          </ac:spMkLst>
        </pc:spChg>
        <pc:spChg chg="mod">
          <ac:chgData name="Solal Pirelli" userId="584f3c02d4d36311" providerId="LiveId" clId="{D2434E76-A6BB-4D4B-9A41-401F19289FAF}" dt="2022-11-26T14:36:54.289" v="4040" actId="1076"/>
          <ac:spMkLst>
            <pc:docMk/>
            <pc:sldMk cId="2445030044" sldId="302"/>
            <ac:spMk id="15" creationId="{0100763C-02B0-4773-8AF5-79DCF7E84143}"/>
          </ac:spMkLst>
        </pc:spChg>
        <pc:spChg chg="add mod">
          <ac:chgData name="Solal Pirelli" userId="584f3c02d4d36311" providerId="LiveId" clId="{D2434E76-A6BB-4D4B-9A41-401F19289FAF}" dt="2022-11-26T14:36:46.569" v="4037" actId="571"/>
          <ac:spMkLst>
            <pc:docMk/>
            <pc:sldMk cId="2445030044" sldId="302"/>
            <ac:spMk id="17" creationId="{3E9D418F-0C48-4A1A-8519-259DFE0D2492}"/>
          </ac:spMkLst>
        </pc:spChg>
        <pc:grpChg chg="del">
          <ac:chgData name="Solal Pirelli" userId="584f3c02d4d36311" providerId="LiveId" clId="{D2434E76-A6BB-4D4B-9A41-401F19289FAF}" dt="2022-11-26T14:36:23.518" v="4032" actId="478"/>
          <ac:grpSpMkLst>
            <pc:docMk/>
            <pc:sldMk cId="2445030044" sldId="302"/>
            <ac:grpSpMk id="11" creationId="{8BD1D787-10FB-4C24-ABA9-A66B5214F72E}"/>
          </ac:grpSpMkLst>
        </pc:grpChg>
        <pc:grpChg chg="add mod">
          <ac:chgData name="Solal Pirelli" userId="584f3c02d4d36311" providerId="LiveId" clId="{D2434E76-A6BB-4D4B-9A41-401F19289FAF}" dt="2022-11-26T14:37:20.496" v="4044" actId="1076"/>
          <ac:grpSpMkLst>
            <pc:docMk/>
            <pc:sldMk cId="2445030044" sldId="302"/>
            <ac:grpSpMk id="13" creationId="{EB34A77A-E968-4B3C-B3F8-60A64D437B6A}"/>
          </ac:grpSpMkLst>
        </pc:grpChg>
        <pc:cxnChg chg="mod">
          <ac:chgData name="Solal Pirelli" userId="584f3c02d4d36311" providerId="LiveId" clId="{D2434E76-A6BB-4D4B-9A41-401F19289FAF}" dt="2022-11-26T14:36:23.518" v="4032" actId="478"/>
          <ac:cxnSpMkLst>
            <pc:docMk/>
            <pc:sldMk cId="2445030044" sldId="302"/>
            <ac:cxnSpMk id="10" creationId="{BBD74C53-E492-4816-9AAA-FAAF01934881}"/>
          </ac:cxnSpMkLst>
        </pc:cxnChg>
        <pc:cxnChg chg="mod">
          <ac:chgData name="Solal Pirelli" userId="584f3c02d4d36311" providerId="LiveId" clId="{D2434E76-A6BB-4D4B-9A41-401F19289FAF}" dt="2022-11-26T14:37:00.823" v="4042" actId="14100"/>
          <ac:cxnSpMkLst>
            <pc:docMk/>
            <pc:sldMk cId="2445030044" sldId="302"/>
            <ac:cxnSpMk id="16" creationId="{2CCD5FD2-D697-4718-A02B-33278FBDC68E}"/>
          </ac:cxnSpMkLst>
        </pc:cxnChg>
        <pc:cxnChg chg="add mod">
          <ac:chgData name="Solal Pirelli" userId="584f3c02d4d36311" providerId="LiveId" clId="{D2434E76-A6BB-4D4B-9A41-401F19289FAF}" dt="2022-11-26T14:36:56.560" v="4041" actId="14100"/>
          <ac:cxnSpMkLst>
            <pc:docMk/>
            <pc:sldMk cId="2445030044" sldId="302"/>
            <ac:cxnSpMk id="18" creationId="{5FEEF56D-DC71-4AA8-8736-FE7099462044}"/>
          </ac:cxnSpMkLst>
        </pc:cxnChg>
      </pc:sldChg>
      <pc:sldChg chg="addSp delSp modSp new mod addAnim delAnim modAnim">
        <pc:chgData name="Solal Pirelli" userId="584f3c02d4d36311" providerId="LiveId" clId="{D2434E76-A6BB-4D4B-9A41-401F19289FAF}" dt="2022-11-26T14:42:49.777" v="4253" actId="13926"/>
        <pc:sldMkLst>
          <pc:docMk/>
          <pc:sldMk cId="3634970117" sldId="303"/>
        </pc:sldMkLst>
        <pc:spChg chg="mod">
          <ac:chgData name="Solal Pirelli" userId="584f3c02d4d36311" providerId="LiveId" clId="{D2434E76-A6BB-4D4B-9A41-401F19289FAF}" dt="2022-11-26T14:38:09.498" v="4055" actId="20577"/>
          <ac:spMkLst>
            <pc:docMk/>
            <pc:sldMk cId="3634970117" sldId="303"/>
            <ac:spMk id="2" creationId="{953F8D22-DC3A-4F97-9953-3F8989F2EFF7}"/>
          </ac:spMkLst>
        </pc:spChg>
        <pc:spChg chg="mod">
          <ac:chgData name="Solal Pirelli" userId="584f3c02d4d36311" providerId="LiveId" clId="{D2434E76-A6BB-4D4B-9A41-401F19289FAF}" dt="2022-11-26T14:42:49.777" v="4253" actId="13926"/>
          <ac:spMkLst>
            <pc:docMk/>
            <pc:sldMk cId="3634970117" sldId="303"/>
            <ac:spMk id="3" creationId="{C4E57AF2-0143-4652-8B6B-59805BDD8D3E}"/>
          </ac:spMkLst>
        </pc:spChg>
        <pc:spChg chg="del">
          <ac:chgData name="Solal Pirelli" userId="584f3c02d4d36311" providerId="LiveId" clId="{D2434E76-A6BB-4D4B-9A41-401F19289FAF}" dt="2022-11-26T14:39:46.366" v="4217" actId="478"/>
          <ac:spMkLst>
            <pc:docMk/>
            <pc:sldMk cId="3634970117" sldId="303"/>
            <ac:spMk id="5" creationId="{27CF5419-9030-4142-945D-4AC30AD6C9C2}"/>
          </ac:spMkLst>
        </pc:spChg>
        <pc:spChg chg="add mod">
          <ac:chgData name="Solal Pirelli" userId="584f3c02d4d36311" providerId="LiveId" clId="{D2434E76-A6BB-4D4B-9A41-401F19289FAF}" dt="2022-11-26T14:41:57.034" v="4252" actId="14100"/>
          <ac:spMkLst>
            <pc:docMk/>
            <pc:sldMk cId="3634970117" sldId="303"/>
            <ac:spMk id="6" creationId="{29AF8BDA-F6B1-41DD-8D8E-F05217E29074}"/>
          </ac:spMkLst>
        </pc:spChg>
        <pc:spChg chg="add del mod">
          <ac:chgData name="Solal Pirelli" userId="584f3c02d4d36311" providerId="LiveId" clId="{D2434E76-A6BB-4D4B-9A41-401F19289FAF}" dt="2022-11-26T14:41:10.307" v="4236"/>
          <ac:spMkLst>
            <pc:docMk/>
            <pc:sldMk cId="3634970117" sldId="303"/>
            <ac:spMk id="7" creationId="{923F0391-B79E-42BA-BB96-D959B02D89F3}"/>
          </ac:spMkLst>
        </pc:spChg>
        <pc:spChg chg="mod">
          <ac:chgData name="Solal Pirelli" userId="584f3c02d4d36311" providerId="LiveId" clId="{D2434E76-A6BB-4D4B-9A41-401F19289FAF}" dt="2022-11-26T14:41:28.265" v="4243" actId="571"/>
          <ac:spMkLst>
            <pc:docMk/>
            <pc:sldMk cId="3634970117" sldId="303"/>
            <ac:spMk id="9" creationId="{AFE71D48-71BB-4B3F-8A2A-1D27F0144522}"/>
          </ac:spMkLst>
        </pc:spChg>
        <pc:spChg chg="del mod">
          <ac:chgData name="Solal Pirelli" userId="584f3c02d4d36311" providerId="LiveId" clId="{D2434E76-A6BB-4D4B-9A41-401F19289FAF}" dt="2022-11-26T14:41:17.417" v="4239" actId="478"/>
          <ac:spMkLst>
            <pc:docMk/>
            <pc:sldMk cId="3634970117" sldId="303"/>
            <ac:spMk id="10" creationId="{446EAB25-9F4E-4D72-8328-3AD405B7261A}"/>
          </ac:spMkLst>
        </pc:spChg>
        <pc:spChg chg="mod">
          <ac:chgData name="Solal Pirelli" userId="584f3c02d4d36311" providerId="LiveId" clId="{D2434E76-A6BB-4D4B-9A41-401F19289FAF}" dt="2022-11-26T14:41:28.265" v="4243" actId="571"/>
          <ac:spMkLst>
            <pc:docMk/>
            <pc:sldMk cId="3634970117" sldId="303"/>
            <ac:spMk id="12" creationId="{A549BBBF-9FC8-4061-9B21-08C0EBFD9A73}"/>
          </ac:spMkLst>
        </pc:spChg>
        <pc:spChg chg="add mod">
          <ac:chgData name="Solal Pirelli" userId="584f3c02d4d36311" providerId="LiveId" clId="{D2434E76-A6BB-4D4B-9A41-401F19289FAF}" dt="2022-11-26T14:41:39.322" v="4249" actId="5793"/>
          <ac:spMkLst>
            <pc:docMk/>
            <pc:sldMk cId="3634970117" sldId="303"/>
            <ac:spMk id="14" creationId="{ACB765D9-4686-446C-803C-AEAA695E0B99}"/>
          </ac:spMkLst>
        </pc:spChg>
        <pc:grpChg chg="add del mod">
          <ac:chgData name="Solal Pirelli" userId="584f3c02d4d36311" providerId="LiveId" clId="{D2434E76-A6BB-4D4B-9A41-401F19289FAF}" dt="2022-11-26T14:41:57.034" v="4252" actId="14100"/>
          <ac:grpSpMkLst>
            <pc:docMk/>
            <pc:sldMk cId="3634970117" sldId="303"/>
            <ac:grpSpMk id="8" creationId="{CA6F0C35-3962-4F53-B3D1-9CEC4F601EA7}"/>
          </ac:grpSpMkLst>
        </pc:grpChg>
        <pc:cxnChg chg="del mod">
          <ac:chgData name="Solal Pirelli" userId="584f3c02d4d36311" providerId="LiveId" clId="{D2434E76-A6BB-4D4B-9A41-401F19289FAF}" dt="2022-11-26T14:41:16.341" v="4238" actId="478"/>
          <ac:cxnSpMkLst>
            <pc:docMk/>
            <pc:sldMk cId="3634970117" sldId="303"/>
            <ac:cxnSpMk id="11" creationId="{EFC3A7EE-6AA6-4DAB-984A-0674BFECCCAE}"/>
          </ac:cxnSpMkLst>
        </pc:cxnChg>
        <pc:cxnChg chg="del mod">
          <ac:chgData name="Solal Pirelli" userId="584f3c02d4d36311" providerId="LiveId" clId="{D2434E76-A6BB-4D4B-9A41-401F19289FAF}" dt="2022-11-26T14:41:20.851" v="4242" actId="478"/>
          <ac:cxnSpMkLst>
            <pc:docMk/>
            <pc:sldMk cId="3634970117" sldId="303"/>
            <ac:cxnSpMk id="13" creationId="{4D2BDA92-A5DB-413E-9128-9BF875D27AEA}"/>
          </ac:cxnSpMkLst>
        </pc:cxnChg>
      </pc:sldChg>
      <pc:sldChg chg="delSp modSp add mod delAnim">
        <pc:chgData name="Solal Pirelli" userId="584f3c02d4d36311" providerId="LiveId" clId="{D2434E76-A6BB-4D4B-9A41-401F19289FAF}" dt="2022-11-26T14:43:22.018" v="4271" actId="207"/>
        <pc:sldMkLst>
          <pc:docMk/>
          <pc:sldMk cId="2806751250" sldId="304"/>
        </pc:sldMkLst>
        <pc:spChg chg="mod">
          <ac:chgData name="Solal Pirelli" userId="584f3c02d4d36311" providerId="LiveId" clId="{D2434E76-A6BB-4D4B-9A41-401F19289FAF}" dt="2022-11-26T14:42:59.382" v="4259" actId="20577"/>
          <ac:spMkLst>
            <pc:docMk/>
            <pc:sldMk cId="2806751250" sldId="304"/>
            <ac:spMk id="2" creationId="{953F8D22-DC3A-4F97-9953-3F8989F2EFF7}"/>
          </ac:spMkLst>
        </pc:spChg>
        <pc:spChg chg="mod">
          <ac:chgData name="Solal Pirelli" userId="584f3c02d4d36311" providerId="LiveId" clId="{D2434E76-A6BB-4D4B-9A41-401F19289FAF}" dt="2022-11-26T14:43:22.018" v="4271" actId="207"/>
          <ac:spMkLst>
            <pc:docMk/>
            <pc:sldMk cId="2806751250" sldId="304"/>
            <ac:spMk id="3" creationId="{C4E57AF2-0143-4652-8B6B-59805BDD8D3E}"/>
          </ac:spMkLst>
        </pc:spChg>
        <pc:spChg chg="del">
          <ac:chgData name="Solal Pirelli" userId="584f3c02d4d36311" providerId="LiveId" clId="{D2434E76-A6BB-4D4B-9A41-401F19289FAF}" dt="2022-11-26T14:42:57.814" v="4256" actId="478"/>
          <ac:spMkLst>
            <pc:docMk/>
            <pc:sldMk cId="2806751250" sldId="304"/>
            <ac:spMk id="6" creationId="{29AF8BDA-F6B1-41DD-8D8E-F05217E29074}"/>
          </ac:spMkLst>
        </pc:spChg>
        <pc:grpChg chg="del">
          <ac:chgData name="Solal Pirelli" userId="584f3c02d4d36311" providerId="LiveId" clId="{D2434E76-A6BB-4D4B-9A41-401F19289FAF}" dt="2022-11-26T14:42:57.119" v="4255" actId="478"/>
          <ac:grpSpMkLst>
            <pc:docMk/>
            <pc:sldMk cId="2806751250" sldId="304"/>
            <ac:grpSpMk id="8" creationId="{CA6F0C35-3962-4F53-B3D1-9CEC4F601EA7}"/>
          </ac:grpSpMkLst>
        </pc:grpChg>
      </pc:sldChg>
      <pc:sldChg chg="addSp delSp modSp new mod">
        <pc:chgData name="Solal Pirelli" userId="584f3c02d4d36311" providerId="LiveId" clId="{D2434E76-A6BB-4D4B-9A41-401F19289FAF}" dt="2022-11-26T14:44:33.865" v="4290"/>
        <pc:sldMkLst>
          <pc:docMk/>
          <pc:sldMk cId="1711664867" sldId="305"/>
        </pc:sldMkLst>
        <pc:spChg chg="mod">
          <ac:chgData name="Solal Pirelli" userId="584f3c02d4d36311" providerId="LiveId" clId="{D2434E76-A6BB-4D4B-9A41-401F19289FAF}" dt="2022-11-26T14:43:43.096" v="4285" actId="5793"/>
          <ac:spMkLst>
            <pc:docMk/>
            <pc:sldMk cId="1711664867" sldId="305"/>
            <ac:spMk id="2" creationId="{B37D4B45-2F39-4AE0-91C1-7CB7E3173CEF}"/>
          </ac:spMkLst>
        </pc:spChg>
        <pc:spChg chg="del">
          <ac:chgData name="Solal Pirelli" userId="584f3c02d4d36311" providerId="LiveId" clId="{D2434E76-A6BB-4D4B-9A41-401F19289FAF}" dt="2022-11-26T14:43:44.661" v="4286" actId="478"/>
          <ac:spMkLst>
            <pc:docMk/>
            <pc:sldMk cId="1711664867" sldId="305"/>
            <ac:spMk id="3" creationId="{82F4FDD7-C838-4FEA-93A9-F1FF7C261495}"/>
          </ac:spMkLst>
        </pc:spChg>
        <pc:spChg chg="mod">
          <ac:chgData name="Solal Pirelli" userId="584f3c02d4d36311" providerId="LiveId" clId="{D2434E76-A6BB-4D4B-9A41-401F19289FAF}" dt="2022-11-26T14:44:33.865" v="4290"/>
          <ac:spMkLst>
            <pc:docMk/>
            <pc:sldMk cId="1711664867" sldId="305"/>
            <ac:spMk id="5" creationId="{9CE0C53D-2476-47FF-B77F-2A8A24576692}"/>
          </ac:spMkLst>
        </pc:spChg>
        <pc:picChg chg="add mod">
          <ac:chgData name="Solal Pirelli" userId="584f3c02d4d36311" providerId="LiveId" clId="{D2434E76-A6BB-4D4B-9A41-401F19289FAF}" dt="2022-11-26T14:44:30.439" v="4289" actId="1076"/>
          <ac:picMkLst>
            <pc:docMk/>
            <pc:sldMk cId="1711664867" sldId="305"/>
            <ac:picMk id="7" creationId="{913D2B2C-E133-4ABE-877B-46A765F56E5E}"/>
          </ac:picMkLst>
        </pc:picChg>
      </pc:sldChg>
      <pc:sldChg chg="addSp delSp modSp new mod ord">
        <pc:chgData name="Solal Pirelli" userId="584f3c02d4d36311" providerId="LiveId" clId="{D2434E76-A6BB-4D4B-9A41-401F19289FAF}" dt="2022-11-28T19:46:15.837" v="8867"/>
        <pc:sldMkLst>
          <pc:docMk/>
          <pc:sldMk cId="3474921558" sldId="306"/>
        </pc:sldMkLst>
        <pc:spChg chg="mod">
          <ac:chgData name="Solal Pirelli" userId="584f3c02d4d36311" providerId="LiveId" clId="{D2434E76-A6BB-4D4B-9A41-401F19289FAF}" dt="2022-11-26T14:44:50.635" v="4311" actId="20577"/>
          <ac:spMkLst>
            <pc:docMk/>
            <pc:sldMk cId="3474921558" sldId="306"/>
            <ac:spMk id="2" creationId="{E6FCD767-2219-44D9-B212-067DBABD060F}"/>
          </ac:spMkLst>
        </pc:spChg>
        <pc:spChg chg="del">
          <ac:chgData name="Solal Pirelli" userId="584f3c02d4d36311" providerId="LiveId" clId="{D2434E76-A6BB-4D4B-9A41-401F19289FAF}" dt="2022-11-26T14:46:17.984" v="4313" actId="478"/>
          <ac:spMkLst>
            <pc:docMk/>
            <pc:sldMk cId="3474921558" sldId="306"/>
            <ac:spMk id="3" creationId="{B155BF21-8C67-4EA0-8D47-722C8154C966}"/>
          </ac:spMkLst>
        </pc:spChg>
        <pc:spChg chg="mod">
          <ac:chgData name="Solal Pirelli" userId="584f3c02d4d36311" providerId="LiveId" clId="{D2434E76-A6BB-4D4B-9A41-401F19289FAF}" dt="2022-11-26T14:46:29.938" v="4316"/>
          <ac:spMkLst>
            <pc:docMk/>
            <pc:sldMk cId="3474921558" sldId="306"/>
            <ac:spMk id="5" creationId="{943DC0EE-63A2-4059-9344-EFAA6AF0804D}"/>
          </ac:spMkLst>
        </pc:spChg>
        <pc:picChg chg="add mod">
          <ac:chgData name="Solal Pirelli" userId="584f3c02d4d36311" providerId="LiveId" clId="{D2434E76-A6BB-4D4B-9A41-401F19289FAF}" dt="2022-11-26T14:46:24.848" v="4315" actId="1440"/>
          <ac:picMkLst>
            <pc:docMk/>
            <pc:sldMk cId="3474921558" sldId="306"/>
            <ac:picMk id="7" creationId="{ED6965F3-9915-44F0-B2CD-686AD678858F}"/>
          </ac:picMkLst>
        </pc:picChg>
      </pc:sldChg>
      <pc:sldChg chg="delSp modSp new mod modNotesTx">
        <pc:chgData name="Solal Pirelli" userId="584f3c02d4d36311" providerId="LiveId" clId="{D2434E76-A6BB-4D4B-9A41-401F19289FAF}" dt="2022-11-30T20:06:46.201" v="9756" actId="20577"/>
        <pc:sldMkLst>
          <pc:docMk/>
          <pc:sldMk cId="3619570973" sldId="307"/>
        </pc:sldMkLst>
        <pc:spChg chg="mod">
          <ac:chgData name="Solal Pirelli" userId="584f3c02d4d36311" providerId="LiveId" clId="{D2434E76-A6BB-4D4B-9A41-401F19289FAF}" dt="2022-11-26T14:47:05.571" v="4334" actId="20577"/>
          <ac:spMkLst>
            <pc:docMk/>
            <pc:sldMk cId="3619570973" sldId="307"/>
            <ac:spMk id="2" creationId="{5F6CD378-3651-458D-8E83-1F5A93FC7ABD}"/>
          </ac:spMkLst>
        </pc:spChg>
        <pc:spChg chg="mod">
          <ac:chgData name="Solal Pirelli" userId="584f3c02d4d36311" providerId="LiveId" clId="{D2434E76-A6BB-4D4B-9A41-401F19289FAF}" dt="2022-11-28T21:01:16.803" v="9097" actId="404"/>
          <ac:spMkLst>
            <pc:docMk/>
            <pc:sldMk cId="3619570973" sldId="307"/>
            <ac:spMk id="3" creationId="{A488EAF7-7C43-4D07-BF8A-A0D859C83AA8}"/>
          </ac:spMkLst>
        </pc:spChg>
        <pc:spChg chg="del">
          <ac:chgData name="Solal Pirelli" userId="584f3c02d4d36311" providerId="LiveId" clId="{D2434E76-A6BB-4D4B-9A41-401F19289FAF}" dt="2022-11-26T15:57:33.117" v="4405" actId="478"/>
          <ac:spMkLst>
            <pc:docMk/>
            <pc:sldMk cId="3619570973" sldId="307"/>
            <ac:spMk id="5" creationId="{B2DF044D-24B2-4C6E-875B-9D62FF006C51}"/>
          </ac:spMkLst>
        </pc:spChg>
      </pc:sldChg>
      <pc:sldChg chg="delSp modSp new mod modNotesTx">
        <pc:chgData name="Solal Pirelli" userId="584f3c02d4d36311" providerId="LiveId" clId="{D2434E76-A6BB-4D4B-9A41-401F19289FAF}" dt="2022-11-30T20:07:06.362" v="9758" actId="20577"/>
        <pc:sldMkLst>
          <pc:docMk/>
          <pc:sldMk cId="4096239933" sldId="308"/>
        </pc:sldMkLst>
        <pc:spChg chg="del">
          <ac:chgData name="Solal Pirelli" userId="584f3c02d4d36311" providerId="LiveId" clId="{D2434E76-A6BB-4D4B-9A41-401F19289FAF}" dt="2022-11-26T15:58:07.737" v="4440" actId="478"/>
          <ac:spMkLst>
            <pc:docMk/>
            <pc:sldMk cId="4096239933" sldId="308"/>
            <ac:spMk id="2" creationId="{2FB0D280-0F3E-4832-9FAC-EB1A0AC8CAFD}"/>
          </ac:spMkLst>
        </pc:spChg>
        <pc:spChg chg="mod">
          <ac:chgData name="Solal Pirelli" userId="584f3c02d4d36311" providerId="LiveId" clId="{D2434E76-A6BB-4D4B-9A41-401F19289FAF}" dt="2022-11-26T16:01:35.100" v="4610" actId="20577"/>
          <ac:spMkLst>
            <pc:docMk/>
            <pc:sldMk cId="4096239933" sldId="308"/>
            <ac:spMk id="3" creationId="{E22A964B-385C-4C66-B2AD-52A8B1474E6D}"/>
          </ac:spMkLst>
        </pc:spChg>
        <pc:spChg chg="del">
          <ac:chgData name="Solal Pirelli" userId="584f3c02d4d36311" providerId="LiveId" clId="{D2434E76-A6BB-4D4B-9A41-401F19289FAF}" dt="2022-11-26T15:58:49.982" v="4459" actId="478"/>
          <ac:spMkLst>
            <pc:docMk/>
            <pc:sldMk cId="4096239933" sldId="308"/>
            <ac:spMk id="5" creationId="{5774DDCC-5034-4156-92B4-0B7B2B3142F3}"/>
          </ac:spMkLst>
        </pc:spChg>
      </pc:sldChg>
      <pc:sldChg chg="modSp add mod modNotesTx">
        <pc:chgData name="Solal Pirelli" userId="584f3c02d4d36311" providerId="LiveId" clId="{D2434E76-A6BB-4D4B-9A41-401F19289FAF}" dt="2022-11-26T16:02:02.532" v="4645" actId="20577"/>
        <pc:sldMkLst>
          <pc:docMk/>
          <pc:sldMk cId="3633713996" sldId="309"/>
        </pc:sldMkLst>
        <pc:spChg chg="mod">
          <ac:chgData name="Solal Pirelli" userId="584f3c02d4d36311" providerId="LiveId" clId="{D2434E76-A6BB-4D4B-9A41-401F19289FAF}" dt="2022-11-26T16:01:48.283" v="4619"/>
          <ac:spMkLst>
            <pc:docMk/>
            <pc:sldMk cId="3633713996" sldId="309"/>
            <ac:spMk id="3" creationId="{E22A964B-385C-4C66-B2AD-52A8B1474E6D}"/>
          </ac:spMkLst>
        </pc:spChg>
      </pc:sldChg>
      <pc:sldChg chg="modSp add mod modNotesTx">
        <pc:chgData name="Solal Pirelli" userId="584f3c02d4d36311" providerId="LiveId" clId="{D2434E76-A6BB-4D4B-9A41-401F19289FAF}" dt="2022-11-30T20:07:13.750" v="9759" actId="20577"/>
        <pc:sldMkLst>
          <pc:docMk/>
          <pc:sldMk cId="3347927769" sldId="310"/>
        </pc:sldMkLst>
        <pc:spChg chg="mod">
          <ac:chgData name="Solal Pirelli" userId="584f3c02d4d36311" providerId="LiveId" clId="{D2434E76-A6BB-4D4B-9A41-401F19289FAF}" dt="2022-11-29T19:35:09.639" v="9223" actId="13926"/>
          <ac:spMkLst>
            <pc:docMk/>
            <pc:sldMk cId="3347927769" sldId="310"/>
            <ac:spMk id="3" creationId="{E22A964B-385C-4C66-B2AD-52A8B1474E6D}"/>
          </ac:spMkLst>
        </pc:spChg>
      </pc:sldChg>
      <pc:sldChg chg="modSp add mod modNotesTx">
        <pc:chgData name="Solal Pirelli" userId="584f3c02d4d36311" providerId="LiveId" clId="{D2434E76-A6BB-4D4B-9A41-401F19289FAF}" dt="2022-11-26T16:07:49.593" v="4949" actId="20577"/>
        <pc:sldMkLst>
          <pc:docMk/>
          <pc:sldMk cId="4255145905" sldId="311"/>
        </pc:sldMkLst>
        <pc:spChg chg="mod">
          <ac:chgData name="Solal Pirelli" userId="584f3c02d4d36311" providerId="LiveId" clId="{D2434E76-A6BB-4D4B-9A41-401F19289FAF}" dt="2022-11-26T16:07:15.072" v="4946" actId="13926"/>
          <ac:spMkLst>
            <pc:docMk/>
            <pc:sldMk cId="4255145905" sldId="311"/>
            <ac:spMk id="3" creationId="{E22A964B-385C-4C66-B2AD-52A8B1474E6D}"/>
          </ac:spMkLst>
        </pc:spChg>
      </pc:sldChg>
      <pc:sldChg chg="delSp modSp new mod">
        <pc:chgData name="Solal Pirelli" userId="584f3c02d4d36311" providerId="LiveId" clId="{D2434E76-A6BB-4D4B-9A41-401F19289FAF}" dt="2022-11-26T16:11:38.608" v="5052" actId="20577"/>
        <pc:sldMkLst>
          <pc:docMk/>
          <pc:sldMk cId="4099176793" sldId="312"/>
        </pc:sldMkLst>
        <pc:spChg chg="mod">
          <ac:chgData name="Solal Pirelli" userId="584f3c02d4d36311" providerId="LiveId" clId="{D2434E76-A6BB-4D4B-9A41-401F19289FAF}" dt="2022-11-26T16:11:12.079" v="4985" actId="313"/>
          <ac:spMkLst>
            <pc:docMk/>
            <pc:sldMk cId="4099176793" sldId="312"/>
            <ac:spMk id="2" creationId="{C3515096-8614-4162-A27B-96A2E93861A5}"/>
          </ac:spMkLst>
        </pc:spChg>
        <pc:spChg chg="mod">
          <ac:chgData name="Solal Pirelli" userId="584f3c02d4d36311" providerId="LiveId" clId="{D2434E76-A6BB-4D4B-9A41-401F19289FAF}" dt="2022-11-26T16:11:38.608" v="5052" actId="20577"/>
          <ac:spMkLst>
            <pc:docMk/>
            <pc:sldMk cId="4099176793" sldId="312"/>
            <ac:spMk id="3" creationId="{5A3A09D1-BC32-4CBF-98FA-D024BA1CD32D}"/>
          </ac:spMkLst>
        </pc:spChg>
        <pc:spChg chg="del">
          <ac:chgData name="Solal Pirelli" userId="584f3c02d4d36311" providerId="LiveId" clId="{D2434E76-A6BB-4D4B-9A41-401F19289FAF}" dt="2022-11-26T16:11:14.363" v="4986" actId="478"/>
          <ac:spMkLst>
            <pc:docMk/>
            <pc:sldMk cId="4099176793" sldId="312"/>
            <ac:spMk id="5" creationId="{DA0C3B62-37BE-4DB5-A5B2-FC496E8A923F}"/>
          </ac:spMkLst>
        </pc:spChg>
      </pc:sldChg>
      <pc:sldChg chg="delSp modSp new mod">
        <pc:chgData name="Solal Pirelli" userId="584f3c02d4d36311" providerId="LiveId" clId="{D2434E76-A6BB-4D4B-9A41-401F19289FAF}" dt="2022-11-29T19:20:25.032" v="9127" actId="20577"/>
        <pc:sldMkLst>
          <pc:docMk/>
          <pc:sldMk cId="271850155" sldId="313"/>
        </pc:sldMkLst>
        <pc:spChg chg="mod">
          <ac:chgData name="Solal Pirelli" userId="584f3c02d4d36311" providerId="LiveId" clId="{D2434E76-A6BB-4D4B-9A41-401F19289FAF}" dt="2022-11-26T16:11:48.173" v="5083" actId="5793"/>
          <ac:spMkLst>
            <pc:docMk/>
            <pc:sldMk cId="271850155" sldId="313"/>
            <ac:spMk id="2" creationId="{9D605C99-E52C-4AB8-81EC-5510763A174E}"/>
          </ac:spMkLst>
        </pc:spChg>
        <pc:spChg chg="mod">
          <ac:chgData name="Solal Pirelli" userId="584f3c02d4d36311" providerId="LiveId" clId="{D2434E76-A6BB-4D4B-9A41-401F19289FAF}" dt="2022-11-29T19:20:25.032" v="9127" actId="20577"/>
          <ac:spMkLst>
            <pc:docMk/>
            <pc:sldMk cId="271850155" sldId="313"/>
            <ac:spMk id="3" creationId="{40BDDBB3-E2F5-483B-ABB2-9C09483A2700}"/>
          </ac:spMkLst>
        </pc:spChg>
        <pc:spChg chg="del">
          <ac:chgData name="Solal Pirelli" userId="584f3c02d4d36311" providerId="LiveId" clId="{D2434E76-A6BB-4D4B-9A41-401F19289FAF}" dt="2022-11-26T16:12:02.088" v="5124" actId="478"/>
          <ac:spMkLst>
            <pc:docMk/>
            <pc:sldMk cId="271850155" sldId="313"/>
            <ac:spMk id="5" creationId="{503FD8B7-A23B-4B05-8027-A624A2097355}"/>
          </ac:spMkLst>
        </pc:spChg>
      </pc:sldChg>
      <pc:sldChg chg="modSp add mod modAnim">
        <pc:chgData name="Solal Pirelli" userId="584f3c02d4d36311" providerId="LiveId" clId="{D2434E76-A6BB-4D4B-9A41-401F19289FAF}" dt="2022-11-29T19:20:42.189" v="9128"/>
        <pc:sldMkLst>
          <pc:docMk/>
          <pc:sldMk cId="2995397646" sldId="314"/>
        </pc:sldMkLst>
        <pc:spChg chg="mod">
          <ac:chgData name="Solal Pirelli" userId="584f3c02d4d36311" providerId="LiveId" clId="{D2434E76-A6BB-4D4B-9A41-401F19289FAF}" dt="2022-11-26T16:27:43.274" v="5674" actId="20577"/>
          <ac:spMkLst>
            <pc:docMk/>
            <pc:sldMk cId="2995397646" sldId="314"/>
            <ac:spMk id="2" creationId="{4BC95D91-A646-4B16-AA37-DE14FCD80786}"/>
          </ac:spMkLst>
        </pc:spChg>
        <pc:spChg chg="mod">
          <ac:chgData name="Solal Pirelli" userId="584f3c02d4d36311" providerId="LiveId" clId="{D2434E76-A6BB-4D4B-9A41-401F19289FAF}" dt="2022-11-26T16:18:30.879" v="5366" actId="207"/>
          <ac:spMkLst>
            <pc:docMk/>
            <pc:sldMk cId="2995397646" sldId="314"/>
            <ac:spMk id="8" creationId="{D672CDD9-D063-4E1D-B5B6-DEE26AB87245}"/>
          </ac:spMkLst>
        </pc:spChg>
        <pc:cxnChg chg="mod">
          <ac:chgData name="Solal Pirelli" userId="584f3c02d4d36311" providerId="LiveId" clId="{D2434E76-A6BB-4D4B-9A41-401F19289FAF}" dt="2022-11-26T16:18:25.477" v="5365" actId="208"/>
          <ac:cxnSpMkLst>
            <pc:docMk/>
            <pc:sldMk cId="2995397646" sldId="314"/>
            <ac:cxnSpMk id="12" creationId="{7F8C3108-653E-481F-8E52-08587E896FDD}"/>
          </ac:cxnSpMkLst>
        </pc:cxnChg>
      </pc:sldChg>
      <pc:sldChg chg="delSp modSp new mod">
        <pc:chgData name="Solal Pirelli" userId="584f3c02d4d36311" providerId="LiveId" clId="{D2434E76-A6BB-4D4B-9A41-401F19289FAF}" dt="2022-11-29T19:22:26.550" v="9141" actId="20577"/>
        <pc:sldMkLst>
          <pc:docMk/>
          <pc:sldMk cId="3234080429" sldId="315"/>
        </pc:sldMkLst>
        <pc:spChg chg="mod">
          <ac:chgData name="Solal Pirelli" userId="584f3c02d4d36311" providerId="LiveId" clId="{D2434E76-A6BB-4D4B-9A41-401F19289FAF}" dt="2022-11-26T16:20:59.292" v="5390" actId="5793"/>
          <ac:spMkLst>
            <pc:docMk/>
            <pc:sldMk cId="3234080429" sldId="315"/>
            <ac:spMk id="2" creationId="{07835B0B-E4F7-4B03-BF0B-5C7142E46B4F}"/>
          </ac:spMkLst>
        </pc:spChg>
        <pc:spChg chg="mod">
          <ac:chgData name="Solal Pirelli" userId="584f3c02d4d36311" providerId="LiveId" clId="{D2434E76-A6BB-4D4B-9A41-401F19289FAF}" dt="2022-11-29T19:22:26.550" v="9141" actId="20577"/>
          <ac:spMkLst>
            <pc:docMk/>
            <pc:sldMk cId="3234080429" sldId="315"/>
            <ac:spMk id="3" creationId="{25CA764A-323A-4FE0-8C6C-4FC4E363A2FC}"/>
          </ac:spMkLst>
        </pc:spChg>
        <pc:spChg chg="del">
          <ac:chgData name="Solal Pirelli" userId="584f3c02d4d36311" providerId="LiveId" clId="{D2434E76-A6BB-4D4B-9A41-401F19289FAF}" dt="2022-11-26T16:21:33.647" v="5465" actId="478"/>
          <ac:spMkLst>
            <pc:docMk/>
            <pc:sldMk cId="3234080429" sldId="315"/>
            <ac:spMk id="5" creationId="{5E042635-DF80-4848-8D64-696BBCD9D9AB}"/>
          </ac:spMkLst>
        </pc:spChg>
      </pc:sldChg>
      <pc:sldChg chg="delSp modSp new mod">
        <pc:chgData name="Solal Pirelli" userId="584f3c02d4d36311" providerId="LiveId" clId="{D2434E76-A6BB-4D4B-9A41-401F19289FAF}" dt="2022-11-26T16:23:03.683" v="5532" actId="207"/>
        <pc:sldMkLst>
          <pc:docMk/>
          <pc:sldMk cId="1529615455" sldId="316"/>
        </pc:sldMkLst>
        <pc:spChg chg="mod">
          <ac:chgData name="Solal Pirelli" userId="584f3c02d4d36311" providerId="LiveId" clId="{D2434E76-A6BB-4D4B-9A41-401F19289FAF}" dt="2022-11-26T16:22:17.484" v="5505" actId="20577"/>
          <ac:spMkLst>
            <pc:docMk/>
            <pc:sldMk cId="1529615455" sldId="316"/>
            <ac:spMk id="2" creationId="{E40B4E52-62E9-4DB7-8DEC-AD3DA4CEA011}"/>
          </ac:spMkLst>
        </pc:spChg>
        <pc:spChg chg="mod">
          <ac:chgData name="Solal Pirelli" userId="584f3c02d4d36311" providerId="LiveId" clId="{D2434E76-A6BB-4D4B-9A41-401F19289FAF}" dt="2022-11-26T16:23:03.683" v="5532" actId="207"/>
          <ac:spMkLst>
            <pc:docMk/>
            <pc:sldMk cId="1529615455" sldId="316"/>
            <ac:spMk id="3" creationId="{2E72D3E3-8272-4925-8171-7AC5D3A493C1}"/>
          </ac:spMkLst>
        </pc:spChg>
        <pc:spChg chg="del">
          <ac:chgData name="Solal Pirelli" userId="584f3c02d4d36311" providerId="LiveId" clId="{D2434E76-A6BB-4D4B-9A41-401F19289FAF}" dt="2022-11-26T16:22:19.125" v="5506" actId="478"/>
          <ac:spMkLst>
            <pc:docMk/>
            <pc:sldMk cId="1529615455" sldId="316"/>
            <ac:spMk id="5" creationId="{A4F94565-5CDB-461E-9435-8D8CF391EEF3}"/>
          </ac:spMkLst>
        </pc:spChg>
      </pc:sldChg>
      <pc:sldChg chg="delSp modSp new mod">
        <pc:chgData name="Solal Pirelli" userId="584f3c02d4d36311" providerId="LiveId" clId="{D2434E76-A6BB-4D4B-9A41-401F19289FAF}" dt="2022-11-29T20:34:34.160" v="9472" actId="115"/>
        <pc:sldMkLst>
          <pc:docMk/>
          <pc:sldMk cId="2926701988" sldId="317"/>
        </pc:sldMkLst>
        <pc:spChg chg="mod">
          <ac:chgData name="Solal Pirelli" userId="584f3c02d4d36311" providerId="LiveId" clId="{D2434E76-A6BB-4D4B-9A41-401F19289FAF}" dt="2022-11-29T20:34:34.160" v="9472" actId="115"/>
          <ac:spMkLst>
            <pc:docMk/>
            <pc:sldMk cId="2926701988" sldId="317"/>
            <ac:spMk id="2" creationId="{4EB28B36-7086-4457-AAB9-040263CF16A5}"/>
          </ac:spMkLst>
        </pc:spChg>
        <pc:spChg chg="mod">
          <ac:chgData name="Solal Pirelli" userId="584f3c02d4d36311" providerId="LiveId" clId="{D2434E76-A6BB-4D4B-9A41-401F19289FAF}" dt="2022-11-26T16:35:30.647" v="6004" actId="20577"/>
          <ac:spMkLst>
            <pc:docMk/>
            <pc:sldMk cId="2926701988" sldId="317"/>
            <ac:spMk id="3" creationId="{890E44AC-1CC3-42F4-88BF-03BFD9F7B1D7}"/>
          </ac:spMkLst>
        </pc:spChg>
        <pc:spChg chg="del">
          <ac:chgData name="Solal Pirelli" userId="584f3c02d4d36311" providerId="LiveId" clId="{D2434E76-A6BB-4D4B-9A41-401F19289FAF}" dt="2022-11-26T16:26:53.302" v="5653" actId="478"/>
          <ac:spMkLst>
            <pc:docMk/>
            <pc:sldMk cId="2926701988" sldId="317"/>
            <ac:spMk id="5" creationId="{1DD301A7-6ADC-46E7-97EA-756441A83BAF}"/>
          </ac:spMkLst>
        </pc:spChg>
      </pc:sldChg>
      <pc:sldChg chg="modSp add mod">
        <pc:chgData name="Solal Pirelli" userId="584f3c02d4d36311" providerId="LiveId" clId="{D2434E76-A6BB-4D4B-9A41-401F19289FAF}" dt="2022-11-29T20:34:42.253" v="9475" actId="115"/>
        <pc:sldMkLst>
          <pc:docMk/>
          <pc:sldMk cId="2386330671" sldId="318"/>
        </pc:sldMkLst>
        <pc:spChg chg="mod">
          <ac:chgData name="Solal Pirelli" userId="584f3c02d4d36311" providerId="LiveId" clId="{D2434E76-A6BB-4D4B-9A41-401F19289FAF}" dt="2022-11-29T20:34:42.253" v="9475" actId="115"/>
          <ac:spMkLst>
            <pc:docMk/>
            <pc:sldMk cId="2386330671" sldId="318"/>
            <ac:spMk id="2" creationId="{4EB28B36-7086-4457-AAB9-040263CF16A5}"/>
          </ac:spMkLst>
        </pc:spChg>
        <pc:spChg chg="mod">
          <ac:chgData name="Solal Pirelli" userId="584f3c02d4d36311" providerId="LiveId" clId="{D2434E76-A6BB-4D4B-9A41-401F19289FAF}" dt="2022-11-26T16:30:40.842" v="5748" actId="207"/>
          <ac:spMkLst>
            <pc:docMk/>
            <pc:sldMk cId="2386330671" sldId="318"/>
            <ac:spMk id="3" creationId="{890E44AC-1CC3-42F4-88BF-03BFD9F7B1D7}"/>
          </ac:spMkLst>
        </pc:spChg>
      </pc:sldChg>
      <pc:sldChg chg="modSp add mod">
        <pc:chgData name="Solal Pirelli" userId="584f3c02d4d36311" providerId="LiveId" clId="{D2434E76-A6BB-4D4B-9A41-401F19289FAF}" dt="2022-11-26T16:31:39.034" v="5839" actId="207"/>
        <pc:sldMkLst>
          <pc:docMk/>
          <pc:sldMk cId="2806154349" sldId="319"/>
        </pc:sldMkLst>
        <pc:spChg chg="mod">
          <ac:chgData name="Solal Pirelli" userId="584f3c02d4d36311" providerId="LiveId" clId="{D2434E76-A6BB-4D4B-9A41-401F19289FAF}" dt="2022-11-26T16:30:52.524" v="5767" actId="5793"/>
          <ac:spMkLst>
            <pc:docMk/>
            <pc:sldMk cId="2806154349" sldId="319"/>
            <ac:spMk id="2" creationId="{E40B4E52-62E9-4DB7-8DEC-AD3DA4CEA011}"/>
          </ac:spMkLst>
        </pc:spChg>
        <pc:spChg chg="mod">
          <ac:chgData name="Solal Pirelli" userId="584f3c02d4d36311" providerId="LiveId" clId="{D2434E76-A6BB-4D4B-9A41-401F19289FAF}" dt="2022-11-26T16:31:39.034" v="5839" actId="207"/>
          <ac:spMkLst>
            <pc:docMk/>
            <pc:sldMk cId="2806154349" sldId="319"/>
            <ac:spMk id="3" creationId="{2E72D3E3-8272-4925-8171-7AC5D3A493C1}"/>
          </ac:spMkLst>
        </pc:spChg>
      </pc:sldChg>
      <pc:sldChg chg="modSp add mod">
        <pc:chgData name="Solal Pirelli" userId="584f3c02d4d36311" providerId="LiveId" clId="{D2434E76-A6BB-4D4B-9A41-401F19289FAF}" dt="2022-11-26T16:34:52.388" v="5959" actId="20577"/>
        <pc:sldMkLst>
          <pc:docMk/>
          <pc:sldMk cId="1911795499" sldId="320"/>
        </pc:sldMkLst>
        <pc:spChg chg="mod">
          <ac:chgData name="Solal Pirelli" userId="584f3c02d4d36311" providerId="LiveId" clId="{D2434E76-A6BB-4D4B-9A41-401F19289FAF}" dt="2022-11-26T16:34:52.388" v="5959" actId="20577"/>
          <ac:spMkLst>
            <pc:docMk/>
            <pc:sldMk cId="1911795499" sldId="320"/>
            <ac:spMk id="3" creationId="{2E72D3E3-8272-4925-8171-7AC5D3A493C1}"/>
          </ac:spMkLst>
        </pc:spChg>
      </pc:sldChg>
      <pc:sldChg chg="delSp new del mod">
        <pc:chgData name="Solal Pirelli" userId="584f3c02d4d36311" providerId="LiveId" clId="{D2434E76-A6BB-4D4B-9A41-401F19289FAF}" dt="2022-11-26T16:52:07.243" v="6008" actId="47"/>
        <pc:sldMkLst>
          <pc:docMk/>
          <pc:sldMk cId="2756661872" sldId="321"/>
        </pc:sldMkLst>
        <pc:spChg chg="del">
          <ac:chgData name="Solal Pirelli" userId="584f3c02d4d36311" providerId="LiveId" clId="{D2434E76-A6BB-4D4B-9A41-401F19289FAF}" dt="2022-11-26T16:51:25.343" v="6006" actId="478"/>
          <ac:spMkLst>
            <pc:docMk/>
            <pc:sldMk cId="2756661872" sldId="321"/>
            <ac:spMk id="5" creationId="{E61AFD1D-223B-4478-AF22-802F900B7385}"/>
          </ac:spMkLst>
        </pc:spChg>
      </pc:sldChg>
      <pc:sldChg chg="addSp modSp add mod modAnim">
        <pc:chgData name="Solal Pirelli" userId="584f3c02d4d36311" providerId="LiveId" clId="{D2434E76-A6BB-4D4B-9A41-401F19289FAF}" dt="2022-11-29T19:20:46.126" v="9129"/>
        <pc:sldMkLst>
          <pc:docMk/>
          <pc:sldMk cId="3681193956" sldId="322"/>
        </pc:sldMkLst>
        <pc:spChg chg="mod">
          <ac:chgData name="Solal Pirelli" userId="584f3c02d4d36311" providerId="LiveId" clId="{D2434E76-A6BB-4D4B-9A41-401F19289FAF}" dt="2022-11-26T16:52:14.675" v="6024" actId="20577"/>
          <ac:spMkLst>
            <pc:docMk/>
            <pc:sldMk cId="3681193956" sldId="322"/>
            <ac:spMk id="2" creationId="{4BC95D91-A646-4B16-AA37-DE14FCD80786}"/>
          </ac:spMkLst>
        </pc:spChg>
        <pc:spChg chg="mod">
          <ac:chgData name="Solal Pirelli" userId="584f3c02d4d36311" providerId="LiveId" clId="{D2434E76-A6BB-4D4B-9A41-401F19289FAF}" dt="2022-11-26T16:52:30.823" v="6026" actId="207"/>
          <ac:spMkLst>
            <pc:docMk/>
            <pc:sldMk cId="3681193956" sldId="322"/>
            <ac:spMk id="7" creationId="{120D2E8A-51F3-4E6A-A4AC-B8AB8F5F8430}"/>
          </ac:spMkLst>
        </pc:spChg>
        <pc:spChg chg="mod">
          <ac:chgData name="Solal Pirelli" userId="584f3c02d4d36311" providerId="LiveId" clId="{D2434E76-A6BB-4D4B-9A41-401F19289FAF}" dt="2022-11-26T16:52:34.767" v="6027" actId="207"/>
          <ac:spMkLst>
            <pc:docMk/>
            <pc:sldMk cId="3681193956" sldId="322"/>
            <ac:spMk id="8" creationId="{D672CDD9-D063-4E1D-B5B6-DEE26AB87245}"/>
          </ac:spMkLst>
        </pc:spChg>
        <pc:picChg chg="add mod">
          <ac:chgData name="Solal Pirelli" userId="584f3c02d4d36311" providerId="LiveId" clId="{D2434E76-A6BB-4D4B-9A41-401F19289FAF}" dt="2022-11-26T16:53:00.855" v="6033" actId="1076"/>
          <ac:picMkLst>
            <pc:docMk/>
            <pc:sldMk cId="3681193956" sldId="322"/>
            <ac:picMk id="11" creationId="{ADAF8302-AF46-4DC8-B568-B3E7748693CF}"/>
          </ac:picMkLst>
        </pc:picChg>
        <pc:cxnChg chg="mod">
          <ac:chgData name="Solal Pirelli" userId="584f3c02d4d36311" providerId="LiveId" clId="{D2434E76-A6BB-4D4B-9A41-401F19289FAF}" dt="2022-11-26T16:52:28.176" v="6025" actId="208"/>
          <ac:cxnSpMkLst>
            <pc:docMk/>
            <pc:sldMk cId="3681193956" sldId="322"/>
            <ac:cxnSpMk id="9" creationId="{72AC22F2-1B8D-4DD3-967D-62DAA8976D35}"/>
          </ac:cxnSpMkLst>
        </pc:cxnChg>
      </pc:sldChg>
      <pc:sldChg chg="addSp modSp new mod">
        <pc:chgData name="Solal Pirelli" userId="584f3c02d4d36311" providerId="LiveId" clId="{D2434E76-A6BB-4D4B-9A41-401F19289FAF}" dt="2022-11-26T16:54:50.666" v="6036"/>
        <pc:sldMkLst>
          <pc:docMk/>
          <pc:sldMk cId="1717776593" sldId="323"/>
        </pc:sldMkLst>
        <pc:spChg chg="mod">
          <ac:chgData name="Solal Pirelli" userId="584f3c02d4d36311" providerId="LiveId" clId="{D2434E76-A6BB-4D4B-9A41-401F19289FAF}" dt="2022-11-26T16:54:50.666" v="6036"/>
          <ac:spMkLst>
            <pc:docMk/>
            <pc:sldMk cId="1717776593" sldId="323"/>
            <ac:spMk id="3" creationId="{7DA2E507-E6BE-469A-9294-76CA9DD3B59D}"/>
          </ac:spMkLst>
        </pc:spChg>
        <pc:picChg chg="add">
          <ac:chgData name="Solal Pirelli" userId="584f3c02d4d36311" providerId="LiveId" clId="{D2434E76-A6BB-4D4B-9A41-401F19289FAF}" dt="2022-11-26T16:54:45.344" v="6035" actId="22"/>
          <ac:picMkLst>
            <pc:docMk/>
            <pc:sldMk cId="1717776593" sldId="323"/>
            <ac:picMk id="5" creationId="{337E2F4D-A882-4E26-8EB1-8776DD09689F}"/>
          </ac:picMkLst>
        </pc:picChg>
      </pc:sldChg>
      <pc:sldChg chg="delSp modSp new mod">
        <pc:chgData name="Solal Pirelli" userId="584f3c02d4d36311" providerId="LiveId" clId="{D2434E76-A6BB-4D4B-9A41-401F19289FAF}" dt="2022-11-29T19:27:54.519" v="9222" actId="313"/>
        <pc:sldMkLst>
          <pc:docMk/>
          <pc:sldMk cId="854265243" sldId="324"/>
        </pc:sldMkLst>
        <pc:spChg chg="mod">
          <ac:chgData name="Solal Pirelli" userId="584f3c02d4d36311" providerId="LiveId" clId="{D2434E76-A6BB-4D4B-9A41-401F19289FAF}" dt="2022-11-29T19:26:46.388" v="9159" actId="20577"/>
          <ac:spMkLst>
            <pc:docMk/>
            <pc:sldMk cId="854265243" sldId="324"/>
            <ac:spMk id="2" creationId="{4A16B835-6D3F-4919-8711-83685D2DFC0F}"/>
          </ac:spMkLst>
        </pc:spChg>
        <pc:spChg chg="mod">
          <ac:chgData name="Solal Pirelli" userId="584f3c02d4d36311" providerId="LiveId" clId="{D2434E76-A6BB-4D4B-9A41-401F19289FAF}" dt="2022-11-29T19:27:54.519" v="9222" actId="313"/>
          <ac:spMkLst>
            <pc:docMk/>
            <pc:sldMk cId="854265243" sldId="324"/>
            <ac:spMk id="3" creationId="{0E61F96D-F0C2-429D-8B22-E8B096CB3865}"/>
          </ac:spMkLst>
        </pc:spChg>
        <pc:spChg chg="del">
          <ac:chgData name="Solal Pirelli" userId="584f3c02d4d36311" providerId="LiveId" clId="{D2434E76-A6BB-4D4B-9A41-401F19289FAF}" dt="2022-11-26T16:57:14.086" v="6186" actId="478"/>
          <ac:spMkLst>
            <pc:docMk/>
            <pc:sldMk cId="854265243" sldId="324"/>
            <ac:spMk id="5" creationId="{3A8BADEC-9E45-49D2-9FD5-1B6DDEC64B48}"/>
          </ac:spMkLst>
        </pc:spChg>
      </pc:sldChg>
      <pc:sldChg chg="delSp modSp new mod">
        <pc:chgData name="Solal Pirelli" userId="584f3c02d4d36311" providerId="LiveId" clId="{D2434E76-A6BB-4D4B-9A41-401F19289FAF}" dt="2022-11-26T16:56:41.526" v="6112" actId="478"/>
        <pc:sldMkLst>
          <pc:docMk/>
          <pc:sldMk cId="1662849501" sldId="325"/>
        </pc:sldMkLst>
        <pc:spChg chg="mod">
          <ac:chgData name="Solal Pirelli" userId="584f3c02d4d36311" providerId="LiveId" clId="{D2434E76-A6BB-4D4B-9A41-401F19289FAF}" dt="2022-11-26T16:56:29.563" v="6087" actId="20577"/>
          <ac:spMkLst>
            <pc:docMk/>
            <pc:sldMk cId="1662849501" sldId="325"/>
            <ac:spMk id="2" creationId="{FF328321-2DEF-4345-99CE-78D886FA34F2}"/>
          </ac:spMkLst>
        </pc:spChg>
        <pc:spChg chg="mod">
          <ac:chgData name="Solal Pirelli" userId="584f3c02d4d36311" providerId="LiveId" clId="{D2434E76-A6BB-4D4B-9A41-401F19289FAF}" dt="2022-11-26T16:56:38.071" v="6111" actId="313"/>
          <ac:spMkLst>
            <pc:docMk/>
            <pc:sldMk cId="1662849501" sldId="325"/>
            <ac:spMk id="3" creationId="{4B2B5D5F-681D-4220-AB01-4559BB0C2A74}"/>
          </ac:spMkLst>
        </pc:spChg>
        <pc:spChg chg="del">
          <ac:chgData name="Solal Pirelli" userId="584f3c02d4d36311" providerId="LiveId" clId="{D2434E76-A6BB-4D4B-9A41-401F19289FAF}" dt="2022-11-26T16:56:41.526" v="6112" actId="478"/>
          <ac:spMkLst>
            <pc:docMk/>
            <pc:sldMk cId="1662849501" sldId="325"/>
            <ac:spMk id="5" creationId="{C7E9B8BF-E5AF-460F-90F0-ADE4F3A02EB6}"/>
          </ac:spMkLst>
        </pc:spChg>
      </pc:sldChg>
      <pc:sldChg chg="delSp modSp new mod">
        <pc:chgData name="Solal Pirelli" userId="584f3c02d4d36311" providerId="LiveId" clId="{D2434E76-A6BB-4D4B-9A41-401F19289FAF}" dt="2022-11-29T19:38:52.439" v="9234" actId="20577"/>
        <pc:sldMkLst>
          <pc:docMk/>
          <pc:sldMk cId="3812209510" sldId="326"/>
        </pc:sldMkLst>
        <pc:spChg chg="mod">
          <ac:chgData name="Solal Pirelli" userId="584f3c02d4d36311" providerId="LiveId" clId="{D2434E76-A6BB-4D4B-9A41-401F19289FAF}" dt="2022-11-29T19:27:05.042" v="9179" actId="20577"/>
          <ac:spMkLst>
            <pc:docMk/>
            <pc:sldMk cId="3812209510" sldId="326"/>
            <ac:spMk id="2" creationId="{F7827591-933E-402D-BA85-35DE34BA6612}"/>
          </ac:spMkLst>
        </pc:spChg>
        <pc:spChg chg="mod">
          <ac:chgData name="Solal Pirelli" userId="584f3c02d4d36311" providerId="LiveId" clId="{D2434E76-A6BB-4D4B-9A41-401F19289FAF}" dt="2022-11-29T19:38:52.439" v="9234" actId="20577"/>
          <ac:spMkLst>
            <pc:docMk/>
            <pc:sldMk cId="3812209510" sldId="326"/>
            <ac:spMk id="3" creationId="{A54901C2-5463-4F3A-AD4D-0862B17AA05F}"/>
          </ac:spMkLst>
        </pc:spChg>
        <pc:spChg chg="del">
          <ac:chgData name="Solal Pirelli" userId="584f3c02d4d36311" providerId="LiveId" clId="{D2434E76-A6BB-4D4B-9A41-401F19289FAF}" dt="2022-11-26T16:59:37.428" v="6319" actId="478"/>
          <ac:spMkLst>
            <pc:docMk/>
            <pc:sldMk cId="3812209510" sldId="326"/>
            <ac:spMk id="5" creationId="{725F62EC-F4ED-405F-9099-F45E17BC3C2B}"/>
          </ac:spMkLst>
        </pc:spChg>
      </pc:sldChg>
      <pc:sldChg chg="addSp delSp modSp new mod">
        <pc:chgData name="Solal Pirelli" userId="584f3c02d4d36311" providerId="LiveId" clId="{D2434E76-A6BB-4D4B-9A41-401F19289FAF}" dt="2022-11-26T17:03:26.155" v="6402" actId="478"/>
        <pc:sldMkLst>
          <pc:docMk/>
          <pc:sldMk cId="226033749" sldId="327"/>
        </pc:sldMkLst>
        <pc:spChg chg="del">
          <ac:chgData name="Solal Pirelli" userId="584f3c02d4d36311" providerId="LiveId" clId="{D2434E76-A6BB-4D4B-9A41-401F19289FAF}" dt="2022-11-26T17:01:47.826" v="6343" actId="478"/>
          <ac:spMkLst>
            <pc:docMk/>
            <pc:sldMk cId="226033749" sldId="327"/>
            <ac:spMk id="3" creationId="{05F329F7-A2FC-4636-B07D-751D2786EDB3}"/>
          </ac:spMkLst>
        </pc:spChg>
        <pc:spChg chg="add mod">
          <ac:chgData name="Solal Pirelli" userId="584f3c02d4d36311" providerId="LiveId" clId="{D2434E76-A6BB-4D4B-9A41-401F19289FAF}" dt="2022-11-26T17:02:30.516" v="6375" actId="122"/>
          <ac:spMkLst>
            <pc:docMk/>
            <pc:sldMk cId="226033749" sldId="327"/>
            <ac:spMk id="8" creationId="{38567316-3D3F-4232-A887-3F863810E7C3}"/>
          </ac:spMkLst>
        </pc:spChg>
        <pc:spChg chg="add mod">
          <ac:chgData name="Solal Pirelli" userId="584f3c02d4d36311" providerId="LiveId" clId="{D2434E76-A6BB-4D4B-9A41-401F19289FAF}" dt="2022-11-26T17:03:00.087" v="6395" actId="1076"/>
          <ac:spMkLst>
            <pc:docMk/>
            <pc:sldMk cId="226033749" sldId="327"/>
            <ac:spMk id="9" creationId="{D13EEBC4-EA8C-461C-BFC3-799AAFA2391F}"/>
          </ac:spMkLst>
        </pc:spChg>
        <pc:picChg chg="add mod">
          <ac:chgData name="Solal Pirelli" userId="584f3c02d4d36311" providerId="LiveId" clId="{D2434E76-A6BB-4D4B-9A41-401F19289FAF}" dt="2022-11-26T17:02:34.319" v="6376" actId="1076"/>
          <ac:picMkLst>
            <pc:docMk/>
            <pc:sldMk cId="226033749" sldId="327"/>
            <ac:picMk id="5" creationId="{F797C417-F4A8-401B-9AD7-6389A62D7DBA}"/>
          </ac:picMkLst>
        </pc:picChg>
        <pc:picChg chg="add mod">
          <ac:chgData name="Solal Pirelli" userId="584f3c02d4d36311" providerId="LiveId" clId="{D2434E76-A6BB-4D4B-9A41-401F19289FAF}" dt="2022-11-26T17:02:25.903" v="6374" actId="1076"/>
          <ac:picMkLst>
            <pc:docMk/>
            <pc:sldMk cId="226033749" sldId="327"/>
            <ac:picMk id="7" creationId="{D7BF3612-98E4-44C9-9E4C-F6A06826AAAD}"/>
          </ac:picMkLst>
        </pc:picChg>
        <pc:picChg chg="add del mod">
          <ac:chgData name="Solal Pirelli" userId="584f3c02d4d36311" providerId="LiveId" clId="{D2434E76-A6BB-4D4B-9A41-401F19289FAF}" dt="2022-11-26T17:03:26.155" v="6402" actId="478"/>
          <ac:picMkLst>
            <pc:docMk/>
            <pc:sldMk cId="226033749" sldId="327"/>
            <ac:picMk id="11" creationId="{98795457-AF9E-4264-B05A-7265789CBD29}"/>
          </ac:picMkLst>
        </pc:picChg>
      </pc:sldChg>
      <pc:sldChg chg="delSp modSp new mod">
        <pc:chgData name="Solal Pirelli" userId="584f3c02d4d36311" providerId="LiveId" clId="{D2434E76-A6BB-4D4B-9A41-401F19289FAF}" dt="2022-11-26T17:03:50.261" v="6467" actId="313"/>
        <pc:sldMkLst>
          <pc:docMk/>
          <pc:sldMk cId="1367257982" sldId="328"/>
        </pc:sldMkLst>
        <pc:spChg chg="mod">
          <ac:chgData name="Solal Pirelli" userId="584f3c02d4d36311" providerId="LiveId" clId="{D2434E76-A6BB-4D4B-9A41-401F19289FAF}" dt="2022-11-26T17:03:34.717" v="6423" actId="20577"/>
          <ac:spMkLst>
            <pc:docMk/>
            <pc:sldMk cId="1367257982" sldId="328"/>
            <ac:spMk id="2" creationId="{33DF95D6-326D-45E1-ADE6-875B72EF2314}"/>
          </ac:spMkLst>
        </pc:spChg>
        <pc:spChg chg="mod">
          <ac:chgData name="Solal Pirelli" userId="584f3c02d4d36311" providerId="LiveId" clId="{D2434E76-A6BB-4D4B-9A41-401F19289FAF}" dt="2022-11-26T17:03:50.261" v="6467" actId="313"/>
          <ac:spMkLst>
            <pc:docMk/>
            <pc:sldMk cId="1367257982" sldId="328"/>
            <ac:spMk id="3" creationId="{C8FE5539-23A1-4BB9-B363-08A1887909AE}"/>
          </ac:spMkLst>
        </pc:spChg>
        <pc:spChg chg="del">
          <ac:chgData name="Solal Pirelli" userId="584f3c02d4d36311" providerId="LiveId" clId="{D2434E76-A6BB-4D4B-9A41-401F19289FAF}" dt="2022-11-26T17:03:37.051" v="6424" actId="478"/>
          <ac:spMkLst>
            <pc:docMk/>
            <pc:sldMk cId="1367257982" sldId="328"/>
            <ac:spMk id="5" creationId="{FDAA5B95-AE58-495E-8B66-76B1DE463FD9}"/>
          </ac:spMkLst>
        </pc:spChg>
      </pc:sldChg>
      <pc:sldChg chg="addSp delSp modSp new mod">
        <pc:chgData name="Solal Pirelli" userId="584f3c02d4d36311" providerId="LiveId" clId="{D2434E76-A6BB-4D4B-9A41-401F19289FAF}" dt="2022-11-29T20:44:43.893" v="9480" actId="20577"/>
        <pc:sldMkLst>
          <pc:docMk/>
          <pc:sldMk cId="115014239" sldId="329"/>
        </pc:sldMkLst>
        <pc:spChg chg="mod">
          <ac:chgData name="Solal Pirelli" userId="584f3c02d4d36311" providerId="LiveId" clId="{D2434E76-A6BB-4D4B-9A41-401F19289FAF}" dt="2022-11-29T20:44:43.893" v="9480" actId="20577"/>
          <ac:spMkLst>
            <pc:docMk/>
            <pc:sldMk cId="115014239" sldId="329"/>
            <ac:spMk id="2" creationId="{E02BAF16-96B7-4D1E-84CA-E9EF918741EC}"/>
          </ac:spMkLst>
        </pc:spChg>
        <pc:spChg chg="del">
          <ac:chgData name="Solal Pirelli" userId="584f3c02d4d36311" providerId="LiveId" clId="{D2434E76-A6BB-4D4B-9A41-401F19289FAF}" dt="2022-11-26T17:04:08.432" v="6485" actId="478"/>
          <ac:spMkLst>
            <pc:docMk/>
            <pc:sldMk cId="115014239" sldId="329"/>
            <ac:spMk id="3" creationId="{2FDEE3C0-1783-4247-9E96-AAEC2863103B}"/>
          </ac:spMkLst>
        </pc:spChg>
        <pc:spChg chg="del">
          <ac:chgData name="Solal Pirelli" userId="584f3c02d4d36311" providerId="LiveId" clId="{D2434E76-A6BB-4D4B-9A41-401F19289FAF}" dt="2022-11-26T17:04:10.731" v="6487" actId="478"/>
          <ac:spMkLst>
            <pc:docMk/>
            <pc:sldMk cId="115014239" sldId="329"/>
            <ac:spMk id="5" creationId="{8AB8C7EB-E1E2-4550-84D2-47E5907953F6}"/>
          </ac:spMkLst>
        </pc:spChg>
        <pc:picChg chg="add mod">
          <ac:chgData name="Solal Pirelli" userId="584f3c02d4d36311" providerId="LiveId" clId="{D2434E76-A6BB-4D4B-9A41-401F19289FAF}" dt="2022-11-26T17:04:09.170" v="6486"/>
          <ac:picMkLst>
            <pc:docMk/>
            <pc:sldMk cId="115014239" sldId="329"/>
            <ac:picMk id="6" creationId="{631B2CE3-1102-484F-A6CE-A69838E3D67F}"/>
          </ac:picMkLst>
        </pc:picChg>
      </pc:sldChg>
      <pc:sldChg chg="delSp modSp new mod">
        <pc:chgData name="Solal Pirelli" userId="584f3c02d4d36311" providerId="LiveId" clId="{D2434E76-A6BB-4D4B-9A41-401F19289FAF}" dt="2022-11-26T17:04:33.645" v="6569" actId="478"/>
        <pc:sldMkLst>
          <pc:docMk/>
          <pc:sldMk cId="815904518" sldId="330"/>
        </pc:sldMkLst>
        <pc:spChg chg="mod">
          <ac:chgData name="Solal Pirelli" userId="584f3c02d4d36311" providerId="LiveId" clId="{D2434E76-A6BB-4D4B-9A41-401F19289FAF}" dt="2022-11-26T17:04:17.788" v="6511" actId="20577"/>
          <ac:spMkLst>
            <pc:docMk/>
            <pc:sldMk cId="815904518" sldId="330"/>
            <ac:spMk id="2" creationId="{5F326A8A-C2B1-4EE6-AB24-1626D509D8D3}"/>
          </ac:spMkLst>
        </pc:spChg>
        <pc:spChg chg="mod">
          <ac:chgData name="Solal Pirelli" userId="584f3c02d4d36311" providerId="LiveId" clId="{D2434E76-A6BB-4D4B-9A41-401F19289FAF}" dt="2022-11-26T17:04:31.889" v="6568" actId="404"/>
          <ac:spMkLst>
            <pc:docMk/>
            <pc:sldMk cId="815904518" sldId="330"/>
            <ac:spMk id="3" creationId="{12BE76A6-F48C-4E40-9245-8534DA1BC32B}"/>
          </ac:spMkLst>
        </pc:spChg>
        <pc:spChg chg="del">
          <ac:chgData name="Solal Pirelli" userId="584f3c02d4d36311" providerId="LiveId" clId="{D2434E76-A6BB-4D4B-9A41-401F19289FAF}" dt="2022-11-26T17:04:33.645" v="6569" actId="478"/>
          <ac:spMkLst>
            <pc:docMk/>
            <pc:sldMk cId="815904518" sldId="330"/>
            <ac:spMk id="5" creationId="{6F5598F9-409A-4B7A-A428-ED63B991C49E}"/>
          </ac:spMkLst>
        </pc:spChg>
      </pc:sldChg>
      <pc:sldChg chg="addSp delSp modSp new mod">
        <pc:chgData name="Solal Pirelli" userId="584f3c02d4d36311" providerId="LiveId" clId="{D2434E76-A6BB-4D4B-9A41-401F19289FAF}" dt="2022-11-26T17:04:58.563" v="6596" actId="478"/>
        <pc:sldMkLst>
          <pc:docMk/>
          <pc:sldMk cId="1301210493" sldId="331"/>
        </pc:sldMkLst>
        <pc:spChg chg="mod">
          <ac:chgData name="Solal Pirelli" userId="584f3c02d4d36311" providerId="LiveId" clId="{D2434E76-A6BB-4D4B-9A41-401F19289FAF}" dt="2022-11-26T17:04:53.890" v="6593" actId="20577"/>
          <ac:spMkLst>
            <pc:docMk/>
            <pc:sldMk cId="1301210493" sldId="331"/>
            <ac:spMk id="2" creationId="{DF875DAB-5B72-4C0B-BA98-A628CFB1FC67}"/>
          </ac:spMkLst>
        </pc:spChg>
        <pc:spChg chg="del">
          <ac:chgData name="Solal Pirelli" userId="584f3c02d4d36311" providerId="LiveId" clId="{D2434E76-A6BB-4D4B-9A41-401F19289FAF}" dt="2022-11-26T17:04:55.949" v="6594" actId="478"/>
          <ac:spMkLst>
            <pc:docMk/>
            <pc:sldMk cId="1301210493" sldId="331"/>
            <ac:spMk id="3" creationId="{1EE6E67C-972F-4CB6-AC4D-DBB6EA3E310D}"/>
          </ac:spMkLst>
        </pc:spChg>
        <pc:spChg chg="del">
          <ac:chgData name="Solal Pirelli" userId="584f3c02d4d36311" providerId="LiveId" clId="{D2434E76-A6BB-4D4B-9A41-401F19289FAF}" dt="2022-11-26T17:04:58.563" v="6596" actId="478"/>
          <ac:spMkLst>
            <pc:docMk/>
            <pc:sldMk cId="1301210493" sldId="331"/>
            <ac:spMk id="5" creationId="{05F0B395-CAA6-4AC9-94FE-900B2F189962}"/>
          </ac:spMkLst>
        </pc:spChg>
        <pc:picChg chg="add mod">
          <ac:chgData name="Solal Pirelli" userId="584f3c02d4d36311" providerId="LiveId" clId="{D2434E76-A6BB-4D4B-9A41-401F19289FAF}" dt="2022-11-26T17:04:56.610" v="6595"/>
          <ac:picMkLst>
            <pc:docMk/>
            <pc:sldMk cId="1301210493" sldId="331"/>
            <ac:picMk id="6" creationId="{FD3FF3FD-0FD8-4928-B1F8-9BFE336825D0}"/>
          </ac:picMkLst>
        </pc:picChg>
      </pc:sldChg>
      <pc:sldChg chg="modSp add mod modNotesTx">
        <pc:chgData name="Solal Pirelli" userId="584f3c02d4d36311" providerId="LiveId" clId="{D2434E76-A6BB-4D4B-9A41-401F19289FAF}" dt="2022-11-30T20:07:45.991" v="9760" actId="20577"/>
        <pc:sldMkLst>
          <pc:docMk/>
          <pc:sldMk cId="2255767366" sldId="332"/>
        </pc:sldMkLst>
        <pc:spChg chg="mod">
          <ac:chgData name="Solal Pirelli" userId="584f3c02d4d36311" providerId="LiveId" clId="{D2434E76-A6BB-4D4B-9A41-401F19289FAF}" dt="2022-11-26T17:43:06.634" v="6628" actId="20577"/>
          <ac:spMkLst>
            <pc:docMk/>
            <pc:sldMk cId="2255767366" sldId="332"/>
            <ac:spMk id="3" creationId="{A488EAF7-7C43-4D07-BF8A-A0D859C83AA8}"/>
          </ac:spMkLst>
        </pc:spChg>
      </pc:sldChg>
      <pc:sldChg chg="modSp mod">
        <pc:chgData name="Solal Pirelli" userId="584f3c02d4d36311" providerId="LiveId" clId="{D2434E76-A6BB-4D4B-9A41-401F19289FAF}" dt="2022-11-29T19:37:30.060" v="9225" actId="20577"/>
        <pc:sldMkLst>
          <pc:docMk/>
          <pc:sldMk cId="2430782997" sldId="333"/>
        </pc:sldMkLst>
        <pc:spChg chg="mod">
          <ac:chgData name="Solal Pirelli" userId="584f3c02d4d36311" providerId="LiveId" clId="{D2434E76-A6BB-4D4B-9A41-401F19289FAF}" dt="2022-11-29T19:37:30.060" v="9225" actId="20577"/>
          <ac:spMkLst>
            <pc:docMk/>
            <pc:sldMk cId="2430782997" sldId="333"/>
            <ac:spMk id="3" creationId="{E22A964B-385C-4C66-B2AD-52A8B1474E6D}"/>
          </ac:spMkLst>
        </pc:spChg>
      </pc:sldChg>
      <pc:sldChg chg="modNotesTx">
        <pc:chgData name="Solal Pirelli" userId="584f3c02d4d36311" providerId="LiveId" clId="{D2434E76-A6BB-4D4B-9A41-401F19289FAF}" dt="2022-11-30T20:07:48.601" v="9761" actId="20577"/>
        <pc:sldMkLst>
          <pc:docMk/>
          <pc:sldMk cId="2477313013" sldId="334"/>
        </pc:sldMkLst>
      </pc:sldChg>
      <pc:sldChg chg="modSp mod modNotesTx">
        <pc:chgData name="Solal Pirelli" userId="584f3c02d4d36311" providerId="LiveId" clId="{D2434E76-A6BB-4D4B-9A41-401F19289FAF}" dt="2022-11-30T20:07:55.407" v="9763" actId="20577"/>
        <pc:sldMkLst>
          <pc:docMk/>
          <pc:sldMk cId="652849993" sldId="335"/>
        </pc:sldMkLst>
        <pc:spChg chg="mod">
          <ac:chgData name="Solal Pirelli" userId="584f3c02d4d36311" providerId="LiveId" clId="{D2434E76-A6BB-4D4B-9A41-401F19289FAF}" dt="2022-11-29T19:38:00.270" v="9226" actId="14100"/>
          <ac:spMkLst>
            <pc:docMk/>
            <pc:sldMk cId="652849993" sldId="335"/>
            <ac:spMk id="3" creationId="{E22A964B-385C-4C66-B2AD-52A8B1474E6D}"/>
          </ac:spMkLst>
        </pc:spChg>
      </pc:sldChg>
      <pc:sldChg chg="addSp delSp modSp mod chgLayout modNotesTx">
        <pc:chgData name="Solal Pirelli" userId="584f3c02d4d36311" providerId="LiveId" clId="{D2434E76-A6BB-4D4B-9A41-401F19289FAF}" dt="2022-11-29T19:53:23.808" v="9235" actId="20577"/>
        <pc:sldMkLst>
          <pc:docMk/>
          <pc:sldMk cId="2782683812" sldId="336"/>
        </pc:sldMkLst>
        <pc:spChg chg="add del mod ord">
          <ac:chgData name="Solal Pirelli" userId="584f3c02d4d36311" providerId="LiveId" clId="{D2434E76-A6BB-4D4B-9A41-401F19289FAF}" dt="2022-11-29T19:38:14.242" v="9229" actId="478"/>
          <ac:spMkLst>
            <pc:docMk/>
            <pc:sldMk cId="2782683812" sldId="336"/>
            <ac:spMk id="2" creationId="{692314FA-C719-4E31-AE18-E44E0CC41DAF}"/>
          </ac:spMkLst>
        </pc:spChg>
        <pc:spChg chg="mod ord">
          <ac:chgData name="Solal Pirelli" userId="584f3c02d4d36311" providerId="LiveId" clId="{D2434E76-A6BB-4D4B-9A41-401F19289FAF}" dt="2022-11-29T19:38:12.091" v="9228" actId="700"/>
          <ac:spMkLst>
            <pc:docMk/>
            <pc:sldMk cId="2782683812" sldId="336"/>
            <ac:spMk id="3" creationId="{E22A964B-385C-4C66-B2AD-52A8B1474E6D}"/>
          </ac:spMkLst>
        </pc:spChg>
        <pc:spChg chg="mod ord">
          <ac:chgData name="Solal Pirelli" userId="584f3c02d4d36311" providerId="LiveId" clId="{D2434E76-A6BB-4D4B-9A41-401F19289FAF}" dt="2022-11-29T19:38:12.091" v="9228" actId="700"/>
          <ac:spMkLst>
            <pc:docMk/>
            <pc:sldMk cId="2782683812" sldId="336"/>
            <ac:spMk id="4" creationId="{62836F43-A446-4BFB-91A1-E156C0373237}"/>
          </ac:spMkLst>
        </pc:spChg>
        <pc:spChg chg="add del mod ord">
          <ac:chgData name="Solal Pirelli" userId="584f3c02d4d36311" providerId="LiveId" clId="{D2434E76-A6BB-4D4B-9A41-401F19289FAF}" dt="2022-11-29T19:38:15.904" v="9230" actId="478"/>
          <ac:spMkLst>
            <pc:docMk/>
            <pc:sldMk cId="2782683812" sldId="336"/>
            <ac:spMk id="5" creationId="{54B8EAD6-513D-422A-AA88-631562A10CD6}"/>
          </ac:spMkLst>
        </pc:spChg>
      </pc:sldChg>
      <pc:sldChg chg="modSp mod">
        <pc:chgData name="Solal Pirelli" userId="584f3c02d4d36311" providerId="LiveId" clId="{D2434E76-A6BB-4D4B-9A41-401F19289FAF}" dt="2022-11-29T21:09:34.543" v="9663" actId="5793"/>
        <pc:sldMkLst>
          <pc:docMk/>
          <pc:sldMk cId="4071657853" sldId="339"/>
        </pc:sldMkLst>
        <pc:spChg chg="mod">
          <ac:chgData name="Solal Pirelli" userId="584f3c02d4d36311" providerId="LiveId" clId="{D2434E76-A6BB-4D4B-9A41-401F19289FAF}" dt="2022-11-29T21:09:34.543" v="9663" actId="5793"/>
          <ac:spMkLst>
            <pc:docMk/>
            <pc:sldMk cId="4071657853" sldId="339"/>
            <ac:spMk id="3" creationId="{2F380785-F5DF-7ABD-5BF0-22E3DF64FC0C}"/>
          </ac:spMkLst>
        </pc:spChg>
      </pc:sldChg>
      <pc:sldChg chg="delSp mod">
        <pc:chgData name="Solal Pirelli" userId="584f3c02d4d36311" providerId="LiveId" clId="{D2434E76-A6BB-4D4B-9A41-401F19289FAF}" dt="2022-11-28T19:43:27.466" v="8865" actId="478"/>
        <pc:sldMkLst>
          <pc:docMk/>
          <pc:sldMk cId="2322468842" sldId="347"/>
        </pc:sldMkLst>
        <pc:spChg chg="del">
          <ac:chgData name="Solal Pirelli" userId="584f3c02d4d36311" providerId="LiveId" clId="{D2434E76-A6BB-4D4B-9A41-401F19289FAF}" dt="2022-11-28T19:43:27.466" v="8865" actId="478"/>
          <ac:spMkLst>
            <pc:docMk/>
            <pc:sldMk cId="2322468842" sldId="347"/>
            <ac:spMk id="5" creationId="{80B21D69-9F4D-9858-47D0-44B8DBD3ED99}"/>
          </ac:spMkLst>
        </pc:spChg>
      </pc:sldChg>
      <pc:sldChg chg="delSp modSp new mod">
        <pc:chgData name="Solal Pirelli" userId="584f3c02d4d36311" providerId="LiveId" clId="{D2434E76-A6BB-4D4B-9A41-401F19289FAF}" dt="2022-11-28T16:21:21.831" v="6729" actId="207"/>
        <pc:sldMkLst>
          <pc:docMk/>
          <pc:sldMk cId="453302066" sldId="349"/>
        </pc:sldMkLst>
        <pc:spChg chg="mod">
          <ac:chgData name="Solal Pirelli" userId="584f3c02d4d36311" providerId="LiveId" clId="{D2434E76-A6BB-4D4B-9A41-401F19289FAF}" dt="2022-11-28T16:20:16.729" v="6636" actId="20577"/>
          <ac:spMkLst>
            <pc:docMk/>
            <pc:sldMk cId="453302066" sldId="349"/>
            <ac:spMk id="2" creationId="{6CA047ED-D8C1-455F-B5F0-90784ECA5E89}"/>
          </ac:spMkLst>
        </pc:spChg>
        <pc:spChg chg="mod">
          <ac:chgData name="Solal Pirelli" userId="584f3c02d4d36311" providerId="LiveId" clId="{D2434E76-A6BB-4D4B-9A41-401F19289FAF}" dt="2022-11-28T16:21:21.831" v="6729" actId="207"/>
          <ac:spMkLst>
            <pc:docMk/>
            <pc:sldMk cId="453302066" sldId="349"/>
            <ac:spMk id="3" creationId="{0E594B27-4F77-49B6-9E5C-ED8809FC46D6}"/>
          </ac:spMkLst>
        </pc:spChg>
        <pc:spChg chg="del">
          <ac:chgData name="Solal Pirelli" userId="584f3c02d4d36311" providerId="LiveId" clId="{D2434E76-A6BB-4D4B-9A41-401F19289FAF}" dt="2022-11-28T16:21:12.389" v="6727" actId="478"/>
          <ac:spMkLst>
            <pc:docMk/>
            <pc:sldMk cId="453302066" sldId="349"/>
            <ac:spMk id="5" creationId="{837A19CB-2834-4D05-94B5-B6A15968E8C5}"/>
          </ac:spMkLst>
        </pc:spChg>
      </pc:sldChg>
      <pc:sldChg chg="addSp delSp modSp new mod modAnim">
        <pc:chgData name="Solal Pirelli" userId="584f3c02d4d36311" providerId="LiveId" clId="{D2434E76-A6BB-4D4B-9A41-401F19289FAF}" dt="2022-11-28T16:35:26.959" v="6772" actId="20577"/>
        <pc:sldMkLst>
          <pc:docMk/>
          <pc:sldMk cId="666706188" sldId="350"/>
        </pc:sldMkLst>
        <pc:spChg chg="del">
          <ac:chgData name="Solal Pirelli" userId="584f3c02d4d36311" providerId="LiveId" clId="{D2434E76-A6BB-4D4B-9A41-401F19289FAF}" dt="2022-11-28T16:32:42.380" v="6731" actId="478"/>
          <ac:spMkLst>
            <pc:docMk/>
            <pc:sldMk cId="666706188" sldId="350"/>
            <ac:spMk id="3" creationId="{57CEBF76-1615-41BC-ADA6-ECE92AE00AF1}"/>
          </ac:spMkLst>
        </pc:spChg>
        <pc:spChg chg="add mod">
          <ac:chgData name="Solal Pirelli" userId="584f3c02d4d36311" providerId="LiveId" clId="{D2434E76-A6BB-4D4B-9A41-401F19289FAF}" dt="2022-11-28T16:35:26.959" v="6772" actId="20577"/>
          <ac:spMkLst>
            <pc:docMk/>
            <pc:sldMk cId="666706188" sldId="350"/>
            <ac:spMk id="4" creationId="{6AD1B469-2034-46A9-ABF0-3F3A7C225992}"/>
          </ac:spMkLst>
        </pc:spChg>
        <pc:spChg chg="add mod">
          <ac:chgData name="Solal Pirelli" userId="584f3c02d4d36311" providerId="LiveId" clId="{D2434E76-A6BB-4D4B-9A41-401F19289FAF}" dt="2022-11-28T16:34:38.538" v="6742" actId="207"/>
          <ac:spMkLst>
            <pc:docMk/>
            <pc:sldMk cId="666706188" sldId="350"/>
            <ac:spMk id="6" creationId="{318E40EB-1443-4AB1-9579-7203E073D747}"/>
          </ac:spMkLst>
        </pc:spChg>
        <pc:spChg chg="mod">
          <ac:chgData name="Solal Pirelli" userId="584f3c02d4d36311" providerId="LiveId" clId="{D2434E76-A6BB-4D4B-9A41-401F19289FAF}" dt="2022-11-28T16:34:43.540" v="6743" actId="207"/>
          <ac:spMkLst>
            <pc:docMk/>
            <pc:sldMk cId="666706188" sldId="350"/>
            <ac:spMk id="8" creationId="{8F34074A-F2AE-4CCB-9710-4A666A5D51FD}"/>
          </ac:spMkLst>
        </pc:spChg>
        <pc:grpChg chg="add mod">
          <ac:chgData name="Solal Pirelli" userId="584f3c02d4d36311" providerId="LiveId" clId="{D2434E76-A6BB-4D4B-9A41-401F19289FAF}" dt="2022-11-28T16:32:55.505" v="6732"/>
          <ac:grpSpMkLst>
            <pc:docMk/>
            <pc:sldMk cId="666706188" sldId="350"/>
            <ac:grpSpMk id="7" creationId="{BD0AC7EA-A2E4-44D7-91FA-A9AD725D3F5D}"/>
          </ac:grpSpMkLst>
        </pc:grpChg>
        <pc:cxnChg chg="add mod">
          <ac:chgData name="Solal Pirelli" userId="584f3c02d4d36311" providerId="LiveId" clId="{D2434E76-A6BB-4D4B-9A41-401F19289FAF}" dt="2022-11-28T16:35:23.068" v="6762" actId="14100"/>
          <ac:cxnSpMkLst>
            <pc:docMk/>
            <pc:sldMk cId="666706188" sldId="350"/>
            <ac:cxnSpMk id="5" creationId="{7B70ADFE-13A7-4EF0-AC7E-A0CEDD8482D4}"/>
          </ac:cxnSpMkLst>
        </pc:cxnChg>
        <pc:cxnChg chg="mod">
          <ac:chgData name="Solal Pirelli" userId="584f3c02d4d36311" providerId="LiveId" clId="{D2434E76-A6BB-4D4B-9A41-401F19289FAF}" dt="2022-11-28T16:35:23.068" v="6762" actId="14100"/>
          <ac:cxnSpMkLst>
            <pc:docMk/>
            <pc:sldMk cId="666706188" sldId="350"/>
            <ac:cxnSpMk id="9" creationId="{40FF729D-90E3-4ED5-A78B-2976BEF11996}"/>
          </ac:cxnSpMkLst>
        </pc:cxnChg>
        <pc:cxnChg chg="add mod">
          <ac:chgData name="Solal Pirelli" userId="584f3c02d4d36311" providerId="LiveId" clId="{D2434E76-A6BB-4D4B-9A41-401F19289FAF}" dt="2022-11-28T16:34:48.503" v="6745" actId="208"/>
          <ac:cxnSpMkLst>
            <pc:docMk/>
            <pc:sldMk cId="666706188" sldId="350"/>
            <ac:cxnSpMk id="10" creationId="{967D3184-A81F-437A-B226-7BD09436BFB5}"/>
          </ac:cxnSpMkLst>
        </pc:cxnChg>
        <pc:cxnChg chg="add mod">
          <ac:chgData name="Solal Pirelli" userId="584f3c02d4d36311" providerId="LiveId" clId="{D2434E76-A6BB-4D4B-9A41-401F19289FAF}" dt="2022-11-28T16:34:50.911" v="6746" actId="208"/>
          <ac:cxnSpMkLst>
            <pc:docMk/>
            <pc:sldMk cId="666706188" sldId="350"/>
            <ac:cxnSpMk id="11" creationId="{BEE49A4B-03A3-4894-9011-B14E9BA19E8F}"/>
          </ac:cxnSpMkLst>
        </pc:cxnChg>
      </pc:sldChg>
      <pc:sldChg chg="addSp delSp modSp new mod modAnim">
        <pc:chgData name="Solal Pirelli" userId="584f3c02d4d36311" providerId="LiveId" clId="{D2434E76-A6BB-4D4B-9A41-401F19289FAF}" dt="2022-11-28T16:37:28.491" v="6872"/>
        <pc:sldMkLst>
          <pc:docMk/>
          <pc:sldMk cId="2427236978" sldId="351"/>
        </pc:sldMkLst>
        <pc:spChg chg="mod">
          <ac:chgData name="Solal Pirelli" userId="584f3c02d4d36311" providerId="LiveId" clId="{D2434E76-A6BB-4D4B-9A41-401F19289FAF}" dt="2022-11-28T16:36:25.166" v="6778" actId="20577"/>
          <ac:spMkLst>
            <pc:docMk/>
            <pc:sldMk cId="2427236978" sldId="351"/>
            <ac:spMk id="2" creationId="{383E0A66-1628-4CC4-B813-F4EF293395DB}"/>
          </ac:spMkLst>
        </pc:spChg>
        <pc:spChg chg="mod">
          <ac:chgData name="Solal Pirelli" userId="584f3c02d4d36311" providerId="LiveId" clId="{D2434E76-A6BB-4D4B-9A41-401F19289FAF}" dt="2022-11-28T16:36:53.838" v="6836" actId="207"/>
          <ac:spMkLst>
            <pc:docMk/>
            <pc:sldMk cId="2427236978" sldId="351"/>
            <ac:spMk id="3" creationId="{6550909E-9EFE-4794-B08D-2A7C32B129CC}"/>
          </ac:spMkLst>
        </pc:spChg>
        <pc:spChg chg="del">
          <ac:chgData name="Solal Pirelli" userId="584f3c02d4d36311" providerId="LiveId" clId="{D2434E76-A6BB-4D4B-9A41-401F19289FAF}" dt="2022-11-28T16:36:27.292" v="6779" actId="478"/>
          <ac:spMkLst>
            <pc:docMk/>
            <pc:sldMk cId="2427236978" sldId="351"/>
            <ac:spMk id="5" creationId="{B88F523E-4E3E-4B07-9152-97FE598D5471}"/>
          </ac:spMkLst>
        </pc:spChg>
        <pc:grpChg chg="add mod">
          <ac:chgData name="Solal Pirelli" userId="584f3c02d4d36311" providerId="LiveId" clId="{D2434E76-A6BB-4D4B-9A41-401F19289FAF}" dt="2022-11-28T16:36:57.646" v="6837"/>
          <ac:grpSpMkLst>
            <pc:docMk/>
            <pc:sldMk cId="2427236978" sldId="351"/>
            <ac:grpSpMk id="6" creationId="{047AA003-8973-4363-8FEB-87B1B157FD4A}"/>
          </ac:grpSpMkLst>
        </pc:grpChg>
        <pc:cxnChg chg="mod">
          <ac:chgData name="Solal Pirelli" userId="584f3c02d4d36311" providerId="LiveId" clId="{D2434E76-A6BB-4D4B-9A41-401F19289FAF}" dt="2022-11-28T16:37:18.271" v="6871" actId="692"/>
          <ac:cxnSpMkLst>
            <pc:docMk/>
            <pc:sldMk cId="2427236978" sldId="351"/>
            <ac:cxnSpMk id="7" creationId="{29DAC8A7-9AA7-4877-8A52-7F08AFB060A4}"/>
          </ac:cxnSpMkLst>
        </pc:cxnChg>
        <pc:cxnChg chg="mod">
          <ac:chgData name="Solal Pirelli" userId="584f3c02d4d36311" providerId="LiveId" clId="{D2434E76-A6BB-4D4B-9A41-401F19289FAF}" dt="2022-11-28T16:37:18.271" v="6871" actId="692"/>
          <ac:cxnSpMkLst>
            <pc:docMk/>
            <pc:sldMk cId="2427236978" sldId="351"/>
            <ac:cxnSpMk id="8" creationId="{0D8AE5A5-5E36-4BE2-9460-9B7E490C9DFA}"/>
          </ac:cxnSpMkLst>
        </pc:cxnChg>
      </pc:sldChg>
      <pc:sldChg chg="delSp modSp new mod">
        <pc:chgData name="Solal Pirelli" userId="584f3c02d4d36311" providerId="LiveId" clId="{D2434E76-A6BB-4D4B-9A41-401F19289FAF}" dt="2022-11-30T20:38:41.802" v="10235" actId="20577"/>
        <pc:sldMkLst>
          <pc:docMk/>
          <pc:sldMk cId="2362713130" sldId="352"/>
        </pc:sldMkLst>
        <pc:spChg chg="mod">
          <ac:chgData name="Solal Pirelli" userId="584f3c02d4d36311" providerId="LiveId" clId="{D2434E76-A6BB-4D4B-9A41-401F19289FAF}" dt="2022-11-28T16:37:39.406" v="6890" actId="20577"/>
          <ac:spMkLst>
            <pc:docMk/>
            <pc:sldMk cId="2362713130" sldId="352"/>
            <ac:spMk id="2" creationId="{48F9F3C1-857F-4809-B3A2-9A8051FAA60D}"/>
          </ac:spMkLst>
        </pc:spChg>
        <pc:spChg chg="mod">
          <ac:chgData name="Solal Pirelli" userId="584f3c02d4d36311" providerId="LiveId" clId="{D2434E76-A6BB-4D4B-9A41-401F19289FAF}" dt="2022-11-30T20:38:41.802" v="10235" actId="20577"/>
          <ac:spMkLst>
            <pc:docMk/>
            <pc:sldMk cId="2362713130" sldId="352"/>
            <ac:spMk id="3" creationId="{5126DBFE-98AE-40D2-9F93-C27993B17B63}"/>
          </ac:spMkLst>
        </pc:spChg>
        <pc:spChg chg="del">
          <ac:chgData name="Solal Pirelli" userId="584f3c02d4d36311" providerId="LiveId" clId="{D2434E76-A6BB-4D4B-9A41-401F19289FAF}" dt="2022-11-28T16:37:45.707" v="6918" actId="478"/>
          <ac:spMkLst>
            <pc:docMk/>
            <pc:sldMk cId="2362713130" sldId="352"/>
            <ac:spMk id="5" creationId="{09E7512E-1706-490D-92BA-174BA3770776}"/>
          </ac:spMkLst>
        </pc:spChg>
      </pc:sldChg>
      <pc:sldChg chg="delSp modSp new mod">
        <pc:chgData name="Solal Pirelli" userId="584f3c02d4d36311" providerId="LiveId" clId="{D2434E76-A6BB-4D4B-9A41-401F19289FAF}" dt="2022-11-28T16:38:32.595" v="7005" actId="478"/>
        <pc:sldMkLst>
          <pc:docMk/>
          <pc:sldMk cId="2701298508" sldId="353"/>
        </pc:sldMkLst>
        <pc:spChg chg="mod">
          <ac:chgData name="Solal Pirelli" userId="584f3c02d4d36311" providerId="LiveId" clId="{D2434E76-A6BB-4D4B-9A41-401F19289FAF}" dt="2022-11-28T16:37:53.925" v="6926" actId="20577"/>
          <ac:spMkLst>
            <pc:docMk/>
            <pc:sldMk cId="2701298508" sldId="353"/>
            <ac:spMk id="2" creationId="{DE564AA2-C1AF-411D-97CA-17DDC9233B18}"/>
          </ac:spMkLst>
        </pc:spChg>
        <pc:spChg chg="mod">
          <ac:chgData name="Solal Pirelli" userId="584f3c02d4d36311" providerId="LiveId" clId="{D2434E76-A6BB-4D4B-9A41-401F19289FAF}" dt="2022-11-28T16:38:26.449" v="7004" actId="13926"/>
          <ac:spMkLst>
            <pc:docMk/>
            <pc:sldMk cId="2701298508" sldId="353"/>
            <ac:spMk id="3" creationId="{44F66313-6DE9-4258-B7B7-B0A987B75451}"/>
          </ac:spMkLst>
        </pc:spChg>
        <pc:spChg chg="del">
          <ac:chgData name="Solal Pirelli" userId="584f3c02d4d36311" providerId="LiveId" clId="{D2434E76-A6BB-4D4B-9A41-401F19289FAF}" dt="2022-11-28T16:38:32.595" v="7005" actId="478"/>
          <ac:spMkLst>
            <pc:docMk/>
            <pc:sldMk cId="2701298508" sldId="353"/>
            <ac:spMk id="5" creationId="{AEB6007B-1DA5-48D1-AB12-34C4467510F7}"/>
          </ac:spMkLst>
        </pc:spChg>
      </pc:sldChg>
      <pc:sldChg chg="modSp add mod">
        <pc:chgData name="Solal Pirelli" userId="584f3c02d4d36311" providerId="LiveId" clId="{D2434E76-A6BB-4D4B-9A41-401F19289FAF}" dt="2022-11-28T16:39:08.328" v="7054" actId="13926"/>
        <pc:sldMkLst>
          <pc:docMk/>
          <pc:sldMk cId="1583853967" sldId="354"/>
        </pc:sldMkLst>
        <pc:spChg chg="mod">
          <ac:chgData name="Solal Pirelli" userId="584f3c02d4d36311" providerId="LiveId" clId="{D2434E76-A6BB-4D4B-9A41-401F19289FAF}" dt="2022-11-28T16:38:40.988" v="7017" actId="20577"/>
          <ac:spMkLst>
            <pc:docMk/>
            <pc:sldMk cId="1583853967" sldId="354"/>
            <ac:spMk id="2" creationId="{6CA047ED-D8C1-455F-B5F0-90784ECA5E89}"/>
          </ac:spMkLst>
        </pc:spChg>
        <pc:spChg chg="mod">
          <ac:chgData name="Solal Pirelli" userId="584f3c02d4d36311" providerId="LiveId" clId="{D2434E76-A6BB-4D4B-9A41-401F19289FAF}" dt="2022-11-28T16:39:08.328" v="7054" actId="13926"/>
          <ac:spMkLst>
            <pc:docMk/>
            <pc:sldMk cId="1583853967" sldId="354"/>
            <ac:spMk id="3" creationId="{0E594B27-4F77-49B6-9E5C-ED8809FC46D6}"/>
          </ac:spMkLst>
        </pc:spChg>
      </pc:sldChg>
      <pc:sldChg chg="delSp modSp new mod">
        <pc:chgData name="Solal Pirelli" userId="584f3c02d4d36311" providerId="LiveId" clId="{D2434E76-A6BB-4D4B-9A41-401F19289FAF}" dt="2022-11-30T20:41:37.128" v="10260" actId="5793"/>
        <pc:sldMkLst>
          <pc:docMk/>
          <pc:sldMk cId="3276224896" sldId="355"/>
        </pc:sldMkLst>
        <pc:spChg chg="mod">
          <ac:chgData name="Solal Pirelli" userId="584f3c02d4d36311" providerId="LiveId" clId="{D2434E76-A6BB-4D4B-9A41-401F19289FAF}" dt="2022-11-28T16:39:26.858" v="7060" actId="20577"/>
          <ac:spMkLst>
            <pc:docMk/>
            <pc:sldMk cId="3276224896" sldId="355"/>
            <ac:spMk id="2" creationId="{E836B02B-87F9-4E5C-9B48-BDFEE42318AD}"/>
          </ac:spMkLst>
        </pc:spChg>
        <pc:spChg chg="mod">
          <ac:chgData name="Solal Pirelli" userId="584f3c02d4d36311" providerId="LiveId" clId="{D2434E76-A6BB-4D4B-9A41-401F19289FAF}" dt="2022-11-30T20:41:37.128" v="10260" actId="5793"/>
          <ac:spMkLst>
            <pc:docMk/>
            <pc:sldMk cId="3276224896" sldId="355"/>
            <ac:spMk id="3" creationId="{619AB8A3-654C-4DBF-B82C-37252FFCD6B4}"/>
          </ac:spMkLst>
        </pc:spChg>
        <pc:spChg chg="del">
          <ac:chgData name="Solal Pirelli" userId="584f3c02d4d36311" providerId="LiveId" clId="{D2434E76-A6BB-4D4B-9A41-401F19289FAF}" dt="2022-11-28T16:39:45.669" v="7126" actId="478"/>
          <ac:spMkLst>
            <pc:docMk/>
            <pc:sldMk cId="3276224896" sldId="355"/>
            <ac:spMk id="5" creationId="{67BC4094-683C-4647-856E-D2FE390E4B83}"/>
          </ac:spMkLst>
        </pc:spChg>
      </pc:sldChg>
      <pc:sldChg chg="delSp modSp new mod">
        <pc:chgData name="Solal Pirelli" userId="584f3c02d4d36311" providerId="LiveId" clId="{D2434E76-A6BB-4D4B-9A41-401F19289FAF}" dt="2022-11-30T20:41:29.929" v="10256" actId="20577"/>
        <pc:sldMkLst>
          <pc:docMk/>
          <pc:sldMk cId="4254115224" sldId="356"/>
        </pc:sldMkLst>
        <pc:spChg chg="mod">
          <ac:chgData name="Solal Pirelli" userId="584f3c02d4d36311" providerId="LiveId" clId="{D2434E76-A6BB-4D4B-9A41-401F19289FAF}" dt="2022-11-28T17:05:43.904" v="7149" actId="20577"/>
          <ac:spMkLst>
            <pc:docMk/>
            <pc:sldMk cId="4254115224" sldId="356"/>
            <ac:spMk id="2" creationId="{543B2F04-F1F4-4696-8F36-0A8F87DAEA78}"/>
          </ac:spMkLst>
        </pc:spChg>
        <pc:spChg chg="mod">
          <ac:chgData name="Solal Pirelli" userId="584f3c02d4d36311" providerId="LiveId" clId="{D2434E76-A6BB-4D4B-9A41-401F19289FAF}" dt="2022-11-30T20:41:29.929" v="10256" actId="20577"/>
          <ac:spMkLst>
            <pc:docMk/>
            <pc:sldMk cId="4254115224" sldId="356"/>
            <ac:spMk id="3" creationId="{F69188E6-568C-4333-AC64-147589950E81}"/>
          </ac:spMkLst>
        </pc:spChg>
        <pc:spChg chg="del">
          <ac:chgData name="Solal Pirelli" userId="584f3c02d4d36311" providerId="LiveId" clId="{D2434E76-A6BB-4D4B-9A41-401F19289FAF}" dt="2022-11-28T17:05:58.706" v="7189" actId="478"/>
          <ac:spMkLst>
            <pc:docMk/>
            <pc:sldMk cId="4254115224" sldId="356"/>
            <ac:spMk id="5" creationId="{6DFF65CA-44D9-4FFD-9B69-799EA9621D08}"/>
          </ac:spMkLst>
        </pc:spChg>
      </pc:sldChg>
      <pc:sldChg chg="addSp delSp modSp add mod">
        <pc:chgData name="Solal Pirelli" userId="584f3c02d4d36311" providerId="LiveId" clId="{D2434E76-A6BB-4D4B-9A41-401F19289FAF}" dt="2022-11-30T20:41:40.016" v="10261"/>
        <pc:sldMkLst>
          <pc:docMk/>
          <pc:sldMk cId="2562918638" sldId="357"/>
        </pc:sldMkLst>
        <pc:spChg chg="del">
          <ac:chgData name="Solal Pirelli" userId="584f3c02d4d36311" providerId="LiveId" clId="{D2434E76-A6BB-4D4B-9A41-401F19289FAF}" dt="2022-11-28T17:06:55.085" v="7274" actId="478"/>
          <ac:spMkLst>
            <pc:docMk/>
            <pc:sldMk cId="2562918638" sldId="357"/>
            <ac:spMk id="2" creationId="{543B2F04-F1F4-4696-8F36-0A8F87DAEA78}"/>
          </ac:spMkLst>
        </pc:spChg>
        <pc:spChg chg="mod">
          <ac:chgData name="Solal Pirelli" userId="584f3c02d4d36311" providerId="LiveId" clId="{D2434E76-A6BB-4D4B-9A41-401F19289FAF}" dt="2022-11-30T20:41:40.016" v="10261"/>
          <ac:spMkLst>
            <pc:docMk/>
            <pc:sldMk cId="2562918638" sldId="357"/>
            <ac:spMk id="3" creationId="{F69188E6-568C-4333-AC64-147589950E81}"/>
          </ac:spMkLst>
        </pc:spChg>
        <pc:spChg chg="add del mod">
          <ac:chgData name="Solal Pirelli" userId="584f3c02d4d36311" providerId="LiveId" clId="{D2434E76-A6BB-4D4B-9A41-401F19289FAF}" dt="2022-11-28T17:06:56.211" v="7275" actId="478"/>
          <ac:spMkLst>
            <pc:docMk/>
            <pc:sldMk cId="2562918638" sldId="357"/>
            <ac:spMk id="6" creationId="{7C07B0E3-27B0-41AC-83A1-297053BDA9FB}"/>
          </ac:spMkLst>
        </pc:spChg>
      </pc:sldChg>
      <pc:sldChg chg="delSp modSp new mod">
        <pc:chgData name="Solal Pirelli" userId="584f3c02d4d36311" providerId="LiveId" clId="{D2434E76-A6BB-4D4B-9A41-401F19289FAF}" dt="2022-11-30T20:45:02.336" v="10273" actId="20577"/>
        <pc:sldMkLst>
          <pc:docMk/>
          <pc:sldMk cId="3235840906" sldId="358"/>
        </pc:sldMkLst>
        <pc:spChg chg="mod">
          <ac:chgData name="Solal Pirelli" userId="584f3c02d4d36311" providerId="LiveId" clId="{D2434E76-A6BB-4D4B-9A41-401F19289FAF}" dt="2022-11-28T17:07:13.415" v="7325" actId="20577"/>
          <ac:spMkLst>
            <pc:docMk/>
            <pc:sldMk cId="3235840906" sldId="358"/>
            <ac:spMk id="2" creationId="{743F1622-BA27-4033-842D-A5BFA8CE0067}"/>
          </ac:spMkLst>
        </pc:spChg>
        <pc:spChg chg="mod">
          <ac:chgData name="Solal Pirelli" userId="584f3c02d4d36311" providerId="LiveId" clId="{D2434E76-A6BB-4D4B-9A41-401F19289FAF}" dt="2022-11-30T20:45:02.336" v="10273" actId="20577"/>
          <ac:spMkLst>
            <pc:docMk/>
            <pc:sldMk cId="3235840906" sldId="358"/>
            <ac:spMk id="3" creationId="{AB473F09-EAF3-415C-8E01-171DFB740BEC}"/>
          </ac:spMkLst>
        </pc:spChg>
        <pc:spChg chg="del">
          <ac:chgData name="Solal Pirelli" userId="584f3c02d4d36311" providerId="LiveId" clId="{D2434E76-A6BB-4D4B-9A41-401F19289FAF}" dt="2022-11-28T17:08:50.389" v="7429" actId="478"/>
          <ac:spMkLst>
            <pc:docMk/>
            <pc:sldMk cId="3235840906" sldId="358"/>
            <ac:spMk id="5" creationId="{FD3D062C-A02B-4611-971E-C039E8580FB6}"/>
          </ac:spMkLst>
        </pc:spChg>
      </pc:sldChg>
      <pc:sldChg chg="delSp modSp new mod">
        <pc:chgData name="Solal Pirelli" userId="584f3c02d4d36311" providerId="LiveId" clId="{D2434E76-A6BB-4D4B-9A41-401F19289FAF}" dt="2022-11-28T17:11:12.873" v="7681" actId="20577"/>
        <pc:sldMkLst>
          <pc:docMk/>
          <pc:sldMk cId="653983696" sldId="359"/>
        </pc:sldMkLst>
        <pc:spChg chg="mod">
          <ac:chgData name="Solal Pirelli" userId="584f3c02d4d36311" providerId="LiveId" clId="{D2434E76-A6BB-4D4B-9A41-401F19289FAF}" dt="2022-11-28T17:09:06.228" v="7449" actId="20577"/>
          <ac:spMkLst>
            <pc:docMk/>
            <pc:sldMk cId="653983696" sldId="359"/>
            <ac:spMk id="2" creationId="{E68C0316-F42B-4C06-AE35-B85513BA4CB4}"/>
          </ac:spMkLst>
        </pc:spChg>
        <pc:spChg chg="mod">
          <ac:chgData name="Solal Pirelli" userId="584f3c02d4d36311" providerId="LiveId" clId="{D2434E76-A6BB-4D4B-9A41-401F19289FAF}" dt="2022-11-28T17:11:12.873" v="7681" actId="20577"/>
          <ac:spMkLst>
            <pc:docMk/>
            <pc:sldMk cId="653983696" sldId="359"/>
            <ac:spMk id="3" creationId="{A01C8A3D-639D-4D39-BCA5-3E431DC57F6F}"/>
          </ac:spMkLst>
        </pc:spChg>
        <pc:spChg chg="del">
          <ac:chgData name="Solal Pirelli" userId="584f3c02d4d36311" providerId="LiveId" clId="{D2434E76-A6BB-4D4B-9A41-401F19289FAF}" dt="2022-11-28T17:09:26.821" v="7502" actId="478"/>
          <ac:spMkLst>
            <pc:docMk/>
            <pc:sldMk cId="653983696" sldId="359"/>
            <ac:spMk id="5" creationId="{95B4A34A-C232-4EEE-8A18-E12827369405}"/>
          </ac:spMkLst>
        </pc:spChg>
      </pc:sldChg>
      <pc:sldChg chg="delSp modSp new mod">
        <pc:chgData name="Solal Pirelli" userId="584f3c02d4d36311" providerId="LiveId" clId="{D2434E76-A6BB-4D4B-9A41-401F19289FAF}" dt="2022-11-28T17:11:10.213" v="7679" actId="20577"/>
        <pc:sldMkLst>
          <pc:docMk/>
          <pc:sldMk cId="3767669418" sldId="360"/>
        </pc:sldMkLst>
        <pc:spChg chg="mod">
          <ac:chgData name="Solal Pirelli" userId="584f3c02d4d36311" providerId="LiveId" clId="{D2434E76-A6BB-4D4B-9A41-401F19289FAF}" dt="2022-11-28T17:09:46.884" v="7529" actId="20577"/>
          <ac:spMkLst>
            <pc:docMk/>
            <pc:sldMk cId="3767669418" sldId="360"/>
            <ac:spMk id="2" creationId="{B9023A26-85C3-45F0-A790-E558E65F62A8}"/>
          </ac:spMkLst>
        </pc:spChg>
        <pc:spChg chg="mod">
          <ac:chgData name="Solal Pirelli" userId="584f3c02d4d36311" providerId="LiveId" clId="{D2434E76-A6BB-4D4B-9A41-401F19289FAF}" dt="2022-11-28T17:11:10.213" v="7679" actId="20577"/>
          <ac:spMkLst>
            <pc:docMk/>
            <pc:sldMk cId="3767669418" sldId="360"/>
            <ac:spMk id="3" creationId="{9600CBA1-734A-48B4-A11A-8D2D1A5A2151}"/>
          </ac:spMkLst>
        </pc:spChg>
        <pc:spChg chg="del">
          <ac:chgData name="Solal Pirelli" userId="584f3c02d4d36311" providerId="LiveId" clId="{D2434E76-A6BB-4D4B-9A41-401F19289FAF}" dt="2022-11-28T17:09:49.421" v="7530" actId="478"/>
          <ac:spMkLst>
            <pc:docMk/>
            <pc:sldMk cId="3767669418" sldId="360"/>
            <ac:spMk id="5" creationId="{9E8262F8-5F67-4DA4-B62B-7E28AC399805}"/>
          </ac:spMkLst>
        </pc:spChg>
      </pc:sldChg>
      <pc:sldChg chg="delSp modSp new mod">
        <pc:chgData name="Solal Pirelli" userId="584f3c02d4d36311" providerId="LiveId" clId="{D2434E76-A6BB-4D4B-9A41-401F19289FAF}" dt="2022-11-30T20:50:38.578" v="10337" actId="5793"/>
        <pc:sldMkLst>
          <pc:docMk/>
          <pc:sldMk cId="2105363118" sldId="361"/>
        </pc:sldMkLst>
        <pc:spChg chg="mod">
          <ac:chgData name="Solal Pirelli" userId="584f3c02d4d36311" providerId="LiveId" clId="{D2434E76-A6BB-4D4B-9A41-401F19289FAF}" dt="2022-11-28T17:11:21.164" v="7702" actId="20577"/>
          <ac:spMkLst>
            <pc:docMk/>
            <pc:sldMk cId="2105363118" sldId="361"/>
            <ac:spMk id="2" creationId="{D23139FE-DA16-4FF7-A14C-A8E7FBD7F2A3}"/>
          </ac:spMkLst>
        </pc:spChg>
        <pc:spChg chg="mod">
          <ac:chgData name="Solal Pirelli" userId="584f3c02d4d36311" providerId="LiveId" clId="{D2434E76-A6BB-4D4B-9A41-401F19289FAF}" dt="2022-11-30T20:50:38.578" v="10337" actId="5793"/>
          <ac:spMkLst>
            <pc:docMk/>
            <pc:sldMk cId="2105363118" sldId="361"/>
            <ac:spMk id="3" creationId="{38912388-8FEC-4580-90C2-3539BD8519A1}"/>
          </ac:spMkLst>
        </pc:spChg>
        <pc:spChg chg="del">
          <ac:chgData name="Solal Pirelli" userId="584f3c02d4d36311" providerId="LiveId" clId="{D2434E76-A6BB-4D4B-9A41-401F19289FAF}" dt="2022-11-28T17:11:37.341" v="7767" actId="478"/>
          <ac:spMkLst>
            <pc:docMk/>
            <pc:sldMk cId="2105363118" sldId="361"/>
            <ac:spMk id="5" creationId="{5699B7C2-6349-4D56-A7C6-33A49CC6F7D7}"/>
          </ac:spMkLst>
        </pc:spChg>
      </pc:sldChg>
      <pc:sldChg chg="delSp modSp new mod">
        <pc:chgData name="Solal Pirelli" userId="584f3c02d4d36311" providerId="LiveId" clId="{D2434E76-A6BB-4D4B-9A41-401F19289FAF}" dt="2022-11-30T20:50:29.300" v="10334" actId="5793"/>
        <pc:sldMkLst>
          <pc:docMk/>
          <pc:sldMk cId="3352040852" sldId="362"/>
        </pc:sldMkLst>
        <pc:spChg chg="del">
          <ac:chgData name="Solal Pirelli" userId="584f3c02d4d36311" providerId="LiveId" clId="{D2434E76-A6BB-4D4B-9A41-401F19289FAF}" dt="2022-11-28T17:12:22.586" v="7838" actId="478"/>
          <ac:spMkLst>
            <pc:docMk/>
            <pc:sldMk cId="3352040852" sldId="362"/>
            <ac:spMk id="2" creationId="{B792748B-4D1D-4100-BA6F-C6C84561435E}"/>
          </ac:spMkLst>
        </pc:spChg>
        <pc:spChg chg="mod">
          <ac:chgData name="Solal Pirelli" userId="584f3c02d4d36311" providerId="LiveId" clId="{D2434E76-A6BB-4D4B-9A41-401F19289FAF}" dt="2022-11-30T20:50:29.300" v="10334" actId="5793"/>
          <ac:spMkLst>
            <pc:docMk/>
            <pc:sldMk cId="3352040852" sldId="362"/>
            <ac:spMk id="3" creationId="{DB189BDC-42BA-4B97-9706-82C9AE767B8A}"/>
          </ac:spMkLst>
        </pc:spChg>
        <pc:spChg chg="del">
          <ac:chgData name="Solal Pirelli" userId="584f3c02d4d36311" providerId="LiveId" clId="{D2434E76-A6BB-4D4B-9A41-401F19289FAF}" dt="2022-11-28T17:12:24.024" v="7839" actId="478"/>
          <ac:spMkLst>
            <pc:docMk/>
            <pc:sldMk cId="3352040852" sldId="362"/>
            <ac:spMk id="5" creationId="{B278388F-52FD-4A46-9137-4A1E7109FCAB}"/>
          </ac:spMkLst>
        </pc:spChg>
      </pc:sldChg>
      <pc:sldChg chg="delSp modSp new mod">
        <pc:chgData name="Solal Pirelli" userId="584f3c02d4d36311" providerId="LiveId" clId="{D2434E76-A6BB-4D4B-9A41-401F19289FAF}" dt="2022-11-30T20:51:33.189" v="10372" actId="207"/>
        <pc:sldMkLst>
          <pc:docMk/>
          <pc:sldMk cId="1837114339" sldId="363"/>
        </pc:sldMkLst>
        <pc:spChg chg="mod">
          <ac:chgData name="Solal Pirelli" userId="584f3c02d4d36311" providerId="LiveId" clId="{D2434E76-A6BB-4D4B-9A41-401F19289FAF}" dt="2022-11-28T17:12:44.323" v="7875" actId="20577"/>
          <ac:spMkLst>
            <pc:docMk/>
            <pc:sldMk cId="1837114339" sldId="363"/>
            <ac:spMk id="2" creationId="{00D36019-81DD-460F-A21A-DE121A4C70A5}"/>
          </ac:spMkLst>
        </pc:spChg>
        <pc:spChg chg="mod">
          <ac:chgData name="Solal Pirelli" userId="584f3c02d4d36311" providerId="LiveId" clId="{D2434E76-A6BB-4D4B-9A41-401F19289FAF}" dt="2022-11-30T20:51:33.189" v="10372" actId="207"/>
          <ac:spMkLst>
            <pc:docMk/>
            <pc:sldMk cId="1837114339" sldId="363"/>
            <ac:spMk id="3" creationId="{30524DA9-23D7-4197-BFCB-B78F230AD811}"/>
          </ac:spMkLst>
        </pc:spChg>
        <pc:spChg chg="del">
          <ac:chgData name="Solal Pirelli" userId="584f3c02d4d36311" providerId="LiveId" clId="{D2434E76-A6BB-4D4B-9A41-401F19289FAF}" dt="2022-11-28T17:13:19.542" v="8057" actId="478"/>
          <ac:spMkLst>
            <pc:docMk/>
            <pc:sldMk cId="1837114339" sldId="363"/>
            <ac:spMk id="5" creationId="{952A47AE-9FC8-4B8C-A2C9-A0812618BE40}"/>
          </ac:spMkLst>
        </pc:spChg>
      </pc:sldChg>
      <pc:sldChg chg="delSp modSp new mod modNotesTx">
        <pc:chgData name="Solal Pirelli" userId="584f3c02d4d36311" providerId="LiveId" clId="{D2434E76-A6BB-4D4B-9A41-401F19289FAF}" dt="2022-11-28T17:39:59.435" v="8244" actId="20577"/>
        <pc:sldMkLst>
          <pc:docMk/>
          <pc:sldMk cId="1713874283" sldId="364"/>
        </pc:sldMkLst>
        <pc:spChg chg="mod">
          <ac:chgData name="Solal Pirelli" userId="584f3c02d4d36311" providerId="LiveId" clId="{D2434E76-A6BB-4D4B-9A41-401F19289FAF}" dt="2022-11-28T17:14:38.680" v="8114" actId="20577"/>
          <ac:spMkLst>
            <pc:docMk/>
            <pc:sldMk cId="1713874283" sldId="364"/>
            <ac:spMk id="2" creationId="{97A8A10F-AD91-40ED-8259-1C36CD21D00C}"/>
          </ac:spMkLst>
        </pc:spChg>
        <pc:spChg chg="mod">
          <ac:chgData name="Solal Pirelli" userId="584f3c02d4d36311" providerId="LiveId" clId="{D2434E76-A6BB-4D4B-9A41-401F19289FAF}" dt="2022-11-28T17:39:32.906" v="8224" actId="404"/>
          <ac:spMkLst>
            <pc:docMk/>
            <pc:sldMk cId="1713874283" sldId="364"/>
            <ac:spMk id="3" creationId="{5A31211B-DF4C-4014-845A-CEA3055AA349}"/>
          </ac:spMkLst>
        </pc:spChg>
        <pc:spChg chg="del">
          <ac:chgData name="Solal Pirelli" userId="584f3c02d4d36311" providerId="LiveId" clId="{D2434E76-A6BB-4D4B-9A41-401F19289FAF}" dt="2022-11-28T17:39:35.275" v="8225" actId="478"/>
          <ac:spMkLst>
            <pc:docMk/>
            <pc:sldMk cId="1713874283" sldId="364"/>
            <ac:spMk id="5" creationId="{F831FE4A-1D24-41C6-BF48-37221171319C}"/>
          </ac:spMkLst>
        </pc:spChg>
      </pc:sldChg>
      <pc:sldChg chg="modSp add mod modNotesTx">
        <pc:chgData name="Solal Pirelli" userId="584f3c02d4d36311" providerId="LiveId" clId="{D2434E76-A6BB-4D4B-9A41-401F19289FAF}" dt="2022-11-28T17:41:00.335" v="8295" actId="20577"/>
        <pc:sldMkLst>
          <pc:docMk/>
          <pc:sldMk cId="339060977" sldId="365"/>
        </pc:sldMkLst>
        <pc:spChg chg="mod">
          <ac:chgData name="Solal Pirelli" userId="584f3c02d4d36311" providerId="LiveId" clId="{D2434E76-A6BB-4D4B-9A41-401F19289FAF}" dt="2022-11-28T17:40:54.265" v="8293"/>
          <ac:spMkLst>
            <pc:docMk/>
            <pc:sldMk cId="339060977" sldId="365"/>
            <ac:spMk id="3" creationId="{E22A964B-385C-4C66-B2AD-52A8B1474E6D}"/>
          </ac:spMkLst>
        </pc:spChg>
      </pc:sldChg>
      <pc:sldChg chg="modSp add mod modNotesTx">
        <pc:chgData name="Solal Pirelli" userId="584f3c02d4d36311" providerId="LiveId" clId="{D2434E76-A6BB-4D4B-9A41-401F19289FAF}" dt="2022-11-28T17:43:27.691" v="8411" actId="207"/>
        <pc:sldMkLst>
          <pc:docMk/>
          <pc:sldMk cId="2147498545" sldId="366"/>
        </pc:sldMkLst>
        <pc:spChg chg="mod">
          <ac:chgData name="Solal Pirelli" userId="584f3c02d4d36311" providerId="LiveId" clId="{D2434E76-A6BB-4D4B-9A41-401F19289FAF}" dt="2022-11-28T17:43:27.691" v="8411" actId="207"/>
          <ac:spMkLst>
            <pc:docMk/>
            <pc:sldMk cId="2147498545" sldId="366"/>
            <ac:spMk id="3" creationId="{E22A964B-385C-4C66-B2AD-52A8B1474E6D}"/>
          </ac:spMkLst>
        </pc:spChg>
      </pc:sldChg>
      <pc:sldChg chg="delSp modSp new mod modNotesTx">
        <pc:chgData name="Solal Pirelli" userId="584f3c02d4d36311" providerId="LiveId" clId="{D2434E76-A6BB-4D4B-9A41-401F19289FAF}" dt="2022-11-30T20:08:24.996" v="9764" actId="20577"/>
        <pc:sldMkLst>
          <pc:docMk/>
          <pc:sldMk cId="3578509100" sldId="367"/>
        </pc:sldMkLst>
        <pc:spChg chg="del">
          <ac:chgData name="Solal Pirelli" userId="584f3c02d4d36311" providerId="LiveId" clId="{D2434E76-A6BB-4D4B-9A41-401F19289FAF}" dt="2022-11-28T17:42:45.819" v="8374" actId="478"/>
          <ac:spMkLst>
            <pc:docMk/>
            <pc:sldMk cId="3578509100" sldId="367"/>
            <ac:spMk id="2" creationId="{3A560785-AEAF-40AB-A77B-8D0EA203F2F6}"/>
          </ac:spMkLst>
        </pc:spChg>
        <pc:spChg chg="mod">
          <ac:chgData name="Solal Pirelli" userId="584f3c02d4d36311" providerId="LiveId" clId="{D2434E76-A6BB-4D4B-9A41-401F19289FAF}" dt="2022-11-28T17:44:45.822" v="8463" actId="14100"/>
          <ac:spMkLst>
            <pc:docMk/>
            <pc:sldMk cId="3578509100" sldId="367"/>
            <ac:spMk id="3" creationId="{EC500B7F-BA5A-47A6-95C9-406F2EF887D8}"/>
          </ac:spMkLst>
        </pc:spChg>
        <pc:spChg chg="del">
          <ac:chgData name="Solal Pirelli" userId="584f3c02d4d36311" providerId="LiveId" clId="{D2434E76-A6BB-4D4B-9A41-401F19289FAF}" dt="2022-11-28T17:43:55.589" v="8417" actId="478"/>
          <ac:spMkLst>
            <pc:docMk/>
            <pc:sldMk cId="3578509100" sldId="367"/>
            <ac:spMk id="5" creationId="{E9EE8E52-6817-4910-ACA9-A5D7DBF19392}"/>
          </ac:spMkLst>
        </pc:spChg>
      </pc:sldChg>
      <pc:sldChg chg="delSp modSp new mod">
        <pc:chgData name="Solal Pirelli" userId="584f3c02d4d36311" providerId="LiveId" clId="{D2434E76-A6BB-4D4B-9A41-401F19289FAF}" dt="2022-11-28T17:46:29.975" v="8637" actId="478"/>
        <pc:sldMkLst>
          <pc:docMk/>
          <pc:sldMk cId="2148536857" sldId="368"/>
        </pc:sldMkLst>
        <pc:spChg chg="del">
          <ac:chgData name="Solal Pirelli" userId="584f3c02d4d36311" providerId="LiveId" clId="{D2434E76-A6BB-4D4B-9A41-401F19289FAF}" dt="2022-11-28T17:46:28.837" v="8636" actId="478"/>
          <ac:spMkLst>
            <pc:docMk/>
            <pc:sldMk cId="2148536857" sldId="368"/>
            <ac:spMk id="2" creationId="{9483FC56-7FCB-419C-BB37-8F4DCFA4BD5C}"/>
          </ac:spMkLst>
        </pc:spChg>
        <pc:spChg chg="mod">
          <ac:chgData name="Solal Pirelli" userId="584f3c02d4d36311" providerId="LiveId" clId="{D2434E76-A6BB-4D4B-9A41-401F19289FAF}" dt="2022-11-28T17:46:27.321" v="8635" actId="207"/>
          <ac:spMkLst>
            <pc:docMk/>
            <pc:sldMk cId="2148536857" sldId="368"/>
            <ac:spMk id="3" creationId="{2C1C7344-97FD-4519-8951-E1FA2880B087}"/>
          </ac:spMkLst>
        </pc:spChg>
        <pc:spChg chg="del">
          <ac:chgData name="Solal Pirelli" userId="584f3c02d4d36311" providerId="LiveId" clId="{D2434E76-A6BB-4D4B-9A41-401F19289FAF}" dt="2022-11-28T17:46:29.975" v="8637" actId="478"/>
          <ac:spMkLst>
            <pc:docMk/>
            <pc:sldMk cId="2148536857" sldId="368"/>
            <ac:spMk id="5" creationId="{42A5EFA6-DB29-41E1-BAAE-DBDB80AC96B2}"/>
          </ac:spMkLst>
        </pc:spChg>
      </pc:sldChg>
      <pc:sldChg chg="delSp modSp new mod">
        <pc:chgData name="Solal Pirelli" userId="584f3c02d4d36311" providerId="LiveId" clId="{D2434E76-A6BB-4D4B-9A41-401F19289FAF}" dt="2022-11-30T19:44:12.179" v="9669" actId="207"/>
        <pc:sldMkLst>
          <pc:docMk/>
          <pc:sldMk cId="2604881935" sldId="369"/>
        </pc:sldMkLst>
        <pc:spChg chg="del">
          <ac:chgData name="Solal Pirelli" userId="584f3c02d4d36311" providerId="LiveId" clId="{D2434E76-A6BB-4D4B-9A41-401F19289FAF}" dt="2022-11-28T17:47:11.789" v="8700" actId="478"/>
          <ac:spMkLst>
            <pc:docMk/>
            <pc:sldMk cId="2604881935" sldId="369"/>
            <ac:spMk id="2" creationId="{70C3C749-85C6-4D4F-8E8D-E26F34F1A937}"/>
          </ac:spMkLst>
        </pc:spChg>
        <pc:spChg chg="mod">
          <ac:chgData name="Solal Pirelli" userId="584f3c02d4d36311" providerId="LiveId" clId="{D2434E76-A6BB-4D4B-9A41-401F19289FAF}" dt="2022-11-30T19:44:12.179" v="9669" actId="207"/>
          <ac:spMkLst>
            <pc:docMk/>
            <pc:sldMk cId="2604881935" sldId="369"/>
            <ac:spMk id="3" creationId="{0A85C9BC-7AE5-43A5-A0BC-2F404B62488B}"/>
          </ac:spMkLst>
        </pc:spChg>
        <pc:spChg chg="del">
          <ac:chgData name="Solal Pirelli" userId="584f3c02d4d36311" providerId="LiveId" clId="{D2434E76-A6BB-4D4B-9A41-401F19289FAF}" dt="2022-11-28T17:48:09.195" v="8748" actId="478"/>
          <ac:spMkLst>
            <pc:docMk/>
            <pc:sldMk cId="2604881935" sldId="369"/>
            <ac:spMk id="5" creationId="{4AE46D4B-2DEE-47A4-9027-986ACB723FCE}"/>
          </ac:spMkLst>
        </pc:spChg>
      </pc:sldChg>
      <pc:sldChg chg="delSp modSp new mod">
        <pc:chgData name="Solal Pirelli" userId="584f3c02d4d36311" providerId="LiveId" clId="{D2434E76-A6BB-4D4B-9A41-401F19289FAF}" dt="2022-11-28T20:43:47.938" v="9034" actId="20577"/>
        <pc:sldMkLst>
          <pc:docMk/>
          <pc:sldMk cId="3001764451" sldId="370"/>
        </pc:sldMkLst>
        <pc:spChg chg="mod">
          <ac:chgData name="Solal Pirelli" userId="584f3c02d4d36311" providerId="LiveId" clId="{D2434E76-A6BB-4D4B-9A41-401F19289FAF}" dt="2022-11-28T19:33:23.143" v="8839" actId="20577"/>
          <ac:spMkLst>
            <pc:docMk/>
            <pc:sldMk cId="3001764451" sldId="370"/>
            <ac:spMk id="2" creationId="{0F8DB5C1-10D6-452F-A6E5-AC3DEA93CD07}"/>
          </ac:spMkLst>
        </pc:spChg>
        <pc:spChg chg="mod">
          <ac:chgData name="Solal Pirelli" userId="584f3c02d4d36311" providerId="LiveId" clId="{D2434E76-A6BB-4D4B-9A41-401F19289FAF}" dt="2022-11-28T20:43:47.938" v="9034" actId="20577"/>
          <ac:spMkLst>
            <pc:docMk/>
            <pc:sldMk cId="3001764451" sldId="370"/>
            <ac:spMk id="3" creationId="{CBC2E0EC-847A-4E1E-B28E-5F75C6FFC47E}"/>
          </ac:spMkLst>
        </pc:spChg>
        <pc:spChg chg="del">
          <ac:chgData name="Solal Pirelli" userId="584f3c02d4d36311" providerId="LiveId" clId="{D2434E76-A6BB-4D4B-9A41-401F19289FAF}" dt="2022-11-28T19:33:37.138" v="8863" actId="478"/>
          <ac:spMkLst>
            <pc:docMk/>
            <pc:sldMk cId="3001764451" sldId="370"/>
            <ac:spMk id="5" creationId="{EBB65646-0372-409C-A556-4A9EB17DE3E5}"/>
          </ac:spMkLst>
        </pc:spChg>
      </pc:sldChg>
      <pc:sldChg chg="addSp delSp modSp add mod">
        <pc:chgData name="Solal Pirelli" userId="584f3c02d4d36311" providerId="LiveId" clId="{D2434E76-A6BB-4D4B-9A41-401F19289FAF}" dt="2022-11-28T20:25:25.621" v="8974" actId="12788"/>
        <pc:sldMkLst>
          <pc:docMk/>
          <pc:sldMk cId="1965595869" sldId="371"/>
        </pc:sldMkLst>
        <pc:spChg chg="del">
          <ac:chgData name="Solal Pirelli" userId="584f3c02d4d36311" providerId="LiveId" clId="{D2434E76-A6BB-4D4B-9A41-401F19289FAF}" dt="2022-11-28T20:25:13.932" v="8970" actId="478"/>
          <ac:spMkLst>
            <pc:docMk/>
            <pc:sldMk cId="1965595869" sldId="371"/>
            <ac:spMk id="2" creationId="{1003B074-09EC-4B0D-AD92-B41692D95A0F}"/>
          </ac:spMkLst>
        </pc:spChg>
        <pc:spChg chg="add del mod">
          <ac:chgData name="Solal Pirelli" userId="584f3c02d4d36311" providerId="LiveId" clId="{D2434E76-A6BB-4D4B-9A41-401F19289FAF}" dt="2022-11-28T20:25:15.621" v="8971" actId="478"/>
          <ac:spMkLst>
            <pc:docMk/>
            <pc:sldMk cId="1965595869" sldId="371"/>
            <ac:spMk id="9" creationId="{1E819785-6D15-4393-B05E-E44458D53263}"/>
          </ac:spMkLst>
        </pc:spChg>
        <pc:spChg chg="del">
          <ac:chgData name="Solal Pirelli" userId="584f3c02d4d36311" providerId="LiveId" clId="{D2434E76-A6BB-4D4B-9A41-401F19289FAF}" dt="2022-11-28T20:25:16.834" v="8972" actId="478"/>
          <ac:spMkLst>
            <pc:docMk/>
            <pc:sldMk cId="1965595869" sldId="371"/>
            <ac:spMk id="11" creationId="{5A5D38C8-9053-4EE2-8D46-79CA9980202F}"/>
          </ac:spMkLst>
        </pc:spChg>
        <pc:spChg chg="del">
          <ac:chgData name="Solal Pirelli" userId="584f3c02d4d36311" providerId="LiveId" clId="{D2434E76-A6BB-4D4B-9A41-401F19289FAF}" dt="2022-11-28T20:25:18.293" v="8973" actId="478"/>
          <ac:spMkLst>
            <pc:docMk/>
            <pc:sldMk cId="1965595869" sldId="371"/>
            <ac:spMk id="13" creationId="{DC21752E-CB60-498B-8DA0-B787CAFCD9D6}"/>
          </ac:spMkLst>
        </pc:spChg>
        <pc:spChg chg="add mod">
          <ac:chgData name="Solal Pirelli" userId="584f3c02d4d36311" providerId="LiveId" clId="{D2434E76-A6BB-4D4B-9A41-401F19289FAF}" dt="2022-11-28T20:24:42.569" v="8960" actId="571"/>
          <ac:spMkLst>
            <pc:docMk/>
            <pc:sldMk cId="1965595869" sldId="371"/>
            <ac:spMk id="15" creationId="{DEC82041-63AD-4443-8EBA-9E7A45929E98}"/>
          </ac:spMkLst>
        </pc:spChg>
        <pc:spChg chg="add mod">
          <ac:chgData name="Solal Pirelli" userId="584f3c02d4d36311" providerId="LiveId" clId="{D2434E76-A6BB-4D4B-9A41-401F19289FAF}" dt="2022-11-28T20:25:25.621" v="8974" actId="12788"/>
          <ac:spMkLst>
            <pc:docMk/>
            <pc:sldMk cId="1965595869" sldId="371"/>
            <ac:spMk id="17" creationId="{B6F27FA6-CD0B-48D1-A9B5-19FB8F808819}"/>
          </ac:spMkLst>
        </pc:spChg>
        <pc:spChg chg="mod">
          <ac:chgData name="Solal Pirelli" userId="584f3c02d4d36311" providerId="LiveId" clId="{D2434E76-A6BB-4D4B-9A41-401F19289FAF}" dt="2022-11-28T20:24:39.089" v="8959" actId="1076"/>
          <ac:spMkLst>
            <pc:docMk/>
            <pc:sldMk cId="1965595869" sldId="371"/>
            <ac:spMk id="19" creationId="{9E8B493E-51BB-4E02-B9AB-5626924FDD63}"/>
          </ac:spMkLst>
        </pc:spChg>
        <pc:cxnChg chg="mod">
          <ac:chgData name="Solal Pirelli" userId="584f3c02d4d36311" providerId="LiveId" clId="{D2434E76-A6BB-4D4B-9A41-401F19289FAF}" dt="2022-11-28T20:24:22.394" v="8953" actId="14100"/>
          <ac:cxnSpMkLst>
            <pc:docMk/>
            <pc:sldMk cId="1965595869" sldId="371"/>
            <ac:cxnSpMk id="7" creationId="{F9BA980E-F60A-43C8-8528-7367B060094A}"/>
          </ac:cxnSpMkLst>
        </pc:cxnChg>
        <pc:cxnChg chg="mod">
          <ac:chgData name="Solal Pirelli" userId="584f3c02d4d36311" providerId="LiveId" clId="{D2434E76-A6BB-4D4B-9A41-401F19289FAF}" dt="2022-11-28T20:24:51.552" v="8962" actId="1076"/>
          <ac:cxnSpMkLst>
            <pc:docMk/>
            <pc:sldMk cId="1965595869" sldId="371"/>
            <ac:cxnSpMk id="8" creationId="{42D62CD5-2427-4246-BB32-EF4FABC16EE5}"/>
          </ac:cxnSpMkLst>
        </pc:cxnChg>
        <pc:cxnChg chg="mod">
          <ac:chgData name="Solal Pirelli" userId="584f3c02d4d36311" providerId="LiveId" clId="{D2434E76-A6BB-4D4B-9A41-401F19289FAF}" dt="2022-11-28T20:24:38.161" v="8958" actId="14100"/>
          <ac:cxnSpMkLst>
            <pc:docMk/>
            <pc:sldMk cId="1965595869" sldId="371"/>
            <ac:cxnSpMk id="12" creationId="{0AFFB5C4-F144-48C3-B9F2-B7125B6D88DD}"/>
          </ac:cxnSpMkLst>
        </pc:cxnChg>
        <pc:cxnChg chg="del">
          <ac:chgData name="Solal Pirelli" userId="584f3c02d4d36311" providerId="LiveId" clId="{D2434E76-A6BB-4D4B-9A41-401F19289FAF}" dt="2022-11-28T20:24:56.029" v="8964" actId="478"/>
          <ac:cxnSpMkLst>
            <pc:docMk/>
            <pc:sldMk cId="1965595869" sldId="371"/>
            <ac:cxnSpMk id="14" creationId="{A1D63695-13F9-4DF2-8AF4-687593DC8B36}"/>
          </ac:cxnSpMkLst>
        </pc:cxnChg>
        <pc:cxnChg chg="mod">
          <ac:chgData name="Solal Pirelli" userId="584f3c02d4d36311" providerId="LiveId" clId="{D2434E76-A6BB-4D4B-9A41-401F19289FAF}" dt="2022-11-28T20:24:53.569" v="8963" actId="1076"/>
          <ac:cxnSpMkLst>
            <pc:docMk/>
            <pc:sldMk cId="1965595869" sldId="371"/>
            <ac:cxnSpMk id="16" creationId="{59230E87-6F5B-46C3-91DD-9AB5525AA8B7}"/>
          </ac:cxnSpMkLst>
        </pc:cxnChg>
      </pc:sldChg>
      <pc:sldChg chg="modSp mod">
        <pc:chgData name="Solal Pirelli" userId="584f3c02d4d36311" providerId="LiveId" clId="{D2434E76-A6BB-4D4B-9A41-401F19289FAF}" dt="2022-11-30T19:49:37.243" v="9677" actId="207"/>
        <pc:sldMkLst>
          <pc:docMk/>
          <pc:sldMk cId="1405333329" sldId="373"/>
        </pc:sldMkLst>
        <pc:spChg chg="mod">
          <ac:chgData name="Solal Pirelli" userId="584f3c02d4d36311" providerId="LiveId" clId="{D2434E76-A6BB-4D4B-9A41-401F19289FAF}" dt="2022-11-30T19:49:37.243" v="9677" actId="207"/>
          <ac:spMkLst>
            <pc:docMk/>
            <pc:sldMk cId="1405333329" sldId="373"/>
            <ac:spMk id="3" creationId="{EF71263A-2AD1-D2DE-4E67-039F51315557}"/>
          </ac:spMkLst>
        </pc:spChg>
      </pc:sldChg>
      <pc:sldChg chg="modSp mod">
        <pc:chgData name="Solal Pirelli" userId="584f3c02d4d36311" providerId="LiveId" clId="{D2434E76-A6BB-4D4B-9A41-401F19289FAF}" dt="2022-11-30T20:08:44.250" v="9765" actId="20577"/>
        <pc:sldMkLst>
          <pc:docMk/>
          <pc:sldMk cId="3353724375" sldId="377"/>
        </pc:sldMkLst>
        <pc:spChg chg="mod">
          <ac:chgData name="Solal Pirelli" userId="584f3c02d4d36311" providerId="LiveId" clId="{D2434E76-A6BB-4D4B-9A41-401F19289FAF}" dt="2022-11-30T20:08:44.250" v="9765" actId="20577"/>
          <ac:spMkLst>
            <pc:docMk/>
            <pc:sldMk cId="3353724375" sldId="377"/>
            <ac:spMk id="3" creationId="{7CCCB867-E955-6A86-3762-F52CEB0C5DD1}"/>
          </ac:spMkLst>
        </pc:spChg>
      </pc:sldChg>
      <pc:sldChg chg="ord">
        <pc:chgData name="Solal Pirelli" userId="584f3c02d4d36311" providerId="LiveId" clId="{D2434E76-A6BB-4D4B-9A41-401F19289FAF}" dt="2022-11-30T19:48:39.508" v="9671"/>
        <pc:sldMkLst>
          <pc:docMk/>
          <pc:sldMk cId="1048741381" sldId="379"/>
        </pc:sldMkLst>
      </pc:sldChg>
      <pc:sldChg chg="modSp mod">
        <pc:chgData name="Solal Pirelli" userId="584f3c02d4d36311" providerId="LiveId" clId="{D2434E76-A6BB-4D4B-9A41-401F19289FAF}" dt="2022-11-30T20:03:24.171" v="9755" actId="20577"/>
        <pc:sldMkLst>
          <pc:docMk/>
          <pc:sldMk cId="3146967809" sldId="380"/>
        </pc:sldMkLst>
        <pc:spChg chg="mod">
          <ac:chgData name="Solal Pirelli" userId="584f3c02d4d36311" providerId="LiveId" clId="{D2434E76-A6BB-4D4B-9A41-401F19289FAF}" dt="2022-11-30T20:03:18.283" v="9754" actId="20577"/>
          <ac:spMkLst>
            <pc:docMk/>
            <pc:sldMk cId="3146967809" sldId="380"/>
            <ac:spMk id="2" creationId="{6EBBC64A-39C5-7BB7-137E-0F514A07B573}"/>
          </ac:spMkLst>
        </pc:spChg>
        <pc:spChg chg="mod">
          <ac:chgData name="Solal Pirelli" userId="584f3c02d4d36311" providerId="LiveId" clId="{D2434E76-A6BB-4D4B-9A41-401F19289FAF}" dt="2022-11-30T20:03:24.171" v="9755" actId="20577"/>
          <ac:spMkLst>
            <pc:docMk/>
            <pc:sldMk cId="3146967809" sldId="380"/>
            <ac:spMk id="6" creationId="{02249595-E6A2-72F0-8335-C5807F5F6FD6}"/>
          </ac:spMkLst>
        </pc:spChg>
      </pc:sldChg>
      <pc:sldChg chg="addSp delSp modSp new mod chgLayout">
        <pc:chgData name="Solal Pirelli" userId="584f3c02d4d36311" providerId="LiveId" clId="{D2434E76-A6BB-4D4B-9A41-401F19289FAF}" dt="2022-11-29T20:27:32.558" v="9470" actId="20577"/>
        <pc:sldMkLst>
          <pc:docMk/>
          <pc:sldMk cId="1239360744" sldId="384"/>
        </pc:sldMkLst>
        <pc:spChg chg="mod ord">
          <ac:chgData name="Solal Pirelli" userId="584f3c02d4d36311" providerId="LiveId" clId="{D2434E76-A6BB-4D4B-9A41-401F19289FAF}" dt="2022-11-29T20:27:32.558" v="9470" actId="20577"/>
          <ac:spMkLst>
            <pc:docMk/>
            <pc:sldMk cId="1239360744" sldId="384"/>
            <ac:spMk id="2" creationId="{F5A953CF-EF14-4A3F-9D67-D72E166D50C9}"/>
          </ac:spMkLst>
        </pc:spChg>
        <pc:spChg chg="mod ord">
          <ac:chgData name="Solal Pirelli" userId="584f3c02d4d36311" providerId="LiveId" clId="{D2434E76-A6BB-4D4B-9A41-401F19289FAF}" dt="2022-11-29T20:27:22.721" v="9461" actId="403"/>
          <ac:spMkLst>
            <pc:docMk/>
            <pc:sldMk cId="1239360744" sldId="384"/>
            <ac:spMk id="3" creationId="{39487F39-B6A3-4FBF-BBE0-FD52D30825AF}"/>
          </ac:spMkLst>
        </pc:spChg>
        <pc:spChg chg="mod ord">
          <ac:chgData name="Solal Pirelli" userId="584f3c02d4d36311" providerId="LiveId" clId="{D2434E76-A6BB-4D4B-9A41-401F19289FAF}" dt="2022-11-29T20:26:22.116" v="9413" actId="700"/>
          <ac:spMkLst>
            <pc:docMk/>
            <pc:sldMk cId="1239360744" sldId="384"/>
            <ac:spMk id="4" creationId="{FFAB22F2-7CBB-4455-AFCF-7DC3647C5774}"/>
          </ac:spMkLst>
        </pc:spChg>
        <pc:spChg chg="del">
          <ac:chgData name="Solal Pirelli" userId="584f3c02d4d36311" providerId="LiveId" clId="{D2434E76-A6BB-4D4B-9A41-401F19289FAF}" dt="2022-11-29T20:26:22.116" v="9413" actId="700"/>
          <ac:spMkLst>
            <pc:docMk/>
            <pc:sldMk cId="1239360744" sldId="384"/>
            <ac:spMk id="5" creationId="{BE64CCB5-CE18-4B67-9DD9-FF20551E0DA3}"/>
          </ac:spMkLst>
        </pc:spChg>
        <pc:spChg chg="add del mod">
          <ac:chgData name="Solal Pirelli" userId="584f3c02d4d36311" providerId="LiveId" clId="{D2434E76-A6BB-4D4B-9A41-401F19289FAF}" dt="2022-11-29T20:26:19.598" v="9412" actId="478"/>
          <ac:spMkLst>
            <pc:docMk/>
            <pc:sldMk cId="1239360744" sldId="384"/>
            <ac:spMk id="6" creationId="{CCEBAA09-409C-49B0-8E35-ED384BC42502}"/>
          </ac:spMkLst>
        </pc:spChg>
        <pc:spChg chg="add del mod ord">
          <ac:chgData name="Solal Pirelli" userId="584f3c02d4d36311" providerId="LiveId" clId="{D2434E76-A6BB-4D4B-9A41-401F19289FAF}" dt="2022-11-29T20:27:26.264" v="9462" actId="478"/>
          <ac:spMkLst>
            <pc:docMk/>
            <pc:sldMk cId="1239360744" sldId="384"/>
            <ac:spMk id="7" creationId="{C5121F14-6C41-45D5-A3B6-E79F73D3BA2C}"/>
          </ac:spMkLst>
        </pc:spChg>
      </pc:sldChg>
      <pc:sldChg chg="delSp modSp new mod ord">
        <pc:chgData name="Solal Pirelli" userId="584f3c02d4d36311" providerId="LiveId" clId="{D2434E76-A6BB-4D4B-9A41-401F19289FAF}" dt="2022-11-29T20:53:59.216" v="9560"/>
        <pc:sldMkLst>
          <pc:docMk/>
          <pc:sldMk cId="599152427" sldId="385"/>
        </pc:sldMkLst>
        <pc:spChg chg="mod">
          <ac:chgData name="Solal Pirelli" userId="584f3c02d4d36311" providerId="LiveId" clId="{D2434E76-A6BB-4D4B-9A41-401F19289FAF}" dt="2022-11-29T20:44:51.291" v="9495" actId="20577"/>
          <ac:spMkLst>
            <pc:docMk/>
            <pc:sldMk cId="599152427" sldId="385"/>
            <ac:spMk id="2" creationId="{AD1C9A53-DE90-4AE6-B5F8-38E345C109DB}"/>
          </ac:spMkLst>
        </pc:spChg>
        <pc:spChg chg="mod">
          <ac:chgData name="Solal Pirelli" userId="584f3c02d4d36311" providerId="LiveId" clId="{D2434E76-A6BB-4D4B-9A41-401F19289FAF}" dt="2022-11-29T20:45:07.826" v="9557" actId="5793"/>
          <ac:spMkLst>
            <pc:docMk/>
            <pc:sldMk cId="599152427" sldId="385"/>
            <ac:spMk id="3" creationId="{D3FC7E6A-5D9C-4BD2-9042-4DCDA70311AE}"/>
          </ac:spMkLst>
        </pc:spChg>
        <pc:spChg chg="del">
          <ac:chgData name="Solal Pirelli" userId="584f3c02d4d36311" providerId="LiveId" clId="{D2434E76-A6BB-4D4B-9A41-401F19289FAF}" dt="2022-11-29T20:45:09.599" v="9558" actId="478"/>
          <ac:spMkLst>
            <pc:docMk/>
            <pc:sldMk cId="599152427" sldId="385"/>
            <ac:spMk id="5" creationId="{27D79025-D533-416C-97BC-9B4EA18AC940}"/>
          </ac:spMkLst>
        </pc:spChg>
      </pc:sldChg>
      <pc:sldChg chg="modSp add mod">
        <pc:chgData name="Solal Pirelli" userId="584f3c02d4d36311" providerId="LiveId" clId="{D2434E76-A6BB-4D4B-9A41-401F19289FAF}" dt="2022-11-29T20:58:52.194" v="9656" actId="207"/>
        <pc:sldMkLst>
          <pc:docMk/>
          <pc:sldMk cId="1377447516" sldId="386"/>
        </pc:sldMkLst>
        <pc:spChg chg="mod">
          <ac:chgData name="Solal Pirelli" userId="584f3c02d4d36311" providerId="LiveId" clId="{D2434E76-A6BB-4D4B-9A41-401F19289FAF}" dt="2022-11-29T20:57:03.173" v="9577" actId="20577"/>
          <ac:spMkLst>
            <pc:docMk/>
            <pc:sldMk cId="1377447516" sldId="386"/>
            <ac:spMk id="2" creationId="{F7827591-933E-402D-BA85-35DE34BA6612}"/>
          </ac:spMkLst>
        </pc:spChg>
        <pc:spChg chg="mod">
          <ac:chgData name="Solal Pirelli" userId="584f3c02d4d36311" providerId="LiveId" clId="{D2434E76-A6BB-4D4B-9A41-401F19289FAF}" dt="2022-11-29T20:58:52.194" v="9656" actId="207"/>
          <ac:spMkLst>
            <pc:docMk/>
            <pc:sldMk cId="1377447516" sldId="386"/>
            <ac:spMk id="3" creationId="{A54901C2-5463-4F3A-AD4D-0862B17AA05F}"/>
          </ac:spMkLst>
        </pc:spChg>
      </pc:sldChg>
      <pc:sldChg chg="addSp delSp modSp new mod modAnim">
        <pc:chgData name="Solal Pirelli" userId="584f3c02d4d36311" providerId="LiveId" clId="{D2434E76-A6BB-4D4B-9A41-401F19289FAF}" dt="2022-11-30T19:57:42.085" v="9717"/>
        <pc:sldMkLst>
          <pc:docMk/>
          <pc:sldMk cId="2701813855" sldId="387"/>
        </pc:sldMkLst>
        <pc:spChg chg="mod">
          <ac:chgData name="Solal Pirelli" userId="584f3c02d4d36311" providerId="LiveId" clId="{D2434E76-A6BB-4D4B-9A41-401F19289FAF}" dt="2022-11-30T19:53:41.208" v="9693" actId="20577"/>
          <ac:spMkLst>
            <pc:docMk/>
            <pc:sldMk cId="2701813855" sldId="387"/>
            <ac:spMk id="2" creationId="{9F935264-474D-436F-BEBD-33139D717123}"/>
          </ac:spMkLst>
        </pc:spChg>
        <pc:spChg chg="del">
          <ac:chgData name="Solal Pirelli" userId="584f3c02d4d36311" providerId="LiveId" clId="{D2434E76-A6BB-4D4B-9A41-401F19289FAF}" dt="2022-11-30T19:53:51.945" v="9695" actId="478"/>
          <ac:spMkLst>
            <pc:docMk/>
            <pc:sldMk cId="2701813855" sldId="387"/>
            <ac:spMk id="3" creationId="{9E027A88-20E1-4416-9FFC-AA9C3AC0087A}"/>
          </ac:spMkLst>
        </pc:spChg>
        <pc:spChg chg="del">
          <ac:chgData name="Solal Pirelli" userId="584f3c02d4d36311" providerId="LiveId" clId="{D2434E76-A6BB-4D4B-9A41-401F19289FAF}" dt="2022-11-30T19:53:52.931" v="9696" actId="478"/>
          <ac:spMkLst>
            <pc:docMk/>
            <pc:sldMk cId="2701813855" sldId="387"/>
            <ac:spMk id="5" creationId="{EB58C083-78DA-420B-8667-691B438CA03D}"/>
          </ac:spMkLst>
        </pc:spChg>
        <pc:picChg chg="add mod">
          <ac:chgData name="Solal Pirelli" userId="584f3c02d4d36311" providerId="LiveId" clId="{D2434E76-A6BB-4D4B-9A41-401F19289FAF}" dt="2022-11-30T19:57:34.291" v="9715" actId="1076"/>
          <ac:picMkLst>
            <pc:docMk/>
            <pc:sldMk cId="2701813855" sldId="387"/>
            <ac:picMk id="15" creationId="{5EA697A0-E29A-4B99-A108-18B157EE9198}"/>
          </ac:picMkLst>
        </pc:picChg>
        <pc:picChg chg="add mod">
          <ac:chgData name="Solal Pirelli" userId="584f3c02d4d36311" providerId="LiveId" clId="{D2434E76-A6BB-4D4B-9A41-401F19289FAF}" dt="2022-11-30T19:57:38.394" v="9716" actId="1076"/>
          <ac:picMkLst>
            <pc:docMk/>
            <pc:sldMk cId="2701813855" sldId="387"/>
            <ac:picMk id="17" creationId="{14E1AC1C-63B7-44D5-A74F-3D7B794BFC57}"/>
          </ac:picMkLst>
        </pc:picChg>
        <pc:cxnChg chg="add mod">
          <ac:chgData name="Solal Pirelli" userId="584f3c02d4d36311" providerId="LiveId" clId="{D2434E76-A6BB-4D4B-9A41-401F19289FAF}" dt="2022-11-30T19:53:50.484" v="9694"/>
          <ac:cxnSpMkLst>
            <pc:docMk/>
            <pc:sldMk cId="2701813855" sldId="387"/>
            <ac:cxnSpMk id="6" creationId="{F166F382-DCE6-4838-BD83-1C74C6C6E155}"/>
          </ac:cxnSpMkLst>
        </pc:cxnChg>
        <pc:cxnChg chg="add mod">
          <ac:chgData name="Solal Pirelli" userId="584f3c02d4d36311" providerId="LiveId" clId="{D2434E76-A6BB-4D4B-9A41-401F19289FAF}" dt="2022-11-30T19:54:05.122" v="9701" actId="1076"/>
          <ac:cxnSpMkLst>
            <pc:docMk/>
            <pc:sldMk cId="2701813855" sldId="387"/>
            <ac:cxnSpMk id="7" creationId="{F9C27FF9-06E9-432B-A845-B39684C359AC}"/>
          </ac:cxnSpMkLst>
        </pc:cxnChg>
        <pc:cxnChg chg="add mod">
          <ac:chgData name="Solal Pirelli" userId="584f3c02d4d36311" providerId="LiveId" clId="{D2434E76-A6BB-4D4B-9A41-401F19289FAF}" dt="2022-11-30T19:53:50.484" v="9694"/>
          <ac:cxnSpMkLst>
            <pc:docMk/>
            <pc:sldMk cId="2701813855" sldId="387"/>
            <ac:cxnSpMk id="8" creationId="{7284F99F-3A11-45E6-945C-112420894197}"/>
          </ac:cxnSpMkLst>
        </pc:cxnChg>
        <pc:cxnChg chg="add mod">
          <ac:chgData name="Solal Pirelli" userId="584f3c02d4d36311" providerId="LiveId" clId="{D2434E76-A6BB-4D4B-9A41-401F19289FAF}" dt="2022-11-30T19:54:01.714" v="9700" actId="14100"/>
          <ac:cxnSpMkLst>
            <pc:docMk/>
            <pc:sldMk cId="2701813855" sldId="387"/>
            <ac:cxnSpMk id="9" creationId="{DE15A249-424C-4CCC-B627-41F25169335E}"/>
          </ac:cxnSpMkLst>
        </pc:cxnChg>
        <pc:cxnChg chg="add mod">
          <ac:chgData name="Solal Pirelli" userId="584f3c02d4d36311" providerId="LiveId" clId="{D2434E76-A6BB-4D4B-9A41-401F19289FAF}" dt="2022-11-30T19:54:11.476" v="9703" actId="14100"/>
          <ac:cxnSpMkLst>
            <pc:docMk/>
            <pc:sldMk cId="2701813855" sldId="387"/>
            <ac:cxnSpMk id="10" creationId="{833E8757-F8F1-42C8-8C68-80AFAA5AA60A}"/>
          </ac:cxnSpMkLst>
        </pc:cxnChg>
      </pc:sldChg>
      <pc:sldChg chg="addSp modSp new mod">
        <pc:chgData name="Solal Pirelli" userId="584f3c02d4d36311" providerId="LiveId" clId="{D2434E76-A6BB-4D4B-9A41-401F19289FAF}" dt="2022-11-30T19:54:26.616" v="9709" actId="20577"/>
        <pc:sldMkLst>
          <pc:docMk/>
          <pc:sldMk cId="2642777555" sldId="388"/>
        </pc:sldMkLst>
        <pc:spChg chg="mod">
          <ac:chgData name="Solal Pirelli" userId="584f3c02d4d36311" providerId="LiveId" clId="{D2434E76-A6BB-4D4B-9A41-401F19289FAF}" dt="2022-11-30T19:54:26.616" v="9709" actId="20577"/>
          <ac:spMkLst>
            <pc:docMk/>
            <pc:sldMk cId="2642777555" sldId="388"/>
            <ac:spMk id="3" creationId="{2C1F8CBB-E478-47D3-9761-0F23E64C3039}"/>
          </ac:spMkLst>
        </pc:spChg>
        <pc:picChg chg="add mod">
          <ac:chgData name="Solal Pirelli" userId="584f3c02d4d36311" providerId="LiveId" clId="{D2434E76-A6BB-4D4B-9A41-401F19289FAF}" dt="2022-11-30T19:54:20.194" v="9705"/>
          <ac:picMkLst>
            <pc:docMk/>
            <pc:sldMk cId="2642777555" sldId="388"/>
            <ac:picMk id="4" creationId="{FF39E4EA-4CDE-41E1-96C7-8176B287ED38}"/>
          </ac:picMkLst>
        </pc:picChg>
      </pc:sldChg>
      <pc:sldChg chg="delSp modSp new mod">
        <pc:chgData name="Solal Pirelli" userId="584f3c02d4d36311" providerId="LiveId" clId="{D2434E76-A6BB-4D4B-9A41-401F19289FAF}" dt="2022-11-30T20:13:56.416" v="9922" actId="20577"/>
        <pc:sldMkLst>
          <pc:docMk/>
          <pc:sldMk cId="2258298774" sldId="389"/>
        </pc:sldMkLst>
        <pc:spChg chg="mod">
          <ac:chgData name="Solal Pirelli" userId="584f3c02d4d36311" providerId="LiveId" clId="{D2434E76-A6BB-4D4B-9A41-401F19289FAF}" dt="2022-11-30T20:11:49.657" v="9794" actId="20577"/>
          <ac:spMkLst>
            <pc:docMk/>
            <pc:sldMk cId="2258298774" sldId="389"/>
            <ac:spMk id="2" creationId="{087323EB-0587-4044-B2D7-B5F278FF9605}"/>
          </ac:spMkLst>
        </pc:spChg>
        <pc:spChg chg="mod">
          <ac:chgData name="Solal Pirelli" userId="584f3c02d4d36311" providerId="LiveId" clId="{D2434E76-A6BB-4D4B-9A41-401F19289FAF}" dt="2022-11-30T20:13:56.416" v="9922" actId="20577"/>
          <ac:spMkLst>
            <pc:docMk/>
            <pc:sldMk cId="2258298774" sldId="389"/>
            <ac:spMk id="3" creationId="{14EB74C8-B72E-4656-BA0B-C538EB869453}"/>
          </ac:spMkLst>
        </pc:spChg>
        <pc:spChg chg="del">
          <ac:chgData name="Solal Pirelli" userId="584f3c02d4d36311" providerId="LiveId" clId="{D2434E76-A6BB-4D4B-9A41-401F19289FAF}" dt="2022-11-30T20:12:25.342" v="9825" actId="478"/>
          <ac:spMkLst>
            <pc:docMk/>
            <pc:sldMk cId="2258298774" sldId="389"/>
            <ac:spMk id="5" creationId="{0FA4857A-8094-44D8-8645-4407C4629517}"/>
          </ac:spMkLst>
        </pc:spChg>
      </pc:sldChg>
      <pc:sldChg chg="addSp delSp modSp new mod">
        <pc:chgData name="Solal Pirelli" userId="584f3c02d4d36311" providerId="LiveId" clId="{D2434E76-A6BB-4D4B-9A41-401F19289FAF}" dt="2022-11-30T20:16:12.707" v="9960" actId="1076"/>
        <pc:sldMkLst>
          <pc:docMk/>
          <pc:sldMk cId="3879237559" sldId="390"/>
        </pc:sldMkLst>
        <pc:spChg chg="mod">
          <ac:chgData name="Solal Pirelli" userId="584f3c02d4d36311" providerId="LiveId" clId="{D2434E76-A6BB-4D4B-9A41-401F19289FAF}" dt="2022-11-30T20:12:36.619" v="9832" actId="20577"/>
          <ac:spMkLst>
            <pc:docMk/>
            <pc:sldMk cId="3879237559" sldId="390"/>
            <ac:spMk id="2" creationId="{0B64492E-9C48-40A3-A0EA-92671D81E8DB}"/>
          </ac:spMkLst>
        </pc:spChg>
        <pc:spChg chg="mod">
          <ac:chgData name="Solal Pirelli" userId="584f3c02d4d36311" providerId="LiveId" clId="{D2434E76-A6BB-4D4B-9A41-401F19289FAF}" dt="2022-11-30T20:14:04.815" v="9923" actId="404"/>
          <ac:spMkLst>
            <pc:docMk/>
            <pc:sldMk cId="3879237559" sldId="390"/>
            <ac:spMk id="3" creationId="{DF15F5F8-750A-4B8A-93B8-E075E3A928D2}"/>
          </ac:spMkLst>
        </pc:spChg>
        <pc:spChg chg="del">
          <ac:chgData name="Solal Pirelli" userId="584f3c02d4d36311" providerId="LiveId" clId="{D2434E76-A6BB-4D4B-9A41-401F19289FAF}" dt="2022-11-30T20:13:10.079" v="9871" actId="478"/>
          <ac:spMkLst>
            <pc:docMk/>
            <pc:sldMk cId="3879237559" sldId="390"/>
            <ac:spMk id="5" creationId="{B510C98F-392B-4762-B7D7-9CF7E463B2DE}"/>
          </ac:spMkLst>
        </pc:spChg>
        <pc:spChg chg="add mod">
          <ac:chgData name="Solal Pirelli" userId="584f3c02d4d36311" providerId="LiveId" clId="{D2434E76-A6BB-4D4B-9A41-401F19289FAF}" dt="2022-11-30T20:16:12.707" v="9960" actId="1076"/>
          <ac:spMkLst>
            <pc:docMk/>
            <pc:sldMk cId="3879237559" sldId="390"/>
            <ac:spMk id="6" creationId="{35E397DB-10CF-4DC4-A55E-FFB632FE7118}"/>
          </ac:spMkLst>
        </pc:spChg>
        <pc:cxnChg chg="add del mod">
          <ac:chgData name="Solal Pirelli" userId="584f3c02d4d36311" providerId="LiveId" clId="{D2434E76-A6BB-4D4B-9A41-401F19289FAF}" dt="2022-11-30T20:16:03.672" v="9958" actId="478"/>
          <ac:cxnSpMkLst>
            <pc:docMk/>
            <pc:sldMk cId="3879237559" sldId="390"/>
            <ac:cxnSpMk id="7" creationId="{F9963053-6FF6-4FB5-BDBA-9387B1AF5E51}"/>
          </ac:cxnSpMkLst>
        </pc:cxnChg>
      </pc:sldChg>
      <pc:sldChg chg="addSp delSp modSp new mod">
        <pc:chgData name="Solal Pirelli" userId="584f3c02d4d36311" providerId="LiveId" clId="{D2434E76-A6BB-4D4B-9A41-401F19289FAF}" dt="2022-11-30T20:16:30.716" v="9972" actId="571"/>
        <pc:sldMkLst>
          <pc:docMk/>
          <pc:sldMk cId="1973108879" sldId="391"/>
        </pc:sldMkLst>
        <pc:spChg chg="mod">
          <ac:chgData name="Solal Pirelli" userId="584f3c02d4d36311" providerId="LiveId" clId="{D2434E76-A6BB-4D4B-9A41-401F19289FAF}" dt="2022-11-30T20:13:26.761" v="9910" actId="20577"/>
          <ac:spMkLst>
            <pc:docMk/>
            <pc:sldMk cId="1973108879" sldId="391"/>
            <ac:spMk id="2" creationId="{0B5E201A-F074-48FE-BC20-39E02D3C2C45}"/>
          </ac:spMkLst>
        </pc:spChg>
        <pc:spChg chg="mod">
          <ac:chgData name="Solal Pirelli" userId="584f3c02d4d36311" providerId="LiveId" clId="{D2434E76-A6BB-4D4B-9A41-401F19289FAF}" dt="2022-11-30T20:14:07.681" v="9924" actId="404"/>
          <ac:spMkLst>
            <pc:docMk/>
            <pc:sldMk cId="1973108879" sldId="391"/>
            <ac:spMk id="3" creationId="{50B56D79-95AC-4075-8DCE-1E4E5FAFF77F}"/>
          </ac:spMkLst>
        </pc:spChg>
        <pc:spChg chg="del">
          <ac:chgData name="Solal Pirelli" userId="584f3c02d4d36311" providerId="LiveId" clId="{D2434E76-A6BB-4D4B-9A41-401F19289FAF}" dt="2022-11-30T20:13:34.824" v="9913" actId="478"/>
          <ac:spMkLst>
            <pc:docMk/>
            <pc:sldMk cId="1973108879" sldId="391"/>
            <ac:spMk id="5" creationId="{480DB7FA-754C-44A2-9696-06BC8B41BC0D}"/>
          </ac:spMkLst>
        </pc:spChg>
        <pc:spChg chg="add mod">
          <ac:chgData name="Solal Pirelli" userId="584f3c02d4d36311" providerId="LiveId" clId="{D2434E76-A6BB-4D4B-9A41-401F19289FAF}" dt="2022-11-30T20:16:26.251" v="9970" actId="1076"/>
          <ac:spMkLst>
            <pc:docMk/>
            <pc:sldMk cId="1973108879" sldId="391"/>
            <ac:spMk id="6" creationId="{3D16F717-AAEC-487E-A915-148724D55FB0}"/>
          </ac:spMkLst>
        </pc:spChg>
        <pc:spChg chg="add del mod">
          <ac:chgData name="Solal Pirelli" userId="584f3c02d4d36311" providerId="LiveId" clId="{D2434E76-A6BB-4D4B-9A41-401F19289FAF}" dt="2022-11-30T20:16:25.470" v="9969" actId="478"/>
          <ac:spMkLst>
            <pc:docMk/>
            <pc:sldMk cId="1973108879" sldId="391"/>
            <ac:spMk id="7" creationId="{CCDDEBB8-D507-4B41-8849-04D0A5589625}"/>
          </ac:spMkLst>
        </pc:spChg>
        <pc:spChg chg="add mod">
          <ac:chgData name="Solal Pirelli" userId="584f3c02d4d36311" providerId="LiveId" clId="{D2434E76-A6BB-4D4B-9A41-401F19289FAF}" dt="2022-11-30T20:16:27.780" v="9971" actId="571"/>
          <ac:spMkLst>
            <pc:docMk/>
            <pc:sldMk cId="1973108879" sldId="391"/>
            <ac:spMk id="8" creationId="{353F886B-835E-4C6C-8382-C9CFF10CE266}"/>
          </ac:spMkLst>
        </pc:spChg>
        <pc:spChg chg="add mod">
          <ac:chgData name="Solal Pirelli" userId="584f3c02d4d36311" providerId="LiveId" clId="{D2434E76-A6BB-4D4B-9A41-401F19289FAF}" dt="2022-11-30T20:16:30.716" v="9972" actId="571"/>
          <ac:spMkLst>
            <pc:docMk/>
            <pc:sldMk cId="1973108879" sldId="391"/>
            <ac:spMk id="9" creationId="{D3864640-2EB7-43A0-9D64-DAFE1442376A}"/>
          </ac:spMkLst>
        </pc:spChg>
      </pc:sldChg>
      <pc:sldChg chg="addSp delSp modSp new mod">
        <pc:chgData name="Solal Pirelli" userId="584f3c02d4d36311" providerId="LiveId" clId="{D2434E76-A6BB-4D4B-9A41-401F19289FAF}" dt="2022-11-30T20:17:01.579" v="9978" actId="1076"/>
        <pc:sldMkLst>
          <pc:docMk/>
          <pc:sldMk cId="1566240763" sldId="392"/>
        </pc:sldMkLst>
        <pc:spChg chg="mod">
          <ac:chgData name="Solal Pirelli" userId="584f3c02d4d36311" providerId="LiveId" clId="{D2434E76-A6BB-4D4B-9A41-401F19289FAF}" dt="2022-11-30T20:14:15.170" v="9931" actId="20577"/>
          <ac:spMkLst>
            <pc:docMk/>
            <pc:sldMk cId="1566240763" sldId="392"/>
            <ac:spMk id="2" creationId="{56189279-268A-4D69-B739-E1D8AD3F84C2}"/>
          </ac:spMkLst>
        </pc:spChg>
        <pc:spChg chg="mod">
          <ac:chgData name="Solal Pirelli" userId="584f3c02d4d36311" providerId="LiveId" clId="{D2434E76-A6BB-4D4B-9A41-401F19289FAF}" dt="2022-11-30T20:15:09.776" v="9946" actId="404"/>
          <ac:spMkLst>
            <pc:docMk/>
            <pc:sldMk cId="1566240763" sldId="392"/>
            <ac:spMk id="3" creationId="{D03A09C6-C233-4ECE-89DA-891D136F6775}"/>
          </ac:spMkLst>
        </pc:spChg>
        <pc:spChg chg="del">
          <ac:chgData name="Solal Pirelli" userId="584f3c02d4d36311" providerId="LiveId" clId="{D2434E76-A6BB-4D4B-9A41-401F19289FAF}" dt="2022-11-30T20:15:11.084" v="9947" actId="478"/>
          <ac:spMkLst>
            <pc:docMk/>
            <pc:sldMk cId="1566240763" sldId="392"/>
            <ac:spMk id="5" creationId="{D6428166-F39B-4267-8D42-4B5D7DE06CE3}"/>
          </ac:spMkLst>
        </pc:spChg>
        <pc:spChg chg="add mod">
          <ac:chgData name="Solal Pirelli" userId="584f3c02d4d36311" providerId="LiveId" clId="{D2434E76-A6BB-4D4B-9A41-401F19289FAF}" dt="2022-11-30T20:17:01.579" v="9978" actId="1076"/>
          <ac:spMkLst>
            <pc:docMk/>
            <pc:sldMk cId="1566240763" sldId="392"/>
            <ac:spMk id="6" creationId="{FEFD2F9E-0E0B-4686-936C-425380934EF6}"/>
          </ac:spMkLst>
        </pc:spChg>
        <pc:spChg chg="add mod">
          <ac:chgData name="Solal Pirelli" userId="584f3c02d4d36311" providerId="LiveId" clId="{D2434E76-A6BB-4D4B-9A41-401F19289FAF}" dt="2022-11-30T20:17:01.579" v="9978" actId="1076"/>
          <ac:spMkLst>
            <pc:docMk/>
            <pc:sldMk cId="1566240763" sldId="392"/>
            <ac:spMk id="7" creationId="{5E0232A0-5DA3-48E9-9FCA-40E540E8654D}"/>
          </ac:spMkLst>
        </pc:spChg>
        <pc:spChg chg="add mod">
          <ac:chgData name="Solal Pirelli" userId="584f3c02d4d36311" providerId="LiveId" clId="{D2434E76-A6BB-4D4B-9A41-401F19289FAF}" dt="2022-11-30T20:17:01.579" v="9978" actId="1076"/>
          <ac:spMkLst>
            <pc:docMk/>
            <pc:sldMk cId="1566240763" sldId="392"/>
            <ac:spMk id="8" creationId="{3DB931A1-0D60-423B-AA89-FCB9127D5AB9}"/>
          </ac:spMkLst>
        </pc:spChg>
        <pc:spChg chg="add mod">
          <ac:chgData name="Solal Pirelli" userId="584f3c02d4d36311" providerId="LiveId" clId="{D2434E76-A6BB-4D4B-9A41-401F19289FAF}" dt="2022-11-30T20:16:58.521" v="9977" actId="571"/>
          <ac:spMkLst>
            <pc:docMk/>
            <pc:sldMk cId="1566240763" sldId="392"/>
            <ac:spMk id="9" creationId="{3E425B44-F1EC-4EFE-A12A-6DB25A5A86E7}"/>
          </ac:spMkLst>
        </pc:spChg>
        <pc:spChg chg="add mod">
          <ac:chgData name="Solal Pirelli" userId="584f3c02d4d36311" providerId="LiveId" clId="{D2434E76-A6BB-4D4B-9A41-401F19289FAF}" dt="2022-11-30T20:16:58.521" v="9977" actId="571"/>
          <ac:spMkLst>
            <pc:docMk/>
            <pc:sldMk cId="1566240763" sldId="392"/>
            <ac:spMk id="10" creationId="{2953B0D5-3824-46DE-B1CC-2C1D8B94C651}"/>
          </ac:spMkLst>
        </pc:spChg>
        <pc:spChg chg="add mod">
          <ac:chgData name="Solal Pirelli" userId="584f3c02d4d36311" providerId="LiveId" clId="{D2434E76-A6BB-4D4B-9A41-401F19289FAF}" dt="2022-11-30T20:16:58.521" v="9977" actId="571"/>
          <ac:spMkLst>
            <pc:docMk/>
            <pc:sldMk cId="1566240763" sldId="392"/>
            <ac:spMk id="11" creationId="{1C1740F2-F43E-4A47-8F66-87A37BBC5B83}"/>
          </ac:spMkLst>
        </pc:spChg>
      </pc:sldChg>
      <pc:sldChg chg="delSp modSp new mod">
        <pc:chgData name="Solal Pirelli" userId="584f3c02d4d36311" providerId="LiveId" clId="{D2434E76-A6BB-4D4B-9A41-401F19289FAF}" dt="2022-11-30T20:18:32.296" v="10094" actId="478"/>
        <pc:sldMkLst>
          <pc:docMk/>
          <pc:sldMk cId="1392815812" sldId="393"/>
        </pc:sldMkLst>
        <pc:spChg chg="mod">
          <ac:chgData name="Solal Pirelli" userId="584f3c02d4d36311" providerId="LiveId" clId="{D2434E76-A6BB-4D4B-9A41-401F19289FAF}" dt="2022-11-30T20:18:13.413" v="10047" actId="20577"/>
          <ac:spMkLst>
            <pc:docMk/>
            <pc:sldMk cId="1392815812" sldId="393"/>
            <ac:spMk id="2" creationId="{AEC3E54E-0214-4872-AB24-408CF82CD6D7}"/>
          </ac:spMkLst>
        </pc:spChg>
        <pc:spChg chg="mod">
          <ac:chgData name="Solal Pirelli" userId="584f3c02d4d36311" providerId="LiveId" clId="{D2434E76-A6BB-4D4B-9A41-401F19289FAF}" dt="2022-11-30T20:18:30.561" v="10093" actId="5793"/>
          <ac:spMkLst>
            <pc:docMk/>
            <pc:sldMk cId="1392815812" sldId="393"/>
            <ac:spMk id="3" creationId="{A6592A36-7B3E-4574-A2CD-529E3979D447}"/>
          </ac:spMkLst>
        </pc:spChg>
        <pc:spChg chg="del">
          <ac:chgData name="Solal Pirelli" userId="584f3c02d4d36311" providerId="LiveId" clId="{D2434E76-A6BB-4D4B-9A41-401F19289FAF}" dt="2022-11-30T20:18:32.296" v="10094" actId="478"/>
          <ac:spMkLst>
            <pc:docMk/>
            <pc:sldMk cId="1392815812" sldId="393"/>
            <ac:spMk id="5" creationId="{4AF5F70D-40B0-445F-AC04-B9DD3C245436}"/>
          </ac:spMkLst>
        </pc:spChg>
      </pc:sldChg>
      <pc:sldChg chg="addSp delSp modSp new mod modAnim">
        <pc:chgData name="Solal Pirelli" userId="584f3c02d4d36311" providerId="LiveId" clId="{D2434E76-A6BB-4D4B-9A41-401F19289FAF}" dt="2022-11-30T20:21:48.637" v="10190"/>
        <pc:sldMkLst>
          <pc:docMk/>
          <pc:sldMk cId="2419182702" sldId="394"/>
        </pc:sldMkLst>
        <pc:spChg chg="mod">
          <ac:chgData name="Solal Pirelli" userId="584f3c02d4d36311" providerId="LiveId" clId="{D2434E76-A6BB-4D4B-9A41-401F19289FAF}" dt="2022-11-30T20:18:37.899" v="10114" actId="20577"/>
          <ac:spMkLst>
            <pc:docMk/>
            <pc:sldMk cId="2419182702" sldId="394"/>
            <ac:spMk id="2" creationId="{B5B0330B-AD0C-45A1-988F-4DDAD441D492}"/>
          </ac:spMkLst>
        </pc:spChg>
        <pc:spChg chg="mod">
          <ac:chgData name="Solal Pirelli" userId="584f3c02d4d36311" providerId="LiveId" clId="{D2434E76-A6BB-4D4B-9A41-401F19289FAF}" dt="2022-11-30T20:19:02.093" v="10152" actId="20577"/>
          <ac:spMkLst>
            <pc:docMk/>
            <pc:sldMk cId="2419182702" sldId="394"/>
            <ac:spMk id="3" creationId="{638C6D81-5AF2-485B-8680-6B538B0F4771}"/>
          </ac:spMkLst>
        </pc:spChg>
        <pc:spChg chg="del">
          <ac:chgData name="Solal Pirelli" userId="584f3c02d4d36311" providerId="LiveId" clId="{D2434E76-A6BB-4D4B-9A41-401F19289FAF}" dt="2022-11-30T20:18:53.729" v="10148" actId="478"/>
          <ac:spMkLst>
            <pc:docMk/>
            <pc:sldMk cId="2419182702" sldId="394"/>
            <ac:spMk id="5" creationId="{E81BAFFE-5725-41E3-A145-76D3F03D0BF2}"/>
          </ac:spMkLst>
        </pc:spChg>
        <pc:spChg chg="add mod">
          <ac:chgData name="Solal Pirelli" userId="584f3c02d4d36311" providerId="LiveId" clId="{D2434E76-A6BB-4D4B-9A41-401F19289FAF}" dt="2022-11-30T20:21:04.350" v="10177" actId="1076"/>
          <ac:spMkLst>
            <pc:docMk/>
            <pc:sldMk cId="2419182702" sldId="394"/>
            <ac:spMk id="6" creationId="{53D246C2-1673-4F7F-8E56-4948EBCB2B13}"/>
          </ac:spMkLst>
        </pc:spChg>
      </pc:sldChg>
      <pc:sldChg chg="addSp delSp modSp new mod">
        <pc:chgData name="Solal Pirelli" userId="584f3c02d4d36311" providerId="LiveId" clId="{D2434E76-A6BB-4D4B-9A41-401F19289FAF}" dt="2022-11-30T20:22:51.895" v="10231" actId="478"/>
        <pc:sldMkLst>
          <pc:docMk/>
          <pc:sldMk cId="2914352693" sldId="395"/>
        </pc:sldMkLst>
        <pc:spChg chg="mod">
          <ac:chgData name="Solal Pirelli" userId="584f3c02d4d36311" providerId="LiveId" clId="{D2434E76-A6BB-4D4B-9A41-401F19289FAF}" dt="2022-11-30T20:22:23.386" v="10199" actId="20577"/>
          <ac:spMkLst>
            <pc:docMk/>
            <pc:sldMk cId="2914352693" sldId="395"/>
            <ac:spMk id="2" creationId="{FD8FD426-A687-4025-A4F6-FF516CC9BBEE}"/>
          </ac:spMkLst>
        </pc:spChg>
        <pc:spChg chg="mod">
          <ac:chgData name="Solal Pirelli" userId="584f3c02d4d36311" providerId="LiveId" clId="{D2434E76-A6BB-4D4B-9A41-401F19289FAF}" dt="2022-11-30T20:22:49.063" v="10230" actId="2711"/>
          <ac:spMkLst>
            <pc:docMk/>
            <pc:sldMk cId="2914352693" sldId="395"/>
            <ac:spMk id="3" creationId="{96FBF81D-A01D-4F58-BC04-20F2ED1416D1}"/>
          </ac:spMkLst>
        </pc:spChg>
        <pc:spChg chg="del">
          <ac:chgData name="Solal Pirelli" userId="584f3c02d4d36311" providerId="LiveId" clId="{D2434E76-A6BB-4D4B-9A41-401F19289FAF}" dt="2022-11-30T20:22:51.895" v="10231" actId="478"/>
          <ac:spMkLst>
            <pc:docMk/>
            <pc:sldMk cId="2914352693" sldId="395"/>
            <ac:spMk id="5" creationId="{2259F92E-AC34-42BE-A50B-25188296DA50}"/>
          </ac:spMkLst>
        </pc:spChg>
        <pc:picChg chg="add mod">
          <ac:chgData name="Solal Pirelli" userId="584f3c02d4d36311" providerId="LiveId" clId="{D2434E76-A6BB-4D4B-9A41-401F19289FAF}" dt="2022-11-30T20:22:29.632" v="10200"/>
          <ac:picMkLst>
            <pc:docMk/>
            <pc:sldMk cId="2914352693" sldId="395"/>
            <ac:picMk id="6" creationId="{AEFCF7F5-4094-47CC-A70A-507BB0CA66D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BC147-A4CF-439E-A020-A6F27B12363D}" type="datetimeFigureOut">
              <a:rPr lang="en-CH" smtClean="0"/>
              <a:t>09/05/2023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61A8F-7BCD-4B16-ADC7-0601980D3E4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30666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3min </a:t>
            </a:r>
            <a:r>
              <a:rPr lang="en-US" dirty="0" err="1"/>
              <a:t>til</a:t>
            </a:r>
            <a:r>
              <a:rPr lang="en-US" dirty="0"/>
              <a:t> next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61A8F-7BCD-4B16-ADC7-0601980D3E47}" type="slidenum">
              <a:rPr lang="en-CH" smtClean="0"/>
              <a:t>55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89008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3min </a:t>
            </a:r>
            <a:r>
              <a:rPr lang="en-US" dirty="0" err="1"/>
              <a:t>til</a:t>
            </a:r>
            <a:r>
              <a:rPr lang="en-US" dirty="0"/>
              <a:t> next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61A8F-7BCD-4B16-ADC7-0601980D3E47}" type="slidenum">
              <a:rPr lang="en-CH" smtClean="0"/>
              <a:t>114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51872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3min </a:t>
            </a:r>
            <a:r>
              <a:rPr lang="en-US" dirty="0" err="1"/>
              <a:t>til</a:t>
            </a:r>
            <a:r>
              <a:rPr lang="en-US" dirty="0"/>
              <a:t> next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61A8F-7BCD-4B16-ADC7-0601980D3E47}" type="slidenum">
              <a:rPr lang="en-CH" smtClean="0"/>
              <a:t>115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36188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61A8F-7BCD-4B16-ADC7-0601980D3E47}" type="slidenum">
              <a:rPr lang="en-CH" smtClean="0"/>
              <a:t>116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29928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4min </a:t>
            </a:r>
            <a:r>
              <a:rPr lang="en-US" dirty="0" err="1"/>
              <a:t>til</a:t>
            </a:r>
            <a:r>
              <a:rPr lang="en-US" dirty="0"/>
              <a:t> next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61A8F-7BCD-4B16-ADC7-0601980D3E47}" type="slidenum">
              <a:rPr lang="en-CH" smtClean="0"/>
              <a:t>117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40763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2min </a:t>
            </a:r>
            <a:r>
              <a:rPr lang="en-US" dirty="0" err="1"/>
              <a:t>til</a:t>
            </a:r>
            <a:r>
              <a:rPr lang="en-US" dirty="0"/>
              <a:t> next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61A8F-7BCD-4B16-ADC7-0601980D3E47}" type="slidenum">
              <a:rPr lang="en-CH" smtClean="0"/>
              <a:t>56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70546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3min </a:t>
            </a:r>
            <a:r>
              <a:rPr lang="en-US" dirty="0" err="1"/>
              <a:t>til</a:t>
            </a:r>
            <a:r>
              <a:rPr lang="en-US" dirty="0"/>
              <a:t> next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61A8F-7BCD-4B16-ADC7-0601980D3E47}" type="slidenum">
              <a:rPr lang="en-CH" smtClean="0"/>
              <a:t>57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39521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61A8F-7BCD-4B16-ADC7-0601980D3E47}" type="slidenum">
              <a:rPr lang="en-CH" smtClean="0"/>
              <a:t>58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76278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4min </a:t>
            </a:r>
            <a:r>
              <a:rPr lang="en-US" dirty="0" err="1"/>
              <a:t>til</a:t>
            </a:r>
            <a:r>
              <a:rPr lang="en-US" dirty="0"/>
              <a:t> next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61A8F-7BCD-4B16-ADC7-0601980D3E47}" type="slidenum">
              <a:rPr lang="en-CH" smtClean="0"/>
              <a:t>81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48862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61A8F-7BCD-4B16-ADC7-0601980D3E47}" type="slidenum">
              <a:rPr lang="en-CH" smtClean="0"/>
              <a:t>82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79817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4min </a:t>
            </a:r>
            <a:r>
              <a:rPr lang="en-US" dirty="0" err="1"/>
              <a:t>til</a:t>
            </a:r>
            <a:r>
              <a:rPr lang="en-US" dirty="0"/>
              <a:t> next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61A8F-7BCD-4B16-ADC7-0601980D3E47}" type="slidenum">
              <a:rPr lang="en-CH" smtClean="0"/>
              <a:t>83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75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3min </a:t>
            </a:r>
            <a:r>
              <a:rPr lang="en-US" dirty="0" err="1"/>
              <a:t>til</a:t>
            </a:r>
            <a:r>
              <a:rPr lang="en-US" dirty="0"/>
              <a:t> next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61A8F-7BCD-4B16-ADC7-0601980D3E47}" type="slidenum">
              <a:rPr lang="en-CH" smtClean="0"/>
              <a:t>84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44123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61A8F-7BCD-4B16-ADC7-0601980D3E47}" type="slidenum">
              <a:rPr lang="en-CH" smtClean="0"/>
              <a:t>85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38915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EABF0-7919-298A-E958-F33B07979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B0A2D-4EF8-21D5-114F-8998E6168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72118-34EE-C4DB-550E-4EC05B04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3457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A068-F162-B373-3236-2835FA990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F9ED0-3E70-28D4-7B56-1FCA746C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1017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799C-44A4-C3FB-5376-FC8C3EC8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B1BC1-06A4-7AB2-A6A2-364F2F70C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B2428-434E-5AA2-1F2E-66C13637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‹#›</a:t>
            </a:fld>
            <a:endParaRPr lang="en-CH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2FA9DA-B0FB-10E9-468F-8DE51BE8E7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6356349"/>
            <a:ext cx="7653867" cy="365125"/>
          </a:xfrm>
        </p:spPr>
        <p:txBody>
          <a:bodyPr anchor="ctr"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H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84212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D0991-C3D9-CD80-4BE4-D61CF0EC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‹#›</a:t>
            </a:fld>
            <a:endParaRPr lang="en-CH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A93922D1-D6A5-D2B4-2155-EA5ECB223F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6356349"/>
            <a:ext cx="7653867" cy="365125"/>
          </a:xfrm>
        </p:spPr>
        <p:txBody>
          <a:bodyPr anchor="ctr"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H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09896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83CE0F-B801-C11A-04F4-5FF6625C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F350D-5715-2970-4354-8AD227D00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A2CC-C0A5-6492-E1C8-614F7D477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F6D8F28-8C37-415B-97E1-105FA70BC57F}" type="slidenum">
              <a:rPr lang="en-CH" smtClean="0"/>
              <a:pPr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5587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5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None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svg"/><Relationship Id="rId7" Type="http://schemas.openxmlformats.org/officeDocument/2006/relationships/image" Target="../media/image11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1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716D-1B6D-6277-B5AA-A67DAFD1E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Asynchrony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B49FF-9E87-B054-4D72-B085D5929A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EPFL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887449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7492-DA3B-4381-94DD-425C22BB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475EC-C086-4F76-B84F-7EA36847F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“Start now, let me know when it’s done”</a:t>
            </a:r>
          </a:p>
          <a:p>
            <a:endParaRPr lang="en-US" dirty="0"/>
          </a:p>
          <a:p>
            <a:r>
              <a:rPr lang="en-US" u="sng" dirty="0"/>
              <a:t>Concurrent</a:t>
            </a:r>
            <a:r>
              <a:rPr lang="en-US" dirty="0"/>
              <a:t>, may or may not be </a:t>
            </a:r>
            <a:r>
              <a:rPr lang="en-US" u="sng" dirty="0"/>
              <a:t>parallel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CCCF4-3A7E-411E-8398-827822AC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10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36141235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6CB141-E969-4343-81AB-E598F714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100</a:t>
            </a:fld>
            <a:endParaRPr lang="en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1B469-2034-46A9-ABF0-3F3A7C225992}"/>
              </a:ext>
            </a:extLst>
          </p:cNvPr>
          <p:cNvSpPr/>
          <p:nvPr/>
        </p:nvSpPr>
        <p:spPr>
          <a:xfrm>
            <a:off x="838200" y="2415889"/>
            <a:ext cx="3009713" cy="10717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latin typeface="Consolas" panose="020B0609020204030204" pitchFamily="49" charset="0"/>
              </a:rPr>
              <a:t>getString</a:t>
            </a:r>
            <a:endParaRPr lang="en-CH" sz="3600" dirty="0"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70ADFE-13A7-4EF0-AC7E-A0CEDD8482D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847913" y="2951765"/>
            <a:ext cx="3101137" cy="1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18E40EB-1443-4AB1-9579-7203E073D747}"/>
              </a:ext>
            </a:extLst>
          </p:cNvPr>
          <p:cNvSpPr/>
          <p:nvPr/>
        </p:nvSpPr>
        <p:spPr>
          <a:xfrm>
            <a:off x="6949050" y="2415888"/>
            <a:ext cx="2912126" cy="1071753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latin typeface="Consolas" panose="020B0609020204030204" pitchFamily="49" charset="0"/>
              </a:rPr>
              <a:t>thenAccept</a:t>
            </a:r>
            <a:endParaRPr lang="en-CH" sz="3600" dirty="0"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0AC7EA-A2E4-44D7-91FA-A9AD725D3F5D}"/>
              </a:ext>
            </a:extLst>
          </p:cNvPr>
          <p:cNvGrpSpPr/>
          <p:nvPr/>
        </p:nvGrpSpPr>
        <p:grpSpPr>
          <a:xfrm>
            <a:off x="2591827" y="2951766"/>
            <a:ext cx="2512172" cy="3404584"/>
            <a:chOff x="2591827" y="2951766"/>
            <a:chExt cx="2512172" cy="340458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F34074A-F2AE-4CCB-9710-4A666A5D51FD}"/>
                </a:ext>
              </a:extLst>
            </p:cNvPr>
            <p:cNvSpPr/>
            <p:nvPr/>
          </p:nvSpPr>
          <p:spPr>
            <a:xfrm>
              <a:off x="2591827" y="5284597"/>
              <a:ext cx="2512172" cy="107175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Test</a:t>
              </a:r>
              <a:endParaRPr lang="en-CH" sz="40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0FF729D-90E3-4ED5-A78B-2976BEF11996}"/>
                </a:ext>
              </a:extLst>
            </p:cNvPr>
            <p:cNvCxnSpPr>
              <a:cxnSpLocks/>
              <a:stCxn id="8" idx="0"/>
              <a:endCxn id="4" idx="3"/>
            </p:cNvCxnSpPr>
            <p:nvPr/>
          </p:nvCxnSpPr>
          <p:spPr>
            <a:xfrm flipV="1">
              <a:off x="3847913" y="2951766"/>
              <a:ext cx="0" cy="2332831"/>
            </a:xfrm>
            <a:prstGeom prst="straightConnector1">
              <a:avLst/>
            </a:prstGeom>
            <a:ln w="76200">
              <a:solidFill>
                <a:schemeClr val="accent3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7D3184-A81F-437A-B226-7BD09436BFB5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847913" y="2971192"/>
            <a:ext cx="1602628" cy="2313405"/>
          </a:xfrm>
          <a:prstGeom prst="straightConnector1">
            <a:avLst/>
          </a:prstGeom>
          <a:ln w="76200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E49A4B-03A3-4894-9011-B14E9BA19E8F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847913" y="2971192"/>
            <a:ext cx="7268322" cy="2313405"/>
          </a:xfrm>
          <a:prstGeom prst="straightConnector1">
            <a:avLst/>
          </a:prstGeom>
          <a:ln w="76200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70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E0A66-1628-4CC4-B813-F4EF2933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Test?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0909E-9EFE-4794-B08D-2A7C32B12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Consolas" panose="020B0609020204030204" pitchFamily="49" charset="0"/>
              </a:rPr>
              <a:t>printWeather</a:t>
            </a:r>
            <a:r>
              <a:rPr lang="en-US" sz="3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sleep(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2_000</a:t>
            </a:r>
            <a:r>
              <a:rPr lang="en-US" sz="3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test output</a:t>
            </a:r>
            <a:endParaRPr lang="en-CH" sz="36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EA9B7-A676-48E4-A699-3F6B8A6F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101</a:t>
            </a:fld>
            <a:endParaRPr lang="en-CH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7AA003-8973-4363-8FEB-87B1B157FD4A}"/>
              </a:ext>
            </a:extLst>
          </p:cNvPr>
          <p:cNvGrpSpPr/>
          <p:nvPr/>
        </p:nvGrpSpPr>
        <p:grpSpPr>
          <a:xfrm>
            <a:off x="578091" y="1821009"/>
            <a:ext cx="4325603" cy="2141391"/>
            <a:chOff x="578091" y="1821009"/>
            <a:chExt cx="4325603" cy="214139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9DAC8A7-9AA7-4877-8A52-7F08AFB060A4}"/>
                </a:ext>
              </a:extLst>
            </p:cNvPr>
            <p:cNvCxnSpPr/>
            <p:nvPr/>
          </p:nvCxnSpPr>
          <p:spPr>
            <a:xfrm>
              <a:off x="582706" y="1825625"/>
              <a:ext cx="4320988" cy="2136775"/>
            </a:xfrm>
            <a:prstGeom prst="line">
              <a:avLst/>
            </a:prstGeom>
            <a:ln w="152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D8AE5A5-5E36-4BE2-9460-9B7E490C9D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091" y="1821009"/>
              <a:ext cx="4320988" cy="2136775"/>
            </a:xfrm>
            <a:prstGeom prst="line">
              <a:avLst/>
            </a:prstGeom>
            <a:ln w="152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723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F3C1-857F-4809-B3A2-9A8051FAA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Sleeping in tests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DBFE-98AE-40D2-9F93-C27993B17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</a:t>
            </a:r>
          </a:p>
          <a:p>
            <a:r>
              <a:rPr lang="en-US" dirty="0"/>
              <a:t>Brittle</a:t>
            </a:r>
          </a:p>
          <a:p>
            <a:r>
              <a:rPr lang="en-US" dirty="0"/>
              <a:t>Unreliable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F2773-D70C-446D-BFEF-FF5A70B7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102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36271313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4AA2-C1AF-411D-97CA-17DDC923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66313-6DE9-4258-B7B7-B0A987B75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</a:rPr>
              <a:t>printWeather</a:t>
            </a:r>
            <a:r>
              <a:rPr lang="en-US" sz="3600" dirty="0">
                <a:latin typeface="Consolas" panose="020B0609020204030204" pitchFamily="49" charset="0"/>
              </a:rPr>
              <a:t>()</a:t>
            </a:r>
            <a:endParaRPr lang="en-US" sz="3600" dirty="0"/>
          </a:p>
          <a:p>
            <a:endParaRPr lang="en-US" dirty="0"/>
          </a:p>
          <a:p>
            <a:r>
              <a:rPr lang="en-US" dirty="0"/>
              <a:t>Tests cannot </a:t>
            </a:r>
            <a:r>
              <a:rPr lang="en-US" u="sng" dirty="0"/>
              <a:t>access</a:t>
            </a:r>
            <a:r>
              <a:rPr lang="en-US" dirty="0"/>
              <a:t> the Future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C30E1-22B2-4115-8105-ECAAB1599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103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70129850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47ED-D8C1-455F-B5F0-90784ECA5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94B27-4F77-49B6-9E5C-ED8809FC4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CompletableFuture</a:t>
            </a:r>
            <a:r>
              <a:rPr lang="en-US" sz="3600" dirty="0"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en-US" sz="3600" dirty="0"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</a:rPr>
              <a:t>printWeather</a:t>
            </a:r>
            <a:r>
              <a:rPr lang="en-US" sz="3600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</a:rPr>
              <a:t>getString</a:t>
            </a:r>
            <a:r>
              <a:rPr lang="en-US" sz="3600" dirty="0">
                <a:latin typeface="Consolas" panose="020B0609020204030204" pitchFamily="49" charset="0"/>
              </a:rPr>
              <a:t>(...)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.</a:t>
            </a:r>
            <a:r>
              <a:rPr lang="en-US" sz="3600" dirty="0" err="1">
                <a:latin typeface="Consolas" panose="020B0609020204030204" pitchFamily="49" charset="0"/>
              </a:rPr>
              <a:t>thenApply</a:t>
            </a:r>
            <a:r>
              <a:rPr lang="en-US" sz="3600" dirty="0">
                <a:latin typeface="Consolas" panose="020B0609020204030204" pitchFamily="49" charset="0"/>
              </a:rPr>
              <a:t>(</a:t>
            </a:r>
            <a:r>
              <a:rPr lang="en-US" sz="3600" dirty="0" err="1">
                <a:latin typeface="Consolas" panose="020B0609020204030204" pitchFamily="49" charset="0"/>
              </a:rPr>
              <a:t>parseWeather</a:t>
            </a:r>
            <a:r>
              <a:rPr lang="en-US" sz="3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.</a:t>
            </a:r>
            <a:r>
              <a:rPr lang="en-US" sz="3600" dirty="0" err="1">
                <a:latin typeface="Consolas" panose="020B0609020204030204" pitchFamily="49" charset="0"/>
              </a:rPr>
              <a:t>thenAccept</a:t>
            </a:r>
            <a:r>
              <a:rPr lang="en-US" sz="3600" dirty="0">
                <a:latin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</a:t>
            </a:r>
            <a:r>
              <a:rPr lang="en-US" sz="3600" dirty="0" err="1">
                <a:latin typeface="Consolas" panose="020B0609020204030204" pitchFamily="49" charset="0"/>
              </a:rPr>
              <a:t>.out</a:t>
            </a:r>
            <a:r>
              <a:rPr lang="en-US" sz="3600" dirty="0">
                <a:latin typeface="Consolas" panose="020B0609020204030204" pitchFamily="49" charset="0"/>
              </a:rPr>
              <a:t>::</a:t>
            </a:r>
            <a:r>
              <a:rPr lang="en-US" sz="3600" dirty="0" err="1">
                <a:latin typeface="Consolas" panose="020B0609020204030204" pitchFamily="49" charset="0"/>
              </a:rPr>
              <a:t>println</a:t>
            </a:r>
            <a:r>
              <a:rPr lang="en-US" sz="3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A47A6-6675-4B8B-BD81-FD4631A5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104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58385396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6B02B-87F9-4E5C-9B48-BDFEE423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Test?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AB8A3-654C-4DBF-B82C-37252FFCD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Consolas" panose="020B0609020204030204" pitchFamily="49" charset="0"/>
              </a:rPr>
              <a:t>printWeather</a:t>
            </a:r>
            <a:r>
              <a:rPr lang="en-US" sz="3600" dirty="0">
                <a:latin typeface="Consolas" panose="020B0609020204030204" pitchFamily="49" charset="0"/>
              </a:rPr>
              <a:t>().</a:t>
            </a:r>
            <a:r>
              <a:rPr lang="en-US" sz="3600" dirty="0" err="1">
                <a:highlight>
                  <a:srgbClr val="FFFF00"/>
                </a:highlight>
                <a:latin typeface="Consolas" panose="020B0609020204030204" pitchFamily="49" charset="0"/>
              </a:rPr>
              <a:t>thenApply</a:t>
            </a:r>
            <a:r>
              <a:rPr lang="en-US" sz="3600" dirty="0">
                <a:latin typeface="Consolas" panose="020B0609020204030204" pitchFamily="49" charset="0"/>
              </a:rPr>
              <a:t>(r -&gt; {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... test? ...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});</a:t>
            </a:r>
            <a:endParaRPr lang="en-CH" sz="3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4714F-5F55-4052-AEE2-3B158B30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105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7622489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B2F04-F1F4-4696-8F36-0A8F87DA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Java &amp; JUnit…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188E6-568C-4333-AC64-147589950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Consolas" panose="020B0609020204030204" pitchFamily="49" charset="0"/>
              </a:rPr>
              <a:t>printWeather</a:t>
            </a:r>
            <a:r>
              <a:rPr lang="en-US" sz="3600" dirty="0">
                <a:latin typeface="Consolas" panose="020B0609020204030204" pitchFamily="49" charset="0"/>
              </a:rPr>
              <a:t>().</a:t>
            </a:r>
            <a:r>
              <a:rPr lang="en-US" sz="3600" dirty="0">
                <a:highlight>
                  <a:srgbClr val="FFFF00"/>
                </a:highlight>
                <a:latin typeface="Consolas" panose="020B0609020204030204" pitchFamily="49" charset="0"/>
              </a:rPr>
              <a:t>join</a:t>
            </a:r>
            <a:r>
              <a:rPr lang="en-US" sz="3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... test ...</a:t>
            </a:r>
            <a:endParaRPr lang="en-CH" sz="36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622B0-7A6B-4DE5-8CA7-CA6ACE5F6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106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5411522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188E6-568C-4333-AC64-147589950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Consolas" panose="020B0609020204030204" pitchFamily="49" charset="0"/>
              </a:rPr>
              <a:t>printWeather</a:t>
            </a:r>
            <a:r>
              <a:rPr lang="en-US" sz="36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.</a:t>
            </a:r>
            <a:r>
              <a:rPr lang="en-US" sz="3600" dirty="0" err="1">
                <a:highlight>
                  <a:srgbClr val="FFFF00"/>
                </a:highlight>
                <a:latin typeface="Consolas" panose="020B0609020204030204" pitchFamily="49" charset="0"/>
              </a:rPr>
              <a:t>orTimeout</a:t>
            </a:r>
            <a:r>
              <a:rPr lang="en-US" sz="3600" dirty="0"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sz="3600" dirty="0">
                <a:latin typeface="Consolas" panose="020B0609020204030204" pitchFamily="49" charset="0"/>
              </a:rPr>
              <a:t>,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TimeUnit</a:t>
            </a:r>
            <a:r>
              <a:rPr lang="en-US" sz="3600" dirty="0" err="1">
                <a:latin typeface="Consolas" panose="020B0609020204030204" pitchFamily="49" charset="0"/>
              </a:rPr>
              <a:t>.SECONDS</a:t>
            </a:r>
            <a:r>
              <a:rPr lang="en-US" sz="3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.join();</a:t>
            </a:r>
          </a:p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... test ...</a:t>
            </a:r>
            <a:endParaRPr lang="en-CH" sz="36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622B0-7A6B-4DE5-8CA7-CA6ACE5F6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107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5629186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1622-BA27-4033-842D-A5BFA8CE0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…without extra dependencies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73F09-EAF3-415C-8E01-171DFB740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en-US" sz="3600" dirty="0">
                <a:highlight>
                  <a:srgbClr val="FFFF00"/>
                </a:highlight>
                <a:latin typeface="Consolas" panose="020B0609020204030204" pitchFamily="49" charset="0"/>
              </a:rPr>
              <a:t> weather = </a:t>
            </a:r>
            <a:r>
              <a:rPr lang="en-US" sz="3600" dirty="0" err="1">
                <a:highlight>
                  <a:srgbClr val="FFFF00"/>
                </a:highlight>
                <a:latin typeface="Consolas" panose="020B0609020204030204" pitchFamily="49" charset="0"/>
              </a:rPr>
              <a:t>get</a:t>
            </a:r>
            <a:r>
              <a:rPr lang="en-US" sz="3600" dirty="0" err="1">
                <a:latin typeface="Consolas" panose="020B0609020204030204" pitchFamily="49" charset="0"/>
              </a:rPr>
              <a:t>Weather</a:t>
            </a:r>
            <a:r>
              <a:rPr lang="en-US" sz="36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.</a:t>
            </a:r>
            <a:r>
              <a:rPr lang="en-US" sz="3600" dirty="0" err="1">
                <a:latin typeface="Consolas" panose="020B0609020204030204" pitchFamily="49" charset="0"/>
              </a:rPr>
              <a:t>orTimeout</a:t>
            </a:r>
            <a:r>
              <a:rPr lang="en-US" sz="3600" dirty="0"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sz="3600" dirty="0">
                <a:latin typeface="Consolas" panose="020B0609020204030204" pitchFamily="49" charset="0"/>
              </a:rPr>
              <a:t>,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TimeUnit</a:t>
            </a:r>
            <a:r>
              <a:rPr lang="en-US" sz="3600" dirty="0" err="1">
                <a:latin typeface="Consolas" panose="020B0609020204030204" pitchFamily="49" charset="0"/>
              </a:rPr>
              <a:t>.SECONDS</a:t>
            </a:r>
            <a:r>
              <a:rPr lang="en-US" sz="3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.join();</a:t>
            </a:r>
          </a:p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... test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weather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...</a:t>
            </a:r>
            <a:endParaRPr lang="en-CH" sz="3600" dirty="0">
              <a:solidFill>
                <a:schemeClr val="accent4">
                  <a:lumMod val="75000"/>
                </a:schemeClr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2C032-DDD1-4FDB-993A-2A63739BF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108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3584090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C0316-F42B-4C06-AE35-B85513BA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always feasible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C8A3D-639D-4D39-BCA5-3E431DC57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</a:rPr>
              <a:t>onClick</a:t>
            </a:r>
            <a:r>
              <a:rPr lang="en-US" sz="3600" dirty="0"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</a:t>
            </a:r>
            <a:r>
              <a:rPr lang="en-US" sz="3600" dirty="0">
                <a:latin typeface="Consolas" panose="020B0609020204030204" pitchFamily="49" charset="0"/>
              </a:rPr>
              <a:t> v) { ... }</a:t>
            </a:r>
            <a:endParaRPr lang="en-CH" sz="3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5726B-01C0-4A28-89A6-C0142E7D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109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653983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F7D2A-7C98-4D38-BA5B-345C4215D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computation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2AED-7D38-4F2B-8E00-3F4AE52F1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  <a:p>
            <a:r>
              <a:rPr lang="en-US" dirty="0"/>
              <a:t>Processes</a:t>
            </a:r>
          </a:p>
          <a:p>
            <a:r>
              <a:rPr lang="en-US" dirty="0"/>
              <a:t>Fibers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4AD6D-DC9B-4B28-8324-D94E1866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11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69400201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3A26-85C3-45F0-A790-E558E65F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explicit callback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0CBA1-734A-48B4-A11A-8D2D1A5A2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</a:rPr>
              <a:t>onClick</a:t>
            </a:r>
            <a:r>
              <a:rPr lang="en-US" sz="3600" dirty="0"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</a:t>
            </a:r>
            <a:r>
              <a:rPr lang="en-US" sz="3600" dirty="0">
                <a:latin typeface="Consolas" panose="020B0609020204030204" pitchFamily="49" charset="0"/>
              </a:rPr>
              <a:t> v) {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...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</a:t>
            </a:r>
            <a:r>
              <a:rPr lang="en-US" sz="3600" dirty="0" err="1">
                <a:latin typeface="Consolas" panose="020B0609020204030204" pitchFamily="49" charset="0"/>
              </a:rPr>
              <a:t>callback.run</a:t>
            </a:r>
            <a:r>
              <a:rPr lang="en-US" sz="3600" dirty="0">
                <a:latin typeface="Consolas" panose="020B0609020204030204" pitchFamily="49" charset="0"/>
              </a:rPr>
              <a:t>();</a:t>
            </a:r>
            <a:br>
              <a:rPr lang="en-US" sz="3600" dirty="0">
                <a:latin typeface="Consolas" panose="020B0609020204030204" pitchFamily="49" charset="0"/>
              </a:rPr>
            </a:br>
            <a:r>
              <a:rPr lang="en-US" sz="3600" dirty="0">
                <a:latin typeface="Consolas" panose="020B0609020204030204" pitchFamily="49" charset="0"/>
              </a:rPr>
              <a:t>}</a:t>
            </a:r>
          </a:p>
          <a:p>
            <a:b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</a:rPr>
              <a:t>setCallback</a:t>
            </a:r>
            <a:r>
              <a:rPr lang="en-US" sz="3600" dirty="0">
                <a:latin typeface="Consolas" panose="020B0609020204030204" pitchFamily="49" charset="0"/>
              </a:rPr>
              <a:t>(...) { ... }</a:t>
            </a:r>
            <a:endParaRPr lang="en-CH" sz="3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F8546-4E60-4C64-B7A3-A9D76F56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110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6766941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139FE-DA16-4FF7-A14C-A8E7FBD7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callbacks?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12388-8FEC-4580-90C2-3539BD851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Consolas" panose="020B0609020204030204" pitchFamily="49" charset="0"/>
              </a:rPr>
              <a:t>setCallback</a:t>
            </a:r>
            <a:r>
              <a:rPr lang="en-US" sz="3600" dirty="0">
                <a:latin typeface="Consolas" panose="020B0609020204030204" pitchFamily="49" charset="0"/>
              </a:rPr>
              <a:t>(() -&gt; {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... test? ...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});</a:t>
            </a:r>
          </a:p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... click the button ...</a:t>
            </a:r>
            <a:endParaRPr lang="en-CH" sz="36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EA227-5072-443F-A0C7-163D079A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111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10536311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89BDC-42BA-4B97-9706-82C9AE767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CountDownLatch</a:t>
            </a:r>
            <a:r>
              <a:rPr lang="en-US" sz="3600" dirty="0">
                <a:latin typeface="Consolas" panose="020B0609020204030204" pitchFamily="49" charset="0"/>
              </a:rPr>
              <a:t> latch = ...</a:t>
            </a:r>
          </a:p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... custom wait + timeout logic ...</a:t>
            </a:r>
            <a:endParaRPr lang="en-CH" sz="36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D774D-5FA1-41F0-8F94-AA76FE60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112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35204085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6019-81DD-460F-A21A-DE121A4C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Futures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24DA9-23D7-4197-BFCB-B78F230AD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latin typeface="Consolas" panose="020B0609020204030204" pitchFamily="49" charset="0"/>
              </a:rPr>
              <a:t> future =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CompletableFuture</a:t>
            </a:r>
            <a:r>
              <a:rPr lang="en-US" sz="3600" dirty="0"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3600" dirty="0">
                <a:latin typeface="Consolas" panose="020B0609020204030204" pitchFamily="49" charset="0"/>
              </a:rPr>
              <a:t>&gt;();</a:t>
            </a:r>
          </a:p>
          <a:p>
            <a:r>
              <a:rPr lang="en-US" sz="3600" dirty="0" err="1">
                <a:latin typeface="Consolas" panose="020B0609020204030204" pitchFamily="49" charset="0"/>
              </a:rPr>
              <a:t>setCallback</a:t>
            </a:r>
            <a:r>
              <a:rPr lang="en-US" sz="3600" dirty="0">
                <a:latin typeface="Consolas" panose="020B0609020204030204" pitchFamily="49" charset="0"/>
              </a:rPr>
              <a:t>(() -&gt; </a:t>
            </a:r>
            <a:r>
              <a:rPr lang="en-US" sz="3600" dirty="0" err="1">
                <a:latin typeface="Consolas" panose="020B0609020204030204" pitchFamily="49" charset="0"/>
              </a:rPr>
              <a:t>future.complete</a:t>
            </a:r>
            <a:r>
              <a:rPr lang="en-US" sz="3600" dirty="0"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sz="3600" dirty="0">
                <a:latin typeface="Consolas" panose="020B0609020204030204" pitchFamily="49" charset="0"/>
              </a:rPr>
              <a:t>));</a:t>
            </a:r>
          </a:p>
          <a:p>
            <a:br>
              <a:rPr lang="en-US" sz="3600" dirty="0">
                <a:latin typeface="Consolas" panose="020B0609020204030204" pitchFamily="49" charset="0"/>
              </a:rPr>
            </a:b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... click the button ...</a:t>
            </a:r>
          </a:p>
          <a:p>
            <a:br>
              <a:rPr lang="en-US" sz="3600" dirty="0">
                <a:latin typeface="Consolas" panose="020B0609020204030204" pitchFamily="49" charset="0"/>
              </a:rPr>
            </a:br>
            <a:r>
              <a:rPr lang="en-US" sz="3600" dirty="0" err="1">
                <a:latin typeface="Consolas" panose="020B0609020204030204" pitchFamily="49" charset="0"/>
              </a:rPr>
              <a:t>future.orTimeout</a:t>
            </a:r>
            <a:r>
              <a:rPr lang="en-US" sz="3600" dirty="0"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sz="3600" dirty="0">
                <a:latin typeface="Consolas" panose="020B0609020204030204" pitchFamily="49" charset="0"/>
              </a:rPr>
              <a:t>,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TimeUnit</a:t>
            </a:r>
            <a:r>
              <a:rPr lang="en-US" sz="3600" dirty="0" err="1">
                <a:latin typeface="Consolas" panose="020B0609020204030204" pitchFamily="49" charset="0"/>
              </a:rPr>
              <a:t>.SECONDS</a:t>
            </a:r>
            <a:r>
              <a:rPr lang="en-US" sz="3600" dirty="0">
                <a:latin typeface="Consolas" panose="020B0609020204030204" pitchFamily="49" charset="0"/>
              </a:rPr>
              <a:t>)</a:t>
            </a:r>
            <a:br>
              <a:rPr lang="en-US" sz="3600" dirty="0">
                <a:latin typeface="Consolas" panose="020B0609020204030204" pitchFamily="49" charset="0"/>
              </a:rPr>
            </a:br>
            <a:r>
              <a:rPr lang="en-US" sz="3600" dirty="0">
                <a:latin typeface="Consolas" panose="020B0609020204030204" pitchFamily="49" charset="0"/>
              </a:rPr>
              <a:t>      .join();</a:t>
            </a:r>
            <a:endParaRPr lang="en-CH" sz="3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65C12-69F2-4A1D-92BA-EDA30330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113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83711433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A10F-AD91-40ED-8259-1C36CD21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1211B-DF4C-4014-845A-CEA3055AA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tests in </a:t>
            </a:r>
            <a:r>
              <a:rPr lang="en-US" sz="3600" dirty="0">
                <a:latin typeface="Consolas" panose="020B0609020204030204" pitchFamily="49" charset="0"/>
              </a:rPr>
              <a:t>WeatherTests.java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First step:</a:t>
            </a:r>
            <a:br>
              <a:rPr lang="en-US" dirty="0"/>
            </a:br>
            <a:r>
              <a:rPr lang="en-US" dirty="0"/>
              <a:t>	</a:t>
            </a:r>
            <a:r>
              <a:rPr lang="en-US" sz="3600" dirty="0" err="1">
                <a:latin typeface="Consolas" panose="020B0609020204030204" pitchFamily="49" charset="0"/>
              </a:rPr>
              <a:t>todaysWeatherIsSunny</a:t>
            </a:r>
            <a:endParaRPr lang="en-CH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2C7A8-29E5-4EA7-90C4-D0F85FF0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114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1387428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964B-385C-4C66-B2AD-52A8B1474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>
                <a:latin typeface="Consolas" panose="020B0609020204030204" pitchFamily="49" charset="0"/>
              </a:rPr>
              <a:t> result = </a:t>
            </a:r>
            <a:br>
              <a:rPr lang="en-US" sz="3600" dirty="0">
                <a:latin typeface="Consolas" panose="020B0609020204030204" pitchFamily="49" charset="0"/>
              </a:rPr>
            </a:br>
            <a:r>
              <a:rPr lang="en-US" sz="3600" dirty="0">
                <a:latin typeface="Consolas" panose="020B0609020204030204" pitchFamily="49" charset="0"/>
              </a:rPr>
              <a:t>   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Weather</a:t>
            </a:r>
            <a:r>
              <a:rPr lang="en-US" sz="3600" dirty="0" err="1">
                <a:latin typeface="Consolas" panose="020B0609020204030204" pitchFamily="49" charset="0"/>
              </a:rPr>
              <a:t>.today</a:t>
            </a:r>
            <a:r>
              <a:rPr lang="en-US" sz="3600" dirty="0">
                <a:latin typeface="Consolas" panose="020B0609020204030204" pitchFamily="49" charset="0"/>
              </a:rPr>
              <a:t>()</a:t>
            </a:r>
            <a:br>
              <a:rPr lang="en-US" sz="3600" dirty="0">
                <a:latin typeface="Consolas" panose="020B0609020204030204" pitchFamily="49" charset="0"/>
              </a:rPr>
            </a:br>
            <a:r>
              <a:rPr lang="en-US" sz="3600" dirty="0">
                <a:latin typeface="Consolas" panose="020B0609020204030204" pitchFamily="49" charset="0"/>
              </a:rPr>
              <a:t>           .</a:t>
            </a:r>
            <a:r>
              <a:rPr lang="en-US" sz="3600" dirty="0" err="1">
                <a:latin typeface="Consolas" panose="020B0609020204030204" pitchFamily="49" charset="0"/>
              </a:rPr>
              <a:t>orTimeout</a:t>
            </a:r>
            <a:r>
              <a:rPr lang="en-US" sz="3600" dirty="0"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sz="3600" dirty="0">
                <a:latin typeface="Consolas" panose="020B0609020204030204" pitchFamily="49" charset="0"/>
              </a:rPr>
              <a:t>,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TimeUnit</a:t>
            </a:r>
            <a:r>
              <a:rPr lang="en-US" sz="3600" dirty="0" err="1">
                <a:latin typeface="Consolas" panose="020B0609020204030204" pitchFamily="49" charset="0"/>
              </a:rPr>
              <a:t>.SECONDS</a:t>
            </a:r>
            <a:r>
              <a:rPr lang="en-US" sz="3600" dirty="0">
                <a:latin typeface="Consolas" panose="020B0609020204030204" pitchFamily="49" charset="0"/>
              </a:rPr>
              <a:t>)</a:t>
            </a:r>
            <a:br>
              <a:rPr lang="en-US" sz="3600" dirty="0">
                <a:latin typeface="Consolas" panose="020B0609020204030204" pitchFamily="49" charset="0"/>
              </a:rPr>
            </a:br>
            <a:r>
              <a:rPr lang="en-US" sz="3600" dirty="0">
                <a:latin typeface="Consolas" panose="020B0609020204030204" pitchFamily="49" charset="0"/>
              </a:rPr>
              <a:t>           .join();</a:t>
            </a:r>
          </a:p>
          <a:p>
            <a:r>
              <a:rPr lang="en-US" sz="3600" dirty="0" err="1">
                <a:latin typeface="Consolas" panose="020B0609020204030204" pitchFamily="49" charset="0"/>
              </a:rPr>
              <a:t>assertThat</a:t>
            </a:r>
            <a:r>
              <a:rPr lang="en-US" sz="3600" dirty="0">
                <a:latin typeface="Consolas" panose="020B0609020204030204" pitchFamily="49" charset="0"/>
              </a:rPr>
              <a:t>(result, is(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"Sunny"</a:t>
            </a:r>
            <a:r>
              <a:rPr lang="en-US" sz="3600" dirty="0">
                <a:latin typeface="Consolas" panose="020B0609020204030204" pitchFamily="49" charset="0"/>
              </a:rPr>
              <a:t>));</a:t>
            </a:r>
            <a:endParaRPr lang="en-US" dirty="0"/>
          </a:p>
          <a:p>
            <a:br>
              <a:rPr lang="en-US" dirty="0"/>
            </a:br>
            <a:r>
              <a:rPr lang="en-US" dirty="0"/>
              <a:t>Next step:</a:t>
            </a:r>
            <a:br>
              <a:rPr lang="en-US" dirty="0"/>
            </a:br>
            <a:r>
              <a:rPr lang="en-US" dirty="0"/>
              <a:t>	</a:t>
            </a:r>
            <a:r>
              <a:rPr lang="en-US" sz="3600" dirty="0" err="1">
                <a:latin typeface="Consolas" panose="020B0609020204030204" pitchFamily="49" charset="0"/>
              </a:rPr>
              <a:t>clickingButtonSetsWeatherToSunny</a:t>
            </a:r>
            <a:endParaRPr lang="en-CH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36F43-A446-4BFB-91A1-E156C0373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115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3906097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964B-385C-4C66-B2AD-52A8B1474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latin typeface="Consolas" panose="020B0609020204030204" pitchFamily="49" charset="0"/>
              </a:rPr>
              <a:t> future =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CompletableFuture</a:t>
            </a:r>
            <a:r>
              <a:rPr lang="en-US" sz="3600" dirty="0"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3600" dirty="0">
                <a:latin typeface="Consolas" panose="020B0609020204030204" pitchFamily="49" charset="0"/>
              </a:rPr>
              <a:t>&gt;();</a:t>
            </a:r>
          </a:p>
          <a:p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WeatherView</a:t>
            </a:r>
            <a:r>
              <a:rPr lang="en-US" sz="3600" dirty="0" err="1">
                <a:latin typeface="Consolas" panose="020B0609020204030204" pitchFamily="49" charset="0"/>
              </a:rPr>
              <a:t>.setCallback</a:t>
            </a:r>
            <a:r>
              <a:rPr lang="en-US" sz="3600" dirty="0">
                <a:latin typeface="Consolas" panose="020B0609020204030204" pitchFamily="49" charset="0"/>
              </a:rPr>
              <a:t>(</a:t>
            </a:r>
            <a:br>
              <a:rPr lang="en-US" sz="3600" dirty="0">
                <a:latin typeface="Consolas" panose="020B0609020204030204" pitchFamily="49" charset="0"/>
              </a:rPr>
            </a:br>
            <a:r>
              <a:rPr lang="en-US" sz="3600" dirty="0">
                <a:latin typeface="Consolas" panose="020B0609020204030204" pitchFamily="49" charset="0"/>
              </a:rPr>
              <a:t>  () -&gt; </a:t>
            </a:r>
            <a:r>
              <a:rPr lang="en-US" sz="3600" dirty="0" err="1">
                <a:latin typeface="Consolas" panose="020B0609020204030204" pitchFamily="49" charset="0"/>
              </a:rPr>
              <a:t>future.complete</a:t>
            </a:r>
            <a:r>
              <a:rPr lang="en-US" sz="3600" dirty="0"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sz="3600" dirty="0">
                <a:latin typeface="Consolas" panose="020B0609020204030204" pitchFamily="49" charset="0"/>
              </a:rPr>
              <a:t>)</a:t>
            </a:r>
            <a:br>
              <a:rPr lang="en-US" sz="3600" dirty="0">
                <a:latin typeface="Consolas" panose="020B0609020204030204" pitchFamily="49" charset="0"/>
              </a:rPr>
            </a:br>
            <a:r>
              <a:rPr lang="en-US" sz="3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WeatherView</a:t>
            </a:r>
            <a:r>
              <a:rPr lang="en-US" sz="3600" dirty="0" err="1">
                <a:latin typeface="Consolas" panose="020B0609020204030204" pitchFamily="49" charset="0"/>
              </a:rPr>
              <a:t>.clickButton</a:t>
            </a:r>
            <a:r>
              <a:rPr lang="en-US" sz="36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36F43-A446-4BFB-91A1-E156C0373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116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1474985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00B7F-BA5A-47A6-95C9-406F2EF88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Consolas" panose="020B0609020204030204" pitchFamily="49" charset="0"/>
              </a:rPr>
              <a:t>future.orTimeout</a:t>
            </a:r>
            <a:r>
              <a:rPr lang="en-US" sz="3600" dirty="0"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sz="3600" dirty="0">
                <a:latin typeface="Consolas" panose="020B0609020204030204" pitchFamily="49" charset="0"/>
              </a:rPr>
              <a:t>,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TimeUnit</a:t>
            </a:r>
            <a:r>
              <a:rPr lang="en-US" sz="3600" dirty="0" err="1">
                <a:latin typeface="Consolas" panose="020B0609020204030204" pitchFamily="49" charset="0"/>
              </a:rPr>
              <a:t>.SECONDS</a:t>
            </a:r>
            <a:r>
              <a:rPr lang="en-US" sz="3600" dirty="0">
                <a:latin typeface="Consolas" panose="020B0609020204030204" pitchFamily="49" charset="0"/>
              </a:rPr>
              <a:t>)</a:t>
            </a:r>
            <a:br>
              <a:rPr lang="en-US" sz="3600" dirty="0">
                <a:latin typeface="Consolas" panose="020B0609020204030204" pitchFamily="49" charset="0"/>
              </a:rPr>
            </a:br>
            <a:r>
              <a:rPr lang="en-US" sz="3600" dirty="0">
                <a:latin typeface="Consolas" panose="020B0609020204030204" pitchFamily="49" charset="0"/>
              </a:rPr>
              <a:t>      .join();</a:t>
            </a:r>
          </a:p>
          <a:p>
            <a:r>
              <a:rPr lang="en-US" sz="3600" dirty="0" err="1">
                <a:latin typeface="Consolas" panose="020B0609020204030204" pitchFamily="49" charset="0"/>
              </a:rPr>
              <a:t>assertThat</a:t>
            </a:r>
            <a:r>
              <a:rPr lang="en-US" sz="3600" dirty="0">
                <a:latin typeface="Consolas" panose="020B0609020204030204" pitchFamily="49" charset="0"/>
              </a:rPr>
              <a:t>(</a:t>
            </a:r>
            <a:br>
              <a:rPr lang="en-US" sz="3600" dirty="0">
                <a:latin typeface="Consolas" panose="020B0609020204030204" pitchFamily="49" charset="0"/>
              </a:rPr>
            </a:br>
            <a:r>
              <a:rPr lang="en-US" sz="3600" dirty="0">
                <a:latin typeface="Consolas" panose="020B0609020204030204" pitchFamily="49" charset="0"/>
              </a:rPr>
              <a:t> 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WeatherView</a:t>
            </a:r>
            <a:r>
              <a:rPr lang="en-US" sz="3600" dirty="0" err="1">
                <a:latin typeface="Consolas" panose="020B0609020204030204" pitchFamily="49" charset="0"/>
              </a:rPr>
              <a:t>.weather</a:t>
            </a:r>
            <a:r>
              <a:rPr lang="en-US" sz="3600" dirty="0">
                <a:latin typeface="Consolas" panose="020B0609020204030204" pitchFamily="49" charset="0"/>
              </a:rPr>
              <a:t>(), is(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"Sunny"</a:t>
            </a:r>
            <a:r>
              <a:rPr lang="en-US" sz="3600" dirty="0">
                <a:latin typeface="Consolas" panose="020B0609020204030204" pitchFamily="49" charset="0"/>
              </a:rPr>
              <a:t>));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Next step:</a:t>
            </a:r>
            <a:br>
              <a:rPr lang="en-US" dirty="0"/>
            </a:br>
            <a:r>
              <a:rPr lang="en-US" dirty="0"/>
              <a:t>	</a:t>
            </a:r>
            <a:r>
              <a:rPr lang="en-US" sz="4000" dirty="0" err="1">
                <a:latin typeface="Consolas" panose="020B0609020204030204" pitchFamily="49" charset="0"/>
              </a:rPr>
              <a:t>weathersContainsYesterdayAndToday</a:t>
            </a:r>
            <a:endParaRPr lang="en-CH" dirty="0">
              <a:latin typeface="Consolas" panose="020B0609020204030204" pitchFamily="49" charset="0"/>
            </a:endParaRP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99412-A2F7-41E7-B423-C84B5307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117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7850910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C7344-97FD-4519-8951-E1FA2880B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>
                <a:latin typeface="Consolas" panose="020B0609020204030204" pitchFamily="49" charset="0"/>
              </a:rPr>
              <a:t>printWeather</a:t>
            </a:r>
            <a:r>
              <a:rPr lang="en-US" dirty="0"/>
              <a:t>:</a:t>
            </a:r>
          </a:p>
          <a:p>
            <a:r>
              <a:rPr lang="en-US" dirty="0"/>
              <a:t>	return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CompletableFuture</a:t>
            </a:r>
            <a:r>
              <a:rPr lang="en-US" sz="3600" dirty="0" err="1">
                <a:latin typeface="Consolas" panose="020B0609020204030204" pitchFamily="49" charset="0"/>
              </a:rPr>
              <a:t>.allOf</a:t>
            </a:r>
            <a:r>
              <a:rPr lang="en-US" sz="3600" dirty="0">
                <a:latin typeface="Consolas" panose="020B0609020204030204" pitchFamily="49" charset="0"/>
              </a:rPr>
              <a:t>(...)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	Replace </a:t>
            </a:r>
            <a:r>
              <a:rPr lang="en-US" sz="3600" dirty="0" err="1">
                <a:latin typeface="Consolas" panose="020B0609020204030204" pitchFamily="49" charset="0"/>
              </a:rPr>
              <a:t>println</a:t>
            </a:r>
            <a:r>
              <a:rPr lang="en-US" dirty="0"/>
              <a:t> with a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Consumer</a:t>
            </a:r>
            <a:r>
              <a:rPr lang="en-US" sz="3600" dirty="0"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>
                <a:latin typeface="Consolas" panose="020B0609020204030204" pitchFamily="49" charset="0"/>
              </a:rPr>
              <a:t>&gt;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75BE9-197F-49AA-B04A-ACB8555F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118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14853685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5C9BC-7AE5-43A5-A0BC-2F404B624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latin typeface="Consolas" panose="020B0609020204030204" pitchFamily="49" charset="0"/>
              </a:rPr>
              <a:t> weathers =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ArrayList</a:t>
            </a:r>
            <a:r>
              <a:rPr lang="en-US" sz="3600" dirty="0"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>
                <a:latin typeface="Consolas" panose="020B0609020204030204" pitchFamily="49" charset="0"/>
              </a:rPr>
              <a:t>&gt;();</a:t>
            </a:r>
          </a:p>
          <a:p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Weather</a:t>
            </a:r>
            <a:r>
              <a:rPr lang="en-US" sz="3600" dirty="0" err="1">
                <a:latin typeface="Consolas" panose="020B0609020204030204" pitchFamily="49" charset="0"/>
              </a:rPr>
              <a:t>.printWeathers</a:t>
            </a:r>
            <a:r>
              <a:rPr lang="en-US" sz="3600" dirty="0">
                <a:latin typeface="Consolas" panose="020B0609020204030204" pitchFamily="49" charset="0"/>
              </a:rPr>
              <a:t>(weathers::add)</a:t>
            </a:r>
            <a:br>
              <a:rPr lang="en-US" sz="3600" dirty="0">
                <a:latin typeface="Consolas" panose="020B0609020204030204" pitchFamily="49" charset="0"/>
              </a:rPr>
            </a:br>
            <a:r>
              <a:rPr lang="en-US" sz="3600" dirty="0">
                <a:latin typeface="Consolas" panose="020B0609020204030204" pitchFamily="49" charset="0"/>
              </a:rPr>
              <a:t>       .</a:t>
            </a:r>
            <a:r>
              <a:rPr lang="en-US" sz="3600" dirty="0" err="1">
                <a:latin typeface="Consolas" panose="020B0609020204030204" pitchFamily="49" charset="0"/>
              </a:rPr>
              <a:t>orTimeout</a:t>
            </a:r>
            <a:r>
              <a:rPr lang="en-US" sz="3600" dirty="0"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sz="3600" dirty="0">
                <a:latin typeface="Consolas" panose="020B0609020204030204" pitchFamily="49" charset="0"/>
              </a:rPr>
              <a:t>,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TimeUnit</a:t>
            </a:r>
            <a:r>
              <a:rPr lang="en-US" sz="3600" dirty="0" err="1">
                <a:latin typeface="Consolas" panose="020B0609020204030204" pitchFamily="49" charset="0"/>
              </a:rPr>
              <a:t>.SECONDS</a:t>
            </a:r>
            <a:r>
              <a:rPr lang="en-US" sz="3600" dirty="0">
                <a:latin typeface="Consolas" panose="020B0609020204030204" pitchFamily="49" charset="0"/>
              </a:rPr>
              <a:t>)</a:t>
            </a:r>
            <a:br>
              <a:rPr lang="en-US" sz="3600" dirty="0">
                <a:latin typeface="Consolas" panose="020B0609020204030204" pitchFamily="49" charset="0"/>
              </a:rPr>
            </a:br>
            <a:r>
              <a:rPr lang="en-US" sz="3600" dirty="0">
                <a:latin typeface="Consolas" panose="020B0609020204030204" pitchFamily="49" charset="0"/>
              </a:rPr>
              <a:t>       .join();</a:t>
            </a:r>
          </a:p>
          <a:p>
            <a:r>
              <a:rPr lang="en-US" sz="3600" dirty="0" err="1">
                <a:latin typeface="Consolas" panose="020B0609020204030204" pitchFamily="49" charset="0"/>
              </a:rPr>
              <a:t>assertThat</a:t>
            </a:r>
            <a:r>
              <a:rPr lang="en-US" sz="3600" dirty="0">
                <a:latin typeface="Consolas" panose="020B0609020204030204" pitchFamily="49" charset="0"/>
              </a:rPr>
              <a:t>(</a:t>
            </a:r>
            <a:br>
              <a:rPr lang="en-US" sz="3600" dirty="0">
                <a:latin typeface="Consolas" panose="020B0609020204030204" pitchFamily="49" charset="0"/>
              </a:rPr>
            </a:br>
            <a:r>
              <a:rPr lang="en-US" sz="3600" dirty="0">
                <a:latin typeface="Consolas" panose="020B0609020204030204" pitchFamily="49" charset="0"/>
              </a:rPr>
              <a:t>  weathers, </a:t>
            </a:r>
            <a:r>
              <a:rPr lang="en-US" sz="3600" dirty="0" err="1">
                <a:latin typeface="Consolas" panose="020B0609020204030204" pitchFamily="49" charset="0"/>
              </a:rPr>
              <a:t>containsInAnyOrder</a:t>
            </a:r>
            <a:r>
              <a:rPr lang="en-US" sz="3600" dirty="0">
                <a:latin typeface="Consolas" panose="020B0609020204030204" pitchFamily="49" charset="0"/>
              </a:rPr>
              <a:t>(...));</a:t>
            </a:r>
            <a:endParaRPr lang="en-CH" sz="3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7638F-B10E-4713-BFBD-31F341CB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119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604881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FE55-BB28-46D1-AC89-DFB797A8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interactions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8867A-B857-4782-A529-6AFE7FF02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  <a:p>
            <a:r>
              <a:rPr lang="en-US" dirty="0"/>
              <a:t>Locks</a:t>
            </a:r>
          </a:p>
          <a:p>
            <a:r>
              <a:rPr lang="en-US" dirty="0"/>
              <a:t>Mutexes</a:t>
            </a:r>
          </a:p>
          <a:p>
            <a:r>
              <a:rPr lang="en-US" dirty="0"/>
              <a:t>Fork &amp; join</a:t>
            </a:r>
          </a:p>
          <a:p>
            <a:r>
              <a:rPr lang="en-US" dirty="0"/>
              <a:t>…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86EE8-48EA-41AC-98B2-9C09781E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12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60422568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C50A-1DC1-465D-A586-C6C4C706D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asynchrony</a:t>
            </a:r>
            <a:br>
              <a:rPr lang="en-US" dirty="0"/>
            </a:br>
            <a:r>
              <a:rPr lang="en-US" dirty="0"/>
              <a:t>interact with software design?</a:t>
            </a:r>
            <a:endParaRPr lang="en-C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CA77E5-5D81-4F0D-AAB4-4E8101AB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120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0594938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6B635-7E70-E662-A2C3-6D75DD1C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Design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43CD9-C8E6-62DD-4842-41279AE3F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What should be async?</a:t>
            </a:r>
          </a:p>
          <a:p>
            <a:endParaRPr lang="en-CH" dirty="0"/>
          </a:p>
          <a:p>
            <a:r>
              <a:rPr lang="en-CH" dirty="0"/>
              <a:t>Why?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50C41-8598-B5C3-FF85-329AB02F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121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8660448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282C-8F6A-205A-08B0-B593E5CCE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Make everything async?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263A-2AD1-D2DE-4E67-039F51315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H" sz="3600" dirty="0" err="1">
                <a:latin typeface="Consolas" panose="020B0609020204030204" pitchFamily="49" charset="0"/>
              </a:rPr>
              <a:t>addAsync</a:t>
            </a:r>
            <a:r>
              <a:rPr lang="en-CH" sz="3600" dirty="0">
                <a:latin typeface="Consolas" panose="020B0609020204030204" pitchFamily="49" charset="0"/>
              </a:rPr>
              <a:t>(</a:t>
            </a:r>
            <a:r>
              <a:rPr lang="en-CH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CH" sz="3600" dirty="0">
                <a:latin typeface="Consolas" panose="020B0609020204030204" pitchFamily="49" charset="0"/>
              </a:rPr>
              <a:t>, </a:t>
            </a:r>
            <a:r>
              <a:rPr lang="en-CH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CH" sz="3600" dirty="0">
                <a:latin typeface="Consolas" panose="020B0609020204030204" pitchFamily="49" charset="0"/>
              </a:rPr>
              <a:t>) == Future(</a:t>
            </a:r>
            <a:r>
              <a:rPr lang="en-CH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CH" sz="36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5AB3C-5C6D-7F54-40DD-AE3D297D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122</a:t>
            </a:fld>
            <a:endParaRPr lang="en-CH" dirty="0"/>
          </a:p>
        </p:txBody>
      </p:sp>
      <p:pic>
        <p:nvPicPr>
          <p:cNvPr id="6" name="Picture 4" descr="All The Things Meme Maker">
            <a:extLst>
              <a:ext uri="{FF2B5EF4-FFF2-40B4-BE49-F238E27FC236}">
                <a16:creationId xmlns:a16="http://schemas.microsoft.com/office/drawing/2014/main" id="{E22BD46D-DEB7-9DE6-14BE-7D0829704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266" y="4410635"/>
            <a:ext cx="3762822" cy="244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33332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1FE2-D40E-6C5D-CFB3-BF017773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Async is viral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5249A-6B3D-FBC2-0204-E87DA65D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123</a:t>
            </a:fld>
            <a:endParaRPr lang="en-CH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50A630-F019-6153-8909-1E99D27C6898}"/>
              </a:ext>
            </a:extLst>
          </p:cNvPr>
          <p:cNvGrpSpPr/>
          <p:nvPr/>
        </p:nvGrpSpPr>
        <p:grpSpPr>
          <a:xfrm>
            <a:off x="2897841" y="1692802"/>
            <a:ext cx="6396317" cy="1071754"/>
            <a:chOff x="1053353" y="2357246"/>
            <a:chExt cx="6396317" cy="107175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6C1FE2-5311-5EB9-6D72-90AAEA174F5A}"/>
                </a:ext>
              </a:extLst>
            </p:cNvPr>
            <p:cNvSpPr/>
            <p:nvPr/>
          </p:nvSpPr>
          <p:spPr>
            <a:xfrm>
              <a:off x="1053353" y="2357247"/>
              <a:ext cx="2093259" cy="107175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async</a:t>
              </a:r>
              <a:endParaRPr lang="en-CH" sz="40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EDF3F0-242C-68B5-32BE-92DA510B2DC7}"/>
                </a:ext>
              </a:extLst>
            </p:cNvPr>
            <p:cNvSpPr/>
            <p:nvPr/>
          </p:nvSpPr>
          <p:spPr>
            <a:xfrm>
              <a:off x="5356411" y="2357246"/>
              <a:ext cx="2093259" cy="107175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sync</a:t>
              </a:r>
              <a:endParaRPr lang="en-CH" sz="40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14A50CB-7E96-DAFA-EA71-B5A2F322F048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3146612" y="2893123"/>
              <a:ext cx="2209799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21F8AB-9A14-92DF-E669-CEEFCB315F8B}"/>
              </a:ext>
            </a:extLst>
          </p:cNvPr>
          <p:cNvGrpSpPr/>
          <p:nvPr/>
        </p:nvGrpSpPr>
        <p:grpSpPr>
          <a:xfrm>
            <a:off x="2897840" y="3488698"/>
            <a:ext cx="6396317" cy="1071754"/>
            <a:chOff x="1053353" y="2357246"/>
            <a:chExt cx="6396317" cy="107175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BE7C09-8D6C-30CD-4D31-0DB6AEFAFCBE}"/>
                </a:ext>
              </a:extLst>
            </p:cNvPr>
            <p:cNvSpPr/>
            <p:nvPr/>
          </p:nvSpPr>
          <p:spPr>
            <a:xfrm>
              <a:off x="1053353" y="2357247"/>
              <a:ext cx="2093259" cy="107175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async</a:t>
              </a:r>
              <a:endParaRPr lang="en-CH" sz="40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FC84BC-6B1C-8AA9-D1E0-A20C46A91C57}"/>
                </a:ext>
              </a:extLst>
            </p:cNvPr>
            <p:cNvSpPr/>
            <p:nvPr/>
          </p:nvSpPr>
          <p:spPr>
            <a:xfrm>
              <a:off x="5356411" y="2357246"/>
              <a:ext cx="2093259" cy="107175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async</a:t>
              </a:r>
              <a:endParaRPr lang="en-CH" sz="40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23649D6-3DF7-1547-B6EB-100CDC8782C9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 flipV="1">
              <a:off x="3146612" y="2893123"/>
              <a:ext cx="2209799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B4B88A3-DB35-8F46-9867-70864076E157}"/>
              </a:ext>
            </a:extLst>
          </p:cNvPr>
          <p:cNvGrpSpPr/>
          <p:nvPr/>
        </p:nvGrpSpPr>
        <p:grpSpPr>
          <a:xfrm>
            <a:off x="2897840" y="5284598"/>
            <a:ext cx="6396317" cy="1071754"/>
            <a:chOff x="2897841" y="4993714"/>
            <a:chExt cx="6396317" cy="107175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8B7C485-E0E1-7D7B-ADC6-7061001E131A}"/>
                </a:ext>
              </a:extLst>
            </p:cNvPr>
            <p:cNvGrpSpPr/>
            <p:nvPr/>
          </p:nvGrpSpPr>
          <p:grpSpPr>
            <a:xfrm>
              <a:off x="2897841" y="4993714"/>
              <a:ext cx="6396317" cy="1071754"/>
              <a:chOff x="1053353" y="2357246"/>
              <a:chExt cx="6396317" cy="107175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6E633C4-4B11-C136-270C-CCE3027E04A7}"/>
                  </a:ext>
                </a:extLst>
              </p:cNvPr>
              <p:cNvSpPr/>
              <p:nvPr/>
            </p:nvSpPr>
            <p:spPr>
              <a:xfrm>
                <a:off x="1053353" y="2357247"/>
                <a:ext cx="2093259" cy="107175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/>
                  <a:t>sync</a:t>
                </a:r>
                <a:endParaRPr lang="en-CH" sz="4000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61C0E01-D2FC-820C-450A-E044F11A0F31}"/>
                  </a:ext>
                </a:extLst>
              </p:cNvPr>
              <p:cNvSpPr/>
              <p:nvPr/>
            </p:nvSpPr>
            <p:spPr>
              <a:xfrm>
                <a:off x="5356411" y="2357246"/>
                <a:ext cx="2093259" cy="107175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/>
                  <a:t>async</a:t>
                </a:r>
                <a:endParaRPr lang="en-CH" sz="40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6E27496-D9A9-0335-A801-B57D70D5FC62}"/>
                  </a:ext>
                </a:extLst>
              </p:cNvPr>
              <p:cNvCxnSpPr>
                <a:cxnSpLocks/>
                <a:stCxn id="19" idx="3"/>
                <a:endCxn id="20" idx="1"/>
              </p:cNvCxnSpPr>
              <p:nvPr/>
            </p:nvCxnSpPr>
            <p:spPr>
              <a:xfrm flipV="1">
                <a:off x="3146612" y="2893123"/>
                <a:ext cx="2209799" cy="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7EAECCB-F294-39F3-B227-285CF36380F8}"/>
                </a:ext>
              </a:extLst>
            </p:cNvPr>
            <p:cNvGrpSpPr/>
            <p:nvPr/>
          </p:nvGrpSpPr>
          <p:grpSpPr>
            <a:xfrm>
              <a:off x="5617820" y="5292867"/>
              <a:ext cx="956357" cy="473445"/>
              <a:chOff x="578091" y="1821009"/>
              <a:chExt cx="4325603" cy="2141391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6A580C4-DD7F-D287-280B-4AC8FA022865}"/>
                  </a:ext>
                </a:extLst>
              </p:cNvPr>
              <p:cNvCxnSpPr/>
              <p:nvPr/>
            </p:nvCxnSpPr>
            <p:spPr>
              <a:xfrm>
                <a:off x="582706" y="1825625"/>
                <a:ext cx="4320988" cy="2136775"/>
              </a:xfrm>
              <a:prstGeom prst="line">
                <a:avLst/>
              </a:prstGeom>
              <a:ln w="1174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D7BD8BE-4C09-7231-0BE6-ACB0D33902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8091" y="1821009"/>
                <a:ext cx="4320988" cy="2136775"/>
              </a:xfrm>
              <a:prstGeom prst="line">
                <a:avLst/>
              </a:prstGeom>
              <a:ln w="1174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1309846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9457-4619-35C6-B699-6808C545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...almost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91E8D-B0C3-9E3C-C3D6-4E47EC3B1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sz="3600" dirty="0">
                <a:latin typeface="Consolas" panose="020B0609020204030204" pitchFamily="49" charset="0"/>
              </a:rPr>
              <a:t>join()</a:t>
            </a:r>
            <a:r>
              <a:rPr lang="en-CH" dirty="0"/>
              <a:t>, </a:t>
            </a:r>
            <a:r>
              <a:rPr lang="en-CH" sz="3600" dirty="0">
                <a:latin typeface="Consolas" panose="020B0609020204030204" pitchFamily="49" charset="0"/>
              </a:rPr>
              <a:t>get()</a:t>
            </a:r>
            <a:r>
              <a:rPr lang="en-CH" dirty="0"/>
              <a:t>, ...</a:t>
            </a:r>
          </a:p>
          <a:p>
            <a:endParaRPr lang="en-CH" dirty="0"/>
          </a:p>
          <a:p>
            <a:r>
              <a:rPr lang="en-CH" dirty="0"/>
              <a:t>But hard to test, can deadlock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60C7B-8F19-D1A8-8F9E-BAA5E7E8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124</a:t>
            </a:fld>
            <a:endParaRPr lang="en-CH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EB2523-9694-09E2-7DC1-270722615B45}"/>
              </a:ext>
            </a:extLst>
          </p:cNvPr>
          <p:cNvGrpSpPr/>
          <p:nvPr/>
        </p:nvGrpSpPr>
        <p:grpSpPr>
          <a:xfrm>
            <a:off x="4957483" y="5105209"/>
            <a:ext cx="6396317" cy="1071754"/>
            <a:chOff x="1053353" y="2357246"/>
            <a:chExt cx="6396317" cy="107175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5812AD6-9087-B34B-D748-B6880F83D0C4}"/>
                </a:ext>
              </a:extLst>
            </p:cNvPr>
            <p:cNvSpPr/>
            <p:nvPr/>
          </p:nvSpPr>
          <p:spPr>
            <a:xfrm>
              <a:off x="1053353" y="2357247"/>
              <a:ext cx="2093259" cy="107175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sync</a:t>
              </a:r>
              <a:endParaRPr lang="en-CH" sz="40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959E5CE-BEE1-328E-B123-60CF4B497DB3}"/>
                </a:ext>
              </a:extLst>
            </p:cNvPr>
            <p:cNvSpPr/>
            <p:nvPr/>
          </p:nvSpPr>
          <p:spPr>
            <a:xfrm>
              <a:off x="5356411" y="2357246"/>
              <a:ext cx="2093259" cy="107175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async</a:t>
              </a:r>
              <a:endParaRPr lang="en-CH" sz="40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4FCAEF9-5B86-844F-0737-B48417433D18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 flipV="1">
              <a:off x="3146612" y="2893123"/>
              <a:ext cx="2209799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500592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5265-3D04-599A-0A62-247520FB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Async is viral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1C960-65D3-DB33-E611-84BE1ABF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125</a:t>
            </a:fld>
            <a:endParaRPr lang="en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DBB9E5-F046-2EB1-813A-24BB77D0470F}"/>
              </a:ext>
            </a:extLst>
          </p:cNvPr>
          <p:cNvSpPr/>
          <p:nvPr/>
        </p:nvSpPr>
        <p:spPr>
          <a:xfrm>
            <a:off x="1887070" y="3104637"/>
            <a:ext cx="2093259" cy="18377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async</a:t>
            </a:r>
          </a:p>
          <a:p>
            <a:pPr algn="ctr"/>
            <a:r>
              <a:rPr lang="en-US" sz="4000" dirty="0"/>
              <a:t>interface</a:t>
            </a:r>
            <a:endParaRPr lang="en-CH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6851D7-9BC3-3367-0972-41C2E0B9FBE4}"/>
              </a:ext>
            </a:extLst>
          </p:cNvPr>
          <p:cNvSpPr/>
          <p:nvPr/>
        </p:nvSpPr>
        <p:spPr>
          <a:xfrm>
            <a:off x="7200897" y="1690688"/>
            <a:ext cx="2093259" cy="10717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async</a:t>
            </a:r>
            <a:endParaRPr lang="en-CH" sz="4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8D1DAB-3EFB-21DF-E08F-6F3B5B99CE6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980329" y="2226565"/>
            <a:ext cx="3220568" cy="17969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D94FE0B-BCEA-A39E-3392-B9900849E886}"/>
              </a:ext>
            </a:extLst>
          </p:cNvPr>
          <p:cNvSpPr/>
          <p:nvPr/>
        </p:nvSpPr>
        <p:spPr>
          <a:xfrm>
            <a:off x="7200897" y="3487642"/>
            <a:ext cx="2093259" cy="10717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sync</a:t>
            </a:r>
            <a:endParaRPr lang="en-CH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3FBEFF-196F-B11C-CAA9-152878096FC6}"/>
              </a:ext>
            </a:extLst>
          </p:cNvPr>
          <p:cNvSpPr/>
          <p:nvPr/>
        </p:nvSpPr>
        <p:spPr>
          <a:xfrm>
            <a:off x="7200897" y="5284597"/>
            <a:ext cx="2093259" cy="10717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sync</a:t>
            </a:r>
            <a:endParaRPr lang="en-CH" sz="4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9A0EF6-A5F3-B17B-D400-F5304C7FDC8F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3980329" y="4023519"/>
            <a:ext cx="322056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8B9F94-1164-C9DC-ADD9-09547B87096A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3980329" y="4023519"/>
            <a:ext cx="3220568" cy="17969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86091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9C5A8-A444-AC82-48D3-2AD41CFB5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3448A-16DC-C2FD-D594-BF930BE0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126</a:t>
            </a:fld>
            <a:endParaRPr lang="en-CH" dirty="0"/>
          </a:p>
        </p:txBody>
      </p:sp>
      <p:pic>
        <p:nvPicPr>
          <p:cNvPr id="7" name="Graphic 6" descr="Cloud with solid fill">
            <a:extLst>
              <a:ext uri="{FF2B5EF4-FFF2-40B4-BE49-F238E27FC236}">
                <a16:creationId xmlns:a16="http://schemas.microsoft.com/office/drawing/2014/main" id="{714FB433-6CBA-997C-6279-1D23DBD84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2515" y="2385515"/>
            <a:ext cx="2086970" cy="2086970"/>
          </a:xfrm>
          <a:prstGeom prst="rect">
            <a:avLst/>
          </a:prstGeom>
        </p:spPr>
      </p:pic>
      <p:pic>
        <p:nvPicPr>
          <p:cNvPr id="9" name="Graphic 8" descr="Heart with pulse with solid fill">
            <a:extLst>
              <a:ext uri="{FF2B5EF4-FFF2-40B4-BE49-F238E27FC236}">
                <a16:creationId xmlns:a16="http://schemas.microsoft.com/office/drawing/2014/main" id="{3C2407CF-9FCD-3FB6-5BB8-1EF8391F15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0061" y="2385515"/>
            <a:ext cx="2086970" cy="2086970"/>
          </a:xfrm>
          <a:prstGeom prst="rect">
            <a:avLst/>
          </a:prstGeom>
        </p:spPr>
      </p:pic>
      <p:pic>
        <p:nvPicPr>
          <p:cNvPr id="11" name="Graphic 10" descr="Disk with solid fill">
            <a:extLst>
              <a:ext uri="{FF2B5EF4-FFF2-40B4-BE49-F238E27FC236}">
                <a16:creationId xmlns:a16="http://schemas.microsoft.com/office/drawing/2014/main" id="{5CBFB903-07EA-FDFE-C2A3-DFAC314EC7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24969" y="2385515"/>
            <a:ext cx="2086970" cy="208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4138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B9E7-18C0-3D18-7DA9-091E059E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Async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CB867-E955-6A86-3762-F52CEB0C5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Operations </a:t>
            </a:r>
            <a:r>
              <a:rPr lang="en-CH" u="sng" dirty="0"/>
              <a:t>expected</a:t>
            </a:r>
            <a:r>
              <a:rPr lang="en-CH" dirty="0"/>
              <a:t> to be async</a:t>
            </a:r>
          </a:p>
          <a:p>
            <a:endParaRPr lang="en-CH" dirty="0"/>
          </a:p>
          <a:p>
            <a:r>
              <a:rPr lang="en-CH" dirty="0"/>
              <a:t>Typically </a:t>
            </a:r>
            <a:r>
              <a:rPr lang="en-CH" u="sng" dirty="0"/>
              <a:t>I/O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E1A8C-944F-96CD-17C1-B64741E3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127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35372437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50F10F-6B88-3181-6664-F11E9C6B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128</a:t>
            </a:fld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C5486-479C-5CB4-BDD5-B12DF5316C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https://learn.microsoft.com/en-us/windows/uwp/cpp-and-winrt-apis/concurrency</a:t>
            </a:r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F04728-1260-B303-1BED-72FF36C35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099" y="2552577"/>
            <a:ext cx="8611802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9044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C64A-39C5-7BB7-137E-0F514A07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“Could” take a while?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1883D-DA80-3450-D635-3199CFB1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129</a:t>
            </a:fld>
            <a:endParaRPr lang="en-CH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2249595-E6A2-72F0-8335-C5807F5F6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CH" sz="3600" dirty="0" err="1">
                <a:latin typeface="Consolas" panose="020B0609020204030204" pitchFamily="49" charset="0"/>
              </a:rPr>
              <a:t>addAsync</a:t>
            </a:r>
            <a:r>
              <a:rPr lang="en-CH" sz="3600" dirty="0">
                <a:latin typeface="Consolas" panose="020B0609020204030204" pitchFamily="49" charset="0"/>
              </a:rPr>
              <a:t>(</a:t>
            </a:r>
            <a:r>
              <a:rPr lang="en-CH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CH" sz="3600" dirty="0">
                <a:latin typeface="Consolas" panose="020B0609020204030204" pitchFamily="49" charset="0"/>
              </a:rPr>
              <a:t>, </a:t>
            </a:r>
            <a:r>
              <a:rPr lang="en-CH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CH" sz="36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6967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546C-15CB-40DA-B685-29F7658C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657B1-87EB-47B8-9CB5-3E6E915B2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Low-level concurrency is </a:t>
            </a:r>
            <a:r>
              <a:rPr lang="en-US" u="sng" dirty="0"/>
              <a:t>very hard</a:t>
            </a:r>
            <a:endParaRPr lang="en-US" dirty="0"/>
          </a:p>
          <a:p>
            <a:endParaRPr lang="en-US" u="sng" dirty="0"/>
          </a:p>
          <a:p>
            <a:r>
              <a:rPr lang="en-US" dirty="0"/>
              <a:t>Even for experts!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513D5-9420-4C52-A7C9-829A25A4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13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89617149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18D1-ECF8-0CFD-811A-7F7434465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“You Aren’t </a:t>
            </a:r>
            <a:r>
              <a:rPr lang="en-CH" dirty="0" err="1"/>
              <a:t>Gonna</a:t>
            </a:r>
            <a:r>
              <a:rPr lang="en-CH" dirty="0"/>
              <a:t> Need It”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CB3FA-AE18-2ABB-A5A6-32E97E63C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Avoid unnecessary async</a:t>
            </a:r>
          </a:p>
          <a:p>
            <a:endParaRPr lang="en-CH" dirty="0"/>
          </a:p>
          <a:p>
            <a:r>
              <a:rPr lang="en-CH" dirty="0"/>
              <a:t>How painful would a change be?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5931A-44A7-A50D-409B-694987716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130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65447737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0AA2A-A188-E121-1BBC-8C9E273E6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Be consistent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6FD54-AD96-B02C-47F0-05F15A5E5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GB" sz="3600" dirty="0">
                <a:latin typeface="Consolas" panose="020B0609020204030204" pitchFamily="49" charset="0"/>
              </a:rPr>
              <a:t> {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CH" sz="3600" dirty="0">
                <a:latin typeface="Consolas" panose="020B0609020204030204" pitchFamily="49" charset="0"/>
              </a:rPr>
              <a:t> </a:t>
            </a:r>
            <a:r>
              <a:rPr lang="en-GB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CompletableFuture</a:t>
            </a:r>
            <a:r>
              <a:rPr lang="en-GB" sz="3600" dirty="0">
                <a:latin typeface="Consolas" panose="020B0609020204030204" pitchFamily="49" charset="0"/>
              </a:rPr>
              <a:t>&lt;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GB" sz="3600" dirty="0">
                <a:latin typeface="Consolas" panose="020B0609020204030204" pitchFamily="49" charset="0"/>
              </a:rPr>
              <a:t>&gt; read();</a:t>
            </a:r>
          </a:p>
          <a:p>
            <a:r>
              <a:rPr lang="en-CH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CompletableFuture</a:t>
            </a:r>
            <a:r>
              <a:rPr lang="en-GB" sz="3600" dirty="0">
                <a:latin typeface="Consolas" panose="020B0609020204030204" pitchFamily="49" charset="0"/>
              </a:rPr>
              <a:t>&lt;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GB" sz="3600" dirty="0">
                <a:latin typeface="Consolas" panose="020B0609020204030204" pitchFamily="49" charset="0"/>
              </a:rPr>
              <a:t>&gt; write(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GB" sz="3600" dirty="0">
                <a:latin typeface="Consolas" panose="020B0609020204030204" pitchFamily="49" charset="0"/>
              </a:rPr>
              <a:t> txt);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CH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GB" sz="3600" dirty="0">
                <a:latin typeface="Consolas" panose="020B0609020204030204" pitchFamily="49" charset="0"/>
              </a:rPr>
              <a:t> delete();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}</a:t>
            </a:r>
          </a:p>
          <a:p>
            <a:endParaRPr lang="en-CH" sz="3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4CADB-F897-E1DB-1E28-3692843C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131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06133137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0AA2A-A188-E121-1BBC-8C9E273E6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Be consistent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6FD54-AD96-B02C-47F0-05F15A5E5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GB" sz="3600" dirty="0">
                <a:latin typeface="Consolas" panose="020B0609020204030204" pitchFamily="49" charset="0"/>
              </a:rPr>
              <a:t> {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CH" sz="3600" dirty="0">
                <a:latin typeface="Consolas" panose="020B0609020204030204" pitchFamily="49" charset="0"/>
              </a:rPr>
              <a:t> </a:t>
            </a:r>
            <a:r>
              <a:rPr lang="en-GB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CompletableFuture</a:t>
            </a:r>
            <a:r>
              <a:rPr lang="en-GB" sz="3600" dirty="0">
                <a:latin typeface="Consolas" panose="020B0609020204030204" pitchFamily="49" charset="0"/>
              </a:rPr>
              <a:t>&lt;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GB" sz="3600" dirty="0">
                <a:latin typeface="Consolas" panose="020B0609020204030204" pitchFamily="49" charset="0"/>
              </a:rPr>
              <a:t>&gt; read();</a:t>
            </a:r>
          </a:p>
          <a:p>
            <a:r>
              <a:rPr lang="en-CH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CompletableFuture</a:t>
            </a:r>
            <a:r>
              <a:rPr lang="en-GB" sz="3600" dirty="0">
                <a:latin typeface="Consolas" panose="020B0609020204030204" pitchFamily="49" charset="0"/>
              </a:rPr>
              <a:t>&lt;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GB" sz="3600" dirty="0">
                <a:latin typeface="Consolas" panose="020B0609020204030204" pitchFamily="49" charset="0"/>
              </a:rPr>
              <a:t>&gt; write(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GB" sz="3600" dirty="0">
                <a:latin typeface="Consolas" panose="020B0609020204030204" pitchFamily="49" charset="0"/>
              </a:rPr>
              <a:t> txt);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CH" sz="3600" dirty="0">
                <a:latin typeface="Consolas" panose="020B0609020204030204" pitchFamily="49" charset="0"/>
              </a:rPr>
              <a:t> </a:t>
            </a:r>
            <a:r>
              <a:rPr lang="en-GB" sz="3600" dirty="0" err="1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CompletableFuture</a:t>
            </a:r>
            <a:r>
              <a:rPr lang="en-GB" sz="3600" dirty="0"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en-GB" sz="3600" dirty="0"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GB" sz="3600" dirty="0">
                <a:latin typeface="Consolas" panose="020B0609020204030204" pitchFamily="49" charset="0"/>
              </a:rPr>
              <a:t> delete();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}</a:t>
            </a:r>
          </a:p>
          <a:p>
            <a:endParaRPr lang="en-CH" sz="3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4CADB-F897-E1DB-1E28-3692843C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132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22619315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323EB-0587-4044-B2D7-B5F278FF9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+ iterable = ?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74C8-B72E-4656-BA0B-C538EB869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???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600" dirty="0" err="1">
                <a:latin typeface="Consolas" panose="020B0609020204030204" pitchFamily="49" charset="0"/>
              </a:rPr>
              <a:t>downloadImagesAsync</a:t>
            </a:r>
            <a:r>
              <a:rPr lang="en-US" sz="3600" dirty="0">
                <a:latin typeface="Consolas" panose="020B0609020204030204" pitchFamily="49" charset="0"/>
              </a:rPr>
              <a:t>();</a:t>
            </a:r>
            <a:endParaRPr lang="en-CH" sz="3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FC528-F1E5-42C0-83CC-14E375332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133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25829877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4492E-9C48-40A3-A0EA-92671D81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Batch?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F5F8-750A-4B8A-93B8-E075E3A92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CompletableFuture</a:t>
            </a:r>
            <a:r>
              <a:rPr lang="en-US" sz="3600" dirty="0"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3600" dirty="0"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Image</a:t>
            </a:r>
            <a:r>
              <a:rPr lang="en-US" sz="3600" dirty="0">
                <a:latin typeface="Consolas" panose="020B0609020204030204" pitchFamily="49" charset="0"/>
              </a:rPr>
              <a:t>&gt;&gt; </a:t>
            </a:r>
            <a:br>
              <a:rPr lang="en-US" sz="3600" dirty="0">
                <a:latin typeface="Consolas" panose="020B0609020204030204" pitchFamily="49" charset="0"/>
              </a:rPr>
            </a:br>
            <a:r>
              <a:rPr lang="en-US" sz="3600" dirty="0">
                <a:latin typeface="Consolas" panose="020B0609020204030204" pitchFamily="49" charset="0"/>
              </a:rPr>
              <a:t>  </a:t>
            </a:r>
            <a:r>
              <a:rPr lang="en-US" sz="3600" dirty="0" err="1">
                <a:latin typeface="Consolas" panose="020B0609020204030204" pitchFamily="49" charset="0"/>
              </a:rPr>
              <a:t>downloadImagesAsync</a:t>
            </a:r>
            <a:r>
              <a:rPr lang="en-US" sz="3600" dirty="0">
                <a:latin typeface="Consolas" panose="020B0609020204030204" pitchFamily="49" charset="0"/>
              </a:rPr>
              <a:t>();</a:t>
            </a:r>
            <a:endParaRPr lang="en-CH" sz="3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256D0-461E-479D-8B36-783E14D3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134</a:t>
            </a:fld>
            <a:endParaRPr lang="en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E397DB-10CF-4DC4-A55E-FFB632FE7118}"/>
              </a:ext>
            </a:extLst>
          </p:cNvPr>
          <p:cNvSpPr/>
          <p:nvPr/>
        </p:nvSpPr>
        <p:spPr>
          <a:xfrm>
            <a:off x="838200" y="4001294"/>
            <a:ext cx="5110872" cy="122217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23755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201A-F074-48FE-BC20-39E02D3C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Parallelize?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56D79-95AC-4075-8DCE-1E4E5FAFF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3600" dirty="0">
                <a:latin typeface="Consolas" panose="020B0609020204030204" pitchFamily="49" charset="0"/>
              </a:rPr>
              <a:t>&lt;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CompletableFuture</a:t>
            </a:r>
            <a:r>
              <a:rPr lang="en-US" sz="3600" dirty="0"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Image</a:t>
            </a:r>
            <a:r>
              <a:rPr lang="en-US" sz="3600" dirty="0">
                <a:latin typeface="Consolas" panose="020B0609020204030204" pitchFamily="49" charset="0"/>
              </a:rPr>
              <a:t>&gt;&gt; </a:t>
            </a:r>
            <a:br>
              <a:rPr lang="en-US" sz="3600" dirty="0">
                <a:latin typeface="Consolas" panose="020B0609020204030204" pitchFamily="49" charset="0"/>
              </a:rPr>
            </a:br>
            <a:r>
              <a:rPr lang="en-US" sz="3600" dirty="0">
                <a:latin typeface="Consolas" panose="020B0609020204030204" pitchFamily="49" charset="0"/>
              </a:rPr>
              <a:t>  </a:t>
            </a:r>
            <a:r>
              <a:rPr lang="en-US" sz="3600" dirty="0" err="1">
                <a:latin typeface="Consolas" panose="020B0609020204030204" pitchFamily="49" charset="0"/>
              </a:rPr>
              <a:t>downloadImagesAsync</a:t>
            </a:r>
            <a:r>
              <a:rPr lang="en-US" sz="3600" dirty="0">
                <a:latin typeface="Consolas" panose="020B0609020204030204" pitchFamily="49" charset="0"/>
              </a:rPr>
              <a:t>();</a:t>
            </a:r>
            <a:endParaRPr lang="en-CH" sz="3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5AE2D-810D-410C-A1F5-F73B8B9C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135</a:t>
            </a:fld>
            <a:endParaRPr lang="en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16F717-AAEC-487E-A915-148724D55FB0}"/>
              </a:ext>
            </a:extLst>
          </p:cNvPr>
          <p:cNvSpPr/>
          <p:nvPr/>
        </p:nvSpPr>
        <p:spPr>
          <a:xfrm>
            <a:off x="838200" y="3361870"/>
            <a:ext cx="1642450" cy="72124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40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3F886B-835E-4C6C-8382-C9CFF10CE266}"/>
              </a:ext>
            </a:extLst>
          </p:cNvPr>
          <p:cNvSpPr/>
          <p:nvPr/>
        </p:nvSpPr>
        <p:spPr>
          <a:xfrm>
            <a:off x="838200" y="4303430"/>
            <a:ext cx="1642450" cy="72124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40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864640-2EB7-43A0-9D64-DAFE1442376A}"/>
              </a:ext>
            </a:extLst>
          </p:cNvPr>
          <p:cNvSpPr/>
          <p:nvPr/>
        </p:nvSpPr>
        <p:spPr>
          <a:xfrm>
            <a:off x="838200" y="5240196"/>
            <a:ext cx="1642450" cy="72124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10887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89279-268A-4D69-B739-E1D8AD3F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A09C6-C233-4ECE-89DA-891D136F6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Flowable</a:t>
            </a:r>
            <a:r>
              <a:rPr lang="en-US" sz="3600" dirty="0"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Image</a:t>
            </a:r>
            <a:r>
              <a:rPr lang="en-US" sz="3600" dirty="0">
                <a:latin typeface="Consolas" panose="020B0609020204030204" pitchFamily="49" charset="0"/>
              </a:rPr>
              <a:t>&gt;</a:t>
            </a:r>
            <a:br>
              <a:rPr lang="en-US" sz="3600" dirty="0">
                <a:latin typeface="Consolas" panose="020B0609020204030204" pitchFamily="49" charset="0"/>
              </a:rPr>
            </a:br>
            <a:r>
              <a:rPr lang="en-US" sz="3600" dirty="0">
                <a:latin typeface="Consolas" panose="020B0609020204030204" pitchFamily="49" charset="0"/>
              </a:rPr>
              <a:t>  </a:t>
            </a:r>
            <a:r>
              <a:rPr lang="en-US" sz="3600" dirty="0" err="1">
                <a:latin typeface="Consolas" panose="020B0609020204030204" pitchFamily="49" charset="0"/>
              </a:rPr>
              <a:t>downloadImagesAsync</a:t>
            </a:r>
            <a:r>
              <a:rPr lang="en-US" sz="3600" dirty="0">
                <a:latin typeface="Consolas" panose="020B0609020204030204" pitchFamily="49" charset="0"/>
              </a:rPr>
              <a:t>();</a:t>
            </a:r>
            <a:endParaRPr lang="en-CH" sz="3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4BCA5-D64D-42B9-8261-4F9E28EC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136</a:t>
            </a:fld>
            <a:endParaRPr lang="en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FD2F9E-0E0B-4686-936C-425380934EF6}"/>
              </a:ext>
            </a:extLst>
          </p:cNvPr>
          <p:cNvSpPr/>
          <p:nvPr/>
        </p:nvSpPr>
        <p:spPr>
          <a:xfrm>
            <a:off x="838200" y="4167628"/>
            <a:ext cx="1642450" cy="72124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40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0232A0-5DA3-48E9-9FCA-40E540E8654D}"/>
              </a:ext>
            </a:extLst>
          </p:cNvPr>
          <p:cNvSpPr/>
          <p:nvPr/>
        </p:nvSpPr>
        <p:spPr>
          <a:xfrm>
            <a:off x="2983872" y="4167628"/>
            <a:ext cx="1642450" cy="72124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40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B931A1-0D60-423B-AA89-FCB9127D5AB9}"/>
              </a:ext>
            </a:extLst>
          </p:cNvPr>
          <p:cNvSpPr/>
          <p:nvPr/>
        </p:nvSpPr>
        <p:spPr>
          <a:xfrm>
            <a:off x="5129544" y="4167628"/>
            <a:ext cx="1642450" cy="72124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24076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3E54E-0214-4872-AB24-408CF82C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“React” to events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92A36-7B3E-4574-A2CD-529E3979D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Downloads</a:t>
            </a:r>
          </a:p>
          <a:p>
            <a:r>
              <a:rPr lang="en-US" dirty="0"/>
              <a:t>Clicks</a:t>
            </a:r>
          </a:p>
          <a:p>
            <a:r>
              <a:rPr lang="en-US" dirty="0"/>
              <a:t>Requests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7EBA2-3882-4843-92D6-CD842BA5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137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39281581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330B-AD0C-45A1-988F-4DDAD441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operations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C6D81-5AF2-485B-8680-6B538B0F4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map</a:t>
            </a:r>
          </a:p>
          <a:p>
            <a:r>
              <a:rPr lang="en-US" sz="3600" dirty="0" err="1">
                <a:latin typeface="Consolas" panose="020B0609020204030204" pitchFamily="49" charset="0"/>
              </a:rPr>
              <a:t>flatMap</a:t>
            </a:r>
            <a:endParaRPr lang="en-US" sz="3600" dirty="0">
              <a:latin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</a:rPr>
              <a:t>filter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...</a:t>
            </a:r>
            <a:endParaRPr lang="en-CH" sz="3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8A9FC-54A5-483C-B96A-BA0B9EB3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138</a:t>
            </a:fld>
            <a:endParaRPr lang="en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D246C2-1673-4F7F-8E56-4948EBCB2B13}"/>
              </a:ext>
            </a:extLst>
          </p:cNvPr>
          <p:cNvSpPr/>
          <p:nvPr/>
        </p:nvSpPr>
        <p:spPr>
          <a:xfrm rot="21379276">
            <a:off x="3716951" y="487277"/>
            <a:ext cx="3838670" cy="967228"/>
          </a:xfrm>
          <a:custGeom>
            <a:avLst/>
            <a:gdLst>
              <a:gd name="connsiteX0" fmla="*/ 0 w 3838670"/>
              <a:gd name="connsiteY0" fmla="*/ 0 h 967228"/>
              <a:gd name="connsiteX1" fmla="*/ 678165 w 3838670"/>
              <a:gd name="connsiteY1" fmla="*/ 0 h 967228"/>
              <a:gd name="connsiteX2" fmla="*/ 1241170 w 3838670"/>
              <a:gd name="connsiteY2" fmla="*/ 0 h 967228"/>
              <a:gd name="connsiteX3" fmla="*/ 1842562 w 3838670"/>
              <a:gd name="connsiteY3" fmla="*/ 0 h 967228"/>
              <a:gd name="connsiteX4" fmla="*/ 2559113 w 3838670"/>
              <a:gd name="connsiteY4" fmla="*/ 0 h 967228"/>
              <a:gd name="connsiteX5" fmla="*/ 3198892 w 3838670"/>
              <a:gd name="connsiteY5" fmla="*/ 0 h 967228"/>
              <a:gd name="connsiteX6" fmla="*/ 3838670 w 3838670"/>
              <a:gd name="connsiteY6" fmla="*/ 0 h 967228"/>
              <a:gd name="connsiteX7" fmla="*/ 3838670 w 3838670"/>
              <a:gd name="connsiteY7" fmla="*/ 473942 h 967228"/>
              <a:gd name="connsiteX8" fmla="*/ 3838670 w 3838670"/>
              <a:gd name="connsiteY8" fmla="*/ 967228 h 967228"/>
              <a:gd name="connsiteX9" fmla="*/ 3275665 w 3838670"/>
              <a:gd name="connsiteY9" fmla="*/ 967228 h 967228"/>
              <a:gd name="connsiteX10" fmla="*/ 2712660 w 3838670"/>
              <a:gd name="connsiteY10" fmla="*/ 967228 h 967228"/>
              <a:gd name="connsiteX11" fmla="*/ 2188042 w 3838670"/>
              <a:gd name="connsiteY11" fmla="*/ 967228 h 967228"/>
              <a:gd name="connsiteX12" fmla="*/ 1586650 w 3838670"/>
              <a:gd name="connsiteY12" fmla="*/ 967228 h 967228"/>
              <a:gd name="connsiteX13" fmla="*/ 1023645 w 3838670"/>
              <a:gd name="connsiteY13" fmla="*/ 967228 h 967228"/>
              <a:gd name="connsiteX14" fmla="*/ 0 w 3838670"/>
              <a:gd name="connsiteY14" fmla="*/ 967228 h 967228"/>
              <a:gd name="connsiteX15" fmla="*/ 0 w 3838670"/>
              <a:gd name="connsiteY15" fmla="*/ 483614 h 967228"/>
              <a:gd name="connsiteX16" fmla="*/ 0 w 3838670"/>
              <a:gd name="connsiteY16" fmla="*/ 0 h 967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38670" h="967228" fill="none" extrusionOk="0">
                <a:moveTo>
                  <a:pt x="0" y="0"/>
                </a:moveTo>
                <a:cubicBezTo>
                  <a:pt x="226779" y="15088"/>
                  <a:pt x="541336" y="-2875"/>
                  <a:pt x="678165" y="0"/>
                </a:cubicBezTo>
                <a:cubicBezTo>
                  <a:pt x="814995" y="2875"/>
                  <a:pt x="1017167" y="-17228"/>
                  <a:pt x="1241170" y="0"/>
                </a:cubicBezTo>
                <a:cubicBezTo>
                  <a:pt x="1465173" y="17228"/>
                  <a:pt x="1550859" y="6637"/>
                  <a:pt x="1842562" y="0"/>
                </a:cubicBezTo>
                <a:cubicBezTo>
                  <a:pt x="2134265" y="-6637"/>
                  <a:pt x="2356295" y="-10893"/>
                  <a:pt x="2559113" y="0"/>
                </a:cubicBezTo>
                <a:cubicBezTo>
                  <a:pt x="2761931" y="10893"/>
                  <a:pt x="2893866" y="7283"/>
                  <a:pt x="3198892" y="0"/>
                </a:cubicBezTo>
                <a:cubicBezTo>
                  <a:pt x="3503918" y="-7283"/>
                  <a:pt x="3658146" y="-26933"/>
                  <a:pt x="3838670" y="0"/>
                </a:cubicBezTo>
                <a:cubicBezTo>
                  <a:pt x="3823875" y="180278"/>
                  <a:pt x="3828413" y="248591"/>
                  <a:pt x="3838670" y="473942"/>
                </a:cubicBezTo>
                <a:cubicBezTo>
                  <a:pt x="3848927" y="699293"/>
                  <a:pt x="3849589" y="764273"/>
                  <a:pt x="3838670" y="967228"/>
                </a:cubicBezTo>
                <a:cubicBezTo>
                  <a:pt x="3653172" y="940167"/>
                  <a:pt x="3480823" y="979415"/>
                  <a:pt x="3275665" y="967228"/>
                </a:cubicBezTo>
                <a:cubicBezTo>
                  <a:pt x="3070508" y="955041"/>
                  <a:pt x="2954963" y="970305"/>
                  <a:pt x="2712660" y="967228"/>
                </a:cubicBezTo>
                <a:cubicBezTo>
                  <a:pt x="2470358" y="964151"/>
                  <a:pt x="2449358" y="992534"/>
                  <a:pt x="2188042" y="967228"/>
                </a:cubicBezTo>
                <a:cubicBezTo>
                  <a:pt x="1926726" y="941922"/>
                  <a:pt x="1722103" y="978602"/>
                  <a:pt x="1586650" y="967228"/>
                </a:cubicBezTo>
                <a:cubicBezTo>
                  <a:pt x="1451197" y="955854"/>
                  <a:pt x="1269747" y="948154"/>
                  <a:pt x="1023645" y="967228"/>
                </a:cubicBezTo>
                <a:cubicBezTo>
                  <a:pt x="777544" y="986302"/>
                  <a:pt x="465917" y="972268"/>
                  <a:pt x="0" y="967228"/>
                </a:cubicBezTo>
                <a:cubicBezTo>
                  <a:pt x="-6324" y="789697"/>
                  <a:pt x="13592" y="597178"/>
                  <a:pt x="0" y="483614"/>
                </a:cubicBezTo>
                <a:cubicBezTo>
                  <a:pt x="-13592" y="370050"/>
                  <a:pt x="24157" y="128384"/>
                  <a:pt x="0" y="0"/>
                </a:cubicBezTo>
                <a:close/>
              </a:path>
              <a:path w="3838670" h="967228" stroke="0" extrusionOk="0">
                <a:moveTo>
                  <a:pt x="0" y="0"/>
                </a:moveTo>
                <a:cubicBezTo>
                  <a:pt x="313898" y="23719"/>
                  <a:pt x="563661" y="18601"/>
                  <a:pt x="716552" y="0"/>
                </a:cubicBezTo>
                <a:cubicBezTo>
                  <a:pt x="869443" y="-18601"/>
                  <a:pt x="1159549" y="-17226"/>
                  <a:pt x="1279557" y="0"/>
                </a:cubicBezTo>
                <a:cubicBezTo>
                  <a:pt x="1399565" y="17226"/>
                  <a:pt x="1662935" y="-24084"/>
                  <a:pt x="1880948" y="0"/>
                </a:cubicBezTo>
                <a:cubicBezTo>
                  <a:pt x="2098961" y="24084"/>
                  <a:pt x="2300197" y="2263"/>
                  <a:pt x="2443953" y="0"/>
                </a:cubicBezTo>
                <a:cubicBezTo>
                  <a:pt x="2587709" y="-2263"/>
                  <a:pt x="2857185" y="-16418"/>
                  <a:pt x="2968571" y="0"/>
                </a:cubicBezTo>
                <a:cubicBezTo>
                  <a:pt x="3079957" y="16418"/>
                  <a:pt x="3609203" y="36989"/>
                  <a:pt x="3838670" y="0"/>
                </a:cubicBezTo>
                <a:cubicBezTo>
                  <a:pt x="3856828" y="99559"/>
                  <a:pt x="3851177" y="286332"/>
                  <a:pt x="3838670" y="454597"/>
                </a:cubicBezTo>
                <a:cubicBezTo>
                  <a:pt x="3826163" y="622862"/>
                  <a:pt x="3837297" y="750782"/>
                  <a:pt x="3838670" y="967228"/>
                </a:cubicBezTo>
                <a:cubicBezTo>
                  <a:pt x="3650014" y="959083"/>
                  <a:pt x="3477211" y="962940"/>
                  <a:pt x="3198892" y="967228"/>
                </a:cubicBezTo>
                <a:cubicBezTo>
                  <a:pt x="2920573" y="971516"/>
                  <a:pt x="2832322" y="976838"/>
                  <a:pt x="2597500" y="967228"/>
                </a:cubicBezTo>
                <a:cubicBezTo>
                  <a:pt x="2362678" y="957618"/>
                  <a:pt x="2252106" y="987100"/>
                  <a:pt x="2072882" y="967228"/>
                </a:cubicBezTo>
                <a:cubicBezTo>
                  <a:pt x="1893658" y="947356"/>
                  <a:pt x="1563903" y="958515"/>
                  <a:pt x="1433103" y="967228"/>
                </a:cubicBezTo>
                <a:cubicBezTo>
                  <a:pt x="1302303" y="975941"/>
                  <a:pt x="1100247" y="985111"/>
                  <a:pt x="908485" y="967228"/>
                </a:cubicBezTo>
                <a:cubicBezTo>
                  <a:pt x="716723" y="949345"/>
                  <a:pt x="246989" y="940974"/>
                  <a:pt x="0" y="967228"/>
                </a:cubicBezTo>
                <a:cubicBezTo>
                  <a:pt x="-3693" y="817604"/>
                  <a:pt x="19672" y="708278"/>
                  <a:pt x="0" y="464269"/>
                </a:cubicBezTo>
                <a:cubicBezTo>
                  <a:pt x="-19672" y="220260"/>
                  <a:pt x="19" y="13098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27354333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ysClr val="windowText" lastClr="000000"/>
                </a:solidFill>
                <a:latin typeface="+mj-lt"/>
              </a:rPr>
              <a:t>Monad</a:t>
            </a:r>
            <a:endParaRPr lang="en-CH" sz="6000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918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D426-A687-4025-A4F6-FF516CC9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BF81D-A01D-4F58-BC04-20F2ED141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e.g., </a:t>
            </a:r>
            <a:r>
              <a:rPr lang="en-US" dirty="0" err="1"/>
              <a:t>RxJava</a:t>
            </a:r>
            <a:endParaRPr lang="en-US" dirty="0"/>
          </a:p>
          <a:p>
            <a:endParaRPr lang="en-US" dirty="0"/>
          </a:p>
          <a:p>
            <a:r>
              <a:rPr lang="en-US" dirty="0"/>
              <a:t>ReactiveX.io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222F7-A696-4A41-929A-916E54BF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139</a:t>
            </a:fld>
            <a:endParaRPr lang="en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FCF7F5-4094-47CC-A70A-507BB0CA6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261" y="1810730"/>
            <a:ext cx="3236539" cy="323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352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AB185-DF53-4827-BB19-78E3D91F6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goal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1C7F7-D8DB-4CEF-B621-5D476B89B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“Do stuff concurrently”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F4810-FD52-4778-9E2B-8D765D703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14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94704908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E07F-AC6B-48A9-AAB0-C9CB8C16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ACE9E-7FCE-4872-85C0-0F04B2AA1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H" dirty="0"/>
              <a:t>Asynchrony:</a:t>
            </a:r>
            <a:br>
              <a:rPr lang="en-CH" dirty="0"/>
            </a:br>
            <a:r>
              <a:rPr lang="en-CH" dirty="0"/>
              <a:t>	What, how, when</a:t>
            </a:r>
          </a:p>
          <a:p>
            <a:r>
              <a:rPr lang="en-CH" dirty="0"/>
              <a:t>Maintainable async code:</a:t>
            </a:r>
            <a:br>
              <a:rPr lang="en-CH" dirty="0"/>
            </a:br>
            <a:r>
              <a:rPr lang="en-CH" dirty="0"/>
              <a:t>	Futures, creation and combination</a:t>
            </a:r>
          </a:p>
          <a:p>
            <a:r>
              <a:rPr lang="en-CH" dirty="0"/>
              <a:t>Testable async code:</a:t>
            </a:r>
            <a:br>
              <a:rPr lang="en-CH" dirty="0"/>
            </a:br>
            <a:r>
              <a:rPr lang="en-CH" dirty="0"/>
              <a:t>	Reliable and useful tests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65908-70D4-4331-9FE7-DB9EDA6D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140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588084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5D91-A646-4B16-AA37-DE14FCD80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results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A585B-DCDD-4D83-857D-4E879D65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15</a:t>
            </a:fld>
            <a:endParaRPr lang="en-CH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12938D6-4350-4AD6-BC23-40EEE6E51529}"/>
              </a:ext>
            </a:extLst>
          </p:cNvPr>
          <p:cNvGrpSpPr/>
          <p:nvPr/>
        </p:nvGrpSpPr>
        <p:grpSpPr>
          <a:xfrm>
            <a:off x="4689446" y="2936147"/>
            <a:ext cx="4927133" cy="2877425"/>
            <a:chOff x="4689446" y="2936147"/>
            <a:chExt cx="4927133" cy="287742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F8C3108-653E-481F-8E52-08587E896FDD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4689446" y="2936147"/>
              <a:ext cx="2754385" cy="2336335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672CDD9-D063-4E1D-B5B6-DEE26AB87245}"/>
                </a:ext>
              </a:extLst>
            </p:cNvPr>
            <p:cNvSpPr/>
            <p:nvPr/>
          </p:nvSpPr>
          <p:spPr>
            <a:xfrm>
              <a:off x="7443831" y="4731392"/>
              <a:ext cx="2172748" cy="10821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Done</a:t>
              </a:r>
              <a:endParaRPr lang="en-CH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856B4FC-3B0E-44D6-AEEA-11136C122918}"/>
              </a:ext>
            </a:extLst>
          </p:cNvPr>
          <p:cNvGrpSpPr/>
          <p:nvPr/>
        </p:nvGrpSpPr>
        <p:grpSpPr>
          <a:xfrm>
            <a:off x="4748169" y="2164360"/>
            <a:ext cx="4868410" cy="1082180"/>
            <a:chOff x="4748169" y="2164360"/>
            <a:chExt cx="4868410" cy="10821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0D2E8A-51F3-4E6A-A4AC-B8AB8F5F8430}"/>
                </a:ext>
              </a:extLst>
            </p:cNvPr>
            <p:cNvSpPr/>
            <p:nvPr/>
          </p:nvSpPr>
          <p:spPr>
            <a:xfrm>
              <a:off x="7443831" y="2164360"/>
              <a:ext cx="2172748" cy="108218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Started</a:t>
              </a:r>
              <a:endParaRPr lang="en-CH" sz="40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2AC22F2-1B8D-4DD3-967D-62DAA8976D35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4748169" y="2705450"/>
              <a:ext cx="269566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E5A4800-A460-4CBF-A2F1-A398BE57A251}"/>
              </a:ext>
            </a:extLst>
          </p:cNvPr>
          <p:cNvSpPr/>
          <p:nvPr/>
        </p:nvSpPr>
        <p:spPr>
          <a:xfrm>
            <a:off x="2575421" y="2164360"/>
            <a:ext cx="2172748" cy="10821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Start</a:t>
            </a:r>
            <a:endParaRPr lang="en-CH" sz="4000" dirty="0"/>
          </a:p>
        </p:txBody>
      </p:sp>
    </p:spTree>
    <p:extLst>
      <p:ext uri="{BB962C8B-B14F-4D97-AF65-F5344CB8AC3E}">
        <p14:creationId xmlns:p14="http://schemas.microsoft.com/office/powerpoint/2010/main" val="74740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5D91-A646-4B16-AA37-DE14FCD80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errors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A585B-DCDD-4D83-857D-4E879D65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16</a:t>
            </a:fld>
            <a:endParaRPr lang="en-CH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C3B9E1-A67B-4984-AB65-EC0F4155B71C}"/>
              </a:ext>
            </a:extLst>
          </p:cNvPr>
          <p:cNvGrpSpPr/>
          <p:nvPr/>
        </p:nvGrpSpPr>
        <p:grpSpPr>
          <a:xfrm>
            <a:off x="4689445" y="2936147"/>
            <a:ext cx="6664353" cy="2877425"/>
            <a:chOff x="4689445" y="2936147"/>
            <a:chExt cx="6664353" cy="287742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F8C3108-653E-481F-8E52-08587E896FDD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4689445" y="2936147"/>
              <a:ext cx="2754384" cy="2336335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672CDD9-D063-4E1D-B5B6-DEE26AB87245}"/>
                </a:ext>
              </a:extLst>
            </p:cNvPr>
            <p:cNvSpPr/>
            <p:nvPr/>
          </p:nvSpPr>
          <p:spPr>
            <a:xfrm>
              <a:off x="7443829" y="4731392"/>
              <a:ext cx="3909969" cy="108218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Could not finish</a:t>
              </a:r>
              <a:endParaRPr lang="en-CH" sz="40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7734B83-28A6-4450-9952-5599DBCE3812}"/>
              </a:ext>
            </a:extLst>
          </p:cNvPr>
          <p:cNvGrpSpPr/>
          <p:nvPr/>
        </p:nvGrpSpPr>
        <p:grpSpPr>
          <a:xfrm>
            <a:off x="4748169" y="2164360"/>
            <a:ext cx="6605630" cy="1082180"/>
            <a:chOff x="4748169" y="2164360"/>
            <a:chExt cx="6605630" cy="10821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0D2E8A-51F3-4E6A-A4AC-B8AB8F5F8430}"/>
                </a:ext>
              </a:extLst>
            </p:cNvPr>
            <p:cNvSpPr/>
            <p:nvPr/>
          </p:nvSpPr>
          <p:spPr>
            <a:xfrm>
              <a:off x="7443830" y="2164360"/>
              <a:ext cx="3909969" cy="108218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Could not start</a:t>
              </a:r>
              <a:endParaRPr lang="en-CH" sz="40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2AC22F2-1B8D-4DD3-967D-62DAA8976D35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4748169" y="2705450"/>
              <a:ext cx="2695661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E5A4800-A460-4CBF-A2F1-A398BE57A251}"/>
              </a:ext>
            </a:extLst>
          </p:cNvPr>
          <p:cNvSpPr/>
          <p:nvPr/>
        </p:nvSpPr>
        <p:spPr>
          <a:xfrm>
            <a:off x="2575421" y="2164360"/>
            <a:ext cx="2172748" cy="10821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Start</a:t>
            </a:r>
            <a:endParaRPr lang="en-CH" sz="4000" dirty="0"/>
          </a:p>
        </p:txBody>
      </p:sp>
    </p:spTree>
    <p:extLst>
      <p:ext uri="{BB962C8B-B14F-4D97-AF65-F5344CB8AC3E}">
        <p14:creationId xmlns:p14="http://schemas.microsoft.com/office/powerpoint/2010/main" val="299239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37F1-9DE7-44E1-B9E6-9A4D3869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goals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42D25-6055-4CD4-BE7A-C1584FF80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Composable</a:t>
            </a:r>
          </a:p>
          <a:p>
            <a:endParaRPr lang="en-US" dirty="0"/>
          </a:p>
          <a:p>
            <a:r>
              <a:rPr lang="en-US" dirty="0"/>
              <a:t>Completion-based</a:t>
            </a:r>
          </a:p>
          <a:p>
            <a:endParaRPr lang="en-US" dirty="0"/>
          </a:p>
          <a:p>
            <a:r>
              <a:rPr lang="en-US" dirty="0"/>
              <a:t>Minimize shared state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7B508-E964-47ED-8115-CD3BD761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17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511752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4A3F6-B492-42AD-B134-1E8BCE8F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CD346-A14B-4EC3-B517-A28F73E7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“When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melted butter </a:t>
            </a:r>
            <a:r>
              <a:rPr lang="en-US" dirty="0"/>
              <a:t>is cold</a:t>
            </a:r>
            <a:br>
              <a:rPr lang="en-US" dirty="0"/>
            </a:br>
            <a:r>
              <a:rPr lang="en-US" dirty="0"/>
              <a:t>  AND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chemeClr val="accent5"/>
                </a:solidFill>
              </a:rPr>
              <a:t>the yeast </a:t>
            </a:r>
            <a:r>
              <a:rPr lang="en-US" dirty="0"/>
              <a:t>has proofed,</a:t>
            </a:r>
            <a:br>
              <a:rPr lang="en-US" dirty="0"/>
            </a:br>
            <a:r>
              <a:rPr lang="en-US" dirty="0"/>
              <a:t>  THEN</a:t>
            </a:r>
            <a:br>
              <a:rPr lang="en-US" dirty="0"/>
            </a:br>
            <a:r>
              <a:rPr lang="en-US" dirty="0"/>
              <a:t>  mix them to form </a:t>
            </a:r>
            <a:r>
              <a:rPr lang="en-US" dirty="0">
                <a:solidFill>
                  <a:schemeClr val="accent4"/>
                </a:solidFill>
              </a:rPr>
              <a:t>the dough</a:t>
            </a:r>
            <a:r>
              <a:rPr lang="en-US" dirty="0"/>
              <a:t>”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79137-E82F-437A-9A1C-056983D9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18</a:t>
            </a:fld>
            <a:endParaRPr lang="en-C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801487-4BC0-41DD-843B-F883C100EF64}"/>
              </a:ext>
            </a:extLst>
          </p:cNvPr>
          <p:cNvSpPr/>
          <p:nvPr/>
        </p:nvSpPr>
        <p:spPr>
          <a:xfrm>
            <a:off x="8344838" y="1237097"/>
            <a:ext cx="1146003" cy="8182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4A396A-088E-49C8-AED4-8249D7DDB812}"/>
              </a:ext>
            </a:extLst>
          </p:cNvPr>
          <p:cNvSpPr/>
          <p:nvPr/>
        </p:nvSpPr>
        <p:spPr>
          <a:xfrm>
            <a:off x="10636844" y="1281547"/>
            <a:ext cx="1146003" cy="8182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61D6E7-1798-4EE5-99D5-AC8EDDEAFBBF}"/>
              </a:ext>
            </a:extLst>
          </p:cNvPr>
          <p:cNvSpPr/>
          <p:nvPr/>
        </p:nvSpPr>
        <p:spPr>
          <a:xfrm>
            <a:off x="9490841" y="3409807"/>
            <a:ext cx="1146003" cy="8182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195C46-0279-4AAC-8098-7EAEB9ED7A92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8917840" y="2055379"/>
            <a:ext cx="1146003" cy="13544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2B7336-A98F-46FA-AEEE-F8A4B36AFE5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10063843" y="2099829"/>
            <a:ext cx="1146003" cy="13099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043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71A60-40A5-42B8-B40F-C4E5DB034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“When </a:t>
            </a:r>
            <a:r>
              <a:rPr lang="en-US" dirty="0">
                <a:solidFill>
                  <a:schemeClr val="accent4"/>
                </a:solidFill>
              </a:rPr>
              <a:t>the dough </a:t>
            </a:r>
            <a:r>
              <a:rPr lang="en-US" dirty="0"/>
              <a:t>has risen</a:t>
            </a:r>
            <a:br>
              <a:rPr lang="en-US" dirty="0"/>
            </a:br>
            <a:r>
              <a:rPr lang="en-US" dirty="0"/>
              <a:t>  AND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chemeClr val="accent3"/>
                </a:solidFill>
              </a:rPr>
              <a:t>the filling </a:t>
            </a:r>
            <a:r>
              <a:rPr lang="en-US" dirty="0"/>
              <a:t>is cold,</a:t>
            </a:r>
            <a:br>
              <a:rPr lang="en-US" dirty="0"/>
            </a:br>
            <a:r>
              <a:rPr lang="en-US" dirty="0"/>
              <a:t>  THEN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chemeClr val="accent3"/>
                </a:solidFill>
              </a:rPr>
              <a:t>fill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the dough</a:t>
            </a:r>
            <a:r>
              <a:rPr lang="en-US" dirty="0"/>
              <a:t>”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029C9-AC4F-42D5-93AA-D807C19C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19</a:t>
            </a:fld>
            <a:endParaRPr lang="en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5B8C00-B466-4899-B9F6-F4985D29FE6B}"/>
              </a:ext>
            </a:extLst>
          </p:cNvPr>
          <p:cNvSpPr/>
          <p:nvPr/>
        </p:nvSpPr>
        <p:spPr>
          <a:xfrm>
            <a:off x="8344838" y="1237097"/>
            <a:ext cx="1146003" cy="8182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D87427-621B-4BD6-A55C-74A6C3526093}"/>
              </a:ext>
            </a:extLst>
          </p:cNvPr>
          <p:cNvSpPr/>
          <p:nvPr/>
        </p:nvSpPr>
        <p:spPr>
          <a:xfrm>
            <a:off x="10636844" y="1281547"/>
            <a:ext cx="1146003" cy="8182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DFFE96-3B95-4731-9C40-2ABC13EEB255}"/>
              </a:ext>
            </a:extLst>
          </p:cNvPr>
          <p:cNvSpPr/>
          <p:nvPr/>
        </p:nvSpPr>
        <p:spPr>
          <a:xfrm>
            <a:off x="9490841" y="3409807"/>
            <a:ext cx="1146003" cy="818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23E87B-8FFD-4D9A-B0FB-E5373C9BC5D3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8917840" y="2055379"/>
            <a:ext cx="1146003" cy="13544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F5DF09-F61A-4E65-A169-B8BA282C6C3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0063843" y="2099829"/>
            <a:ext cx="1146003" cy="13099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21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34CD0-C4ED-4263-8E0D-5E4E81E2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08D3B-9EBD-420C-B30E-29D29EC0A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data = download();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process(data);</a:t>
            </a:r>
            <a:endParaRPr lang="en-CH" sz="3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0116E-3BD1-45E3-B246-C4DC029C8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2</a:t>
            </a:fld>
            <a:endParaRPr lang="en-CH" dirty="0"/>
          </a:p>
        </p:txBody>
      </p:sp>
      <p:pic>
        <p:nvPicPr>
          <p:cNvPr id="6" name="Picture 2" descr="Windows dialog stating Excel is not responding">
            <a:extLst>
              <a:ext uri="{FF2B5EF4-FFF2-40B4-BE49-F238E27FC236}">
                <a16:creationId xmlns:a16="http://schemas.microsoft.com/office/drawing/2014/main" id="{483302DE-D766-4B4C-8520-AD5E291D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2258219"/>
            <a:ext cx="509587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25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A6ADA-CD60-4835-AB99-0A2280278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“Bake for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30 minutes</a:t>
            </a:r>
            <a:br>
              <a:rPr lang="en-US" dirty="0"/>
            </a:br>
            <a:r>
              <a:rPr lang="en-US" dirty="0"/>
              <a:t>  OR</a:t>
            </a:r>
            <a:br>
              <a:rPr lang="en-US" dirty="0"/>
            </a:br>
            <a:r>
              <a:rPr lang="en-US" dirty="0"/>
              <a:t>  until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golden brown</a:t>
            </a:r>
            <a:r>
              <a:rPr lang="en-US" dirty="0"/>
              <a:t>”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CD274-5A61-4725-A7F3-67308CD0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20</a:t>
            </a:fld>
            <a:endParaRPr lang="en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07551E-2959-4D44-BF4C-E6C13B034F04}"/>
              </a:ext>
            </a:extLst>
          </p:cNvPr>
          <p:cNvSpPr/>
          <p:nvPr/>
        </p:nvSpPr>
        <p:spPr>
          <a:xfrm>
            <a:off x="8344838" y="1237097"/>
            <a:ext cx="1146003" cy="818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FF8ECE-8A1A-4991-9553-03AD26AE44CE}"/>
              </a:ext>
            </a:extLst>
          </p:cNvPr>
          <p:cNvSpPr/>
          <p:nvPr/>
        </p:nvSpPr>
        <p:spPr>
          <a:xfrm>
            <a:off x="10636844" y="1281547"/>
            <a:ext cx="1146003" cy="81828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3E5DE7-2E12-48B2-873E-3F0CE6204DDF}"/>
              </a:ext>
            </a:extLst>
          </p:cNvPr>
          <p:cNvSpPr/>
          <p:nvPr/>
        </p:nvSpPr>
        <p:spPr>
          <a:xfrm>
            <a:off x="9490841" y="3409807"/>
            <a:ext cx="1146003" cy="8182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973248-D0CA-4F5A-A632-64E1EAB0116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917840" y="2055379"/>
            <a:ext cx="539388" cy="6374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FCF69A-B517-4C02-924A-F8443AB3861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0063843" y="2099829"/>
            <a:ext cx="1146003" cy="13099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333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B3F84-2EB1-41C7-AB98-124FEF6F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composition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E68A7-96E2-4782-8E32-259ED6B9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21</a:t>
            </a:fld>
            <a:endParaRPr lang="en-CH" dirty="0"/>
          </a:p>
        </p:txBody>
      </p:sp>
      <p:pic>
        <p:nvPicPr>
          <p:cNvPr id="7" name="Graphic 6" descr="Strawberry with solid fill">
            <a:extLst>
              <a:ext uri="{FF2B5EF4-FFF2-40B4-BE49-F238E27FC236}">
                <a16:creationId xmlns:a16="http://schemas.microsoft.com/office/drawing/2014/main" id="{C37441DF-6395-4AB3-AB97-C5A7DE175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1268" y="2234268"/>
            <a:ext cx="2389464" cy="238946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D6660D8-9FA6-48B5-AD27-AEC861D9EB77}"/>
              </a:ext>
            </a:extLst>
          </p:cNvPr>
          <p:cNvGrpSpPr/>
          <p:nvPr/>
        </p:nvGrpSpPr>
        <p:grpSpPr>
          <a:xfrm>
            <a:off x="5051812" y="2384812"/>
            <a:ext cx="2088375" cy="2088375"/>
            <a:chOff x="2886297" y="4279714"/>
            <a:chExt cx="1803310" cy="1803310"/>
          </a:xfrm>
        </p:grpSpPr>
        <p:pic>
          <p:nvPicPr>
            <p:cNvPr id="8" name="Graphic 7" descr="Cupcake with solid fill">
              <a:extLst>
                <a:ext uri="{FF2B5EF4-FFF2-40B4-BE49-F238E27FC236}">
                  <a16:creationId xmlns:a16="http://schemas.microsoft.com/office/drawing/2014/main" id="{2D5C3300-4D50-4E75-B47A-4C9D6DDB6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95515" y="4388932"/>
              <a:ext cx="1584874" cy="1584874"/>
            </a:xfrm>
            <a:prstGeom prst="rect">
              <a:avLst/>
            </a:prstGeom>
          </p:spPr>
        </p:pic>
        <p:pic>
          <p:nvPicPr>
            <p:cNvPr id="10" name="Graphic 9" descr="Close with solid fill">
              <a:extLst>
                <a:ext uri="{FF2B5EF4-FFF2-40B4-BE49-F238E27FC236}">
                  <a16:creationId xmlns:a16="http://schemas.microsoft.com/office/drawing/2014/main" id="{4FC0F145-3210-43F6-AC64-7E93B8B2B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86297" y="4279714"/>
              <a:ext cx="1803310" cy="1803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405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87808-C32C-4715-9668-92B14B94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Completion-based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D4A5C-5FAF-4963-9BCE-6EFFDF88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22</a:t>
            </a:fld>
            <a:endParaRPr lang="en-CH" dirty="0"/>
          </a:p>
        </p:txBody>
      </p:sp>
      <p:pic>
        <p:nvPicPr>
          <p:cNvPr id="7" name="Graphic 6" descr="Chef female with solid fill">
            <a:extLst>
              <a:ext uri="{FF2B5EF4-FFF2-40B4-BE49-F238E27FC236}">
                <a16:creationId xmlns:a16="http://schemas.microsoft.com/office/drawing/2014/main" id="{61617E06-1668-4921-8DDE-915B927DA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2640" y="4073840"/>
            <a:ext cx="2065090" cy="2065090"/>
          </a:xfrm>
          <a:prstGeom prst="rect">
            <a:avLst/>
          </a:prstGeom>
        </p:spPr>
      </p:pic>
      <p:pic>
        <p:nvPicPr>
          <p:cNvPr id="9" name="Graphic 8" descr="Cupcake with solid fill">
            <a:extLst>
              <a:ext uri="{FF2B5EF4-FFF2-40B4-BE49-F238E27FC236}">
                <a16:creationId xmlns:a16="http://schemas.microsoft.com/office/drawing/2014/main" id="{B56BB8DF-E40B-49B7-9972-71837A813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93137" y="4665020"/>
            <a:ext cx="1325563" cy="1325563"/>
          </a:xfrm>
          <a:prstGeom prst="rect">
            <a:avLst/>
          </a:prstGeom>
        </p:spPr>
      </p:pic>
      <p:pic>
        <p:nvPicPr>
          <p:cNvPr id="11" name="Graphic 10" descr="Office worker male with solid fill">
            <a:extLst>
              <a:ext uri="{FF2B5EF4-FFF2-40B4-BE49-F238E27FC236}">
                <a16:creationId xmlns:a16="http://schemas.microsoft.com/office/drawing/2014/main" id="{A03F05A3-1B5A-45E9-B886-E5DD5CF41E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04270" y="4073840"/>
            <a:ext cx="2065090" cy="2065090"/>
          </a:xfrm>
          <a:prstGeom prst="rect">
            <a:avLst/>
          </a:prstGeom>
        </p:spPr>
      </p:pic>
      <p:pic>
        <p:nvPicPr>
          <p:cNvPr id="13" name="Graphic 12" descr="Speech outline">
            <a:extLst>
              <a:ext uri="{FF2B5EF4-FFF2-40B4-BE49-F238E27FC236}">
                <a16:creationId xmlns:a16="http://schemas.microsoft.com/office/drawing/2014/main" id="{C34E4403-4A49-44B2-B658-FBA1976724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2490829" y="1006773"/>
            <a:ext cx="4321029" cy="43210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BAA2CC-5E5E-435E-ADE8-F007679ADB1F}"/>
              </a:ext>
            </a:extLst>
          </p:cNvPr>
          <p:cNvSpPr txBox="1"/>
          <p:nvPr/>
        </p:nvSpPr>
        <p:spPr>
          <a:xfrm>
            <a:off x="3239035" y="1872440"/>
            <a:ext cx="28246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/>
              <a:t>Let me know</a:t>
            </a:r>
            <a:br>
              <a:rPr lang="en-US" sz="4000" dirty="0"/>
            </a:br>
            <a:r>
              <a:rPr lang="en-US" sz="4000" dirty="0"/>
              <a:t>when it’s </a:t>
            </a:r>
            <a:br>
              <a:rPr lang="en-US" sz="4000" dirty="0"/>
            </a:br>
            <a:r>
              <a:rPr lang="en-US" sz="4000" dirty="0"/>
              <a:t>baked</a:t>
            </a:r>
            <a:endParaRPr lang="en-CH" sz="4000" dirty="0"/>
          </a:p>
        </p:txBody>
      </p:sp>
    </p:spTree>
    <p:extLst>
      <p:ext uri="{BB962C8B-B14F-4D97-AF65-F5344CB8AC3E}">
        <p14:creationId xmlns:p14="http://schemas.microsoft.com/office/powerpoint/2010/main" val="86478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87808-C32C-4715-9668-92B14B94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Readiness-based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D4A5C-5FAF-4963-9BCE-6EFFDF88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23</a:t>
            </a:fld>
            <a:endParaRPr lang="en-CH" dirty="0"/>
          </a:p>
        </p:txBody>
      </p:sp>
      <p:pic>
        <p:nvPicPr>
          <p:cNvPr id="7" name="Graphic 6" descr="Chef female with solid fill">
            <a:extLst>
              <a:ext uri="{FF2B5EF4-FFF2-40B4-BE49-F238E27FC236}">
                <a16:creationId xmlns:a16="http://schemas.microsoft.com/office/drawing/2014/main" id="{61617E06-1668-4921-8DDE-915B927DA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2640" y="4073840"/>
            <a:ext cx="2065090" cy="2065090"/>
          </a:xfrm>
          <a:prstGeom prst="rect">
            <a:avLst/>
          </a:prstGeom>
        </p:spPr>
      </p:pic>
      <p:pic>
        <p:nvPicPr>
          <p:cNvPr id="11" name="Graphic 10" descr="Office worker male with solid fill">
            <a:extLst>
              <a:ext uri="{FF2B5EF4-FFF2-40B4-BE49-F238E27FC236}">
                <a16:creationId xmlns:a16="http://schemas.microsoft.com/office/drawing/2014/main" id="{A03F05A3-1B5A-45E9-B886-E5DD5CF41E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4270" y="4073840"/>
            <a:ext cx="2065090" cy="2065090"/>
          </a:xfrm>
          <a:prstGeom prst="rect">
            <a:avLst/>
          </a:prstGeom>
        </p:spPr>
      </p:pic>
      <p:pic>
        <p:nvPicPr>
          <p:cNvPr id="13" name="Graphic 12" descr="Speech outline">
            <a:extLst>
              <a:ext uri="{FF2B5EF4-FFF2-40B4-BE49-F238E27FC236}">
                <a16:creationId xmlns:a16="http://schemas.microsoft.com/office/drawing/2014/main" id="{C34E4403-4A49-44B2-B658-FBA1976724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490829" y="1006773"/>
            <a:ext cx="4321029" cy="43210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BAA2CC-5E5E-435E-ADE8-F007679ADB1F}"/>
              </a:ext>
            </a:extLst>
          </p:cNvPr>
          <p:cNvSpPr txBox="1"/>
          <p:nvPr/>
        </p:nvSpPr>
        <p:spPr>
          <a:xfrm>
            <a:off x="3239035" y="1872440"/>
            <a:ext cx="28246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/>
              <a:t>Let me know</a:t>
            </a:r>
            <a:br>
              <a:rPr lang="en-US" sz="4000" dirty="0"/>
            </a:br>
            <a:r>
              <a:rPr lang="en-US" sz="4000" dirty="0"/>
              <a:t>when the</a:t>
            </a:r>
          </a:p>
          <a:p>
            <a:pPr algn="l"/>
            <a:r>
              <a:rPr lang="en-US" sz="4000" dirty="0"/>
              <a:t>oven is free</a:t>
            </a:r>
            <a:endParaRPr lang="en-CH" sz="4000" dirty="0"/>
          </a:p>
        </p:txBody>
      </p:sp>
    </p:spTree>
    <p:extLst>
      <p:ext uri="{BB962C8B-B14F-4D97-AF65-F5344CB8AC3E}">
        <p14:creationId xmlns:p14="http://schemas.microsoft.com/office/powerpoint/2010/main" val="1710970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A0AF7-7983-49DD-93A1-C851A1AB9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Readiness problem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FC5FA-EE30-4DCA-9FF5-295E983B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24</a:t>
            </a:fld>
            <a:endParaRPr lang="en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7BA472-838B-475C-A87C-182C0925E020}"/>
              </a:ext>
            </a:extLst>
          </p:cNvPr>
          <p:cNvSpPr/>
          <p:nvPr/>
        </p:nvSpPr>
        <p:spPr>
          <a:xfrm>
            <a:off x="838200" y="1690688"/>
            <a:ext cx="2611138" cy="6972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</a:t>
            </a:r>
            <a:r>
              <a:rPr lang="en-CH" sz="4000" dirty="0" err="1"/>
              <a:t>lient</a:t>
            </a:r>
            <a:r>
              <a:rPr lang="en-CH" sz="4000" dirty="0"/>
              <a:t>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1775A2-93DC-4800-8F92-2E5BD857335C}"/>
              </a:ext>
            </a:extLst>
          </p:cNvPr>
          <p:cNvSpPr/>
          <p:nvPr/>
        </p:nvSpPr>
        <p:spPr>
          <a:xfrm>
            <a:off x="4481877" y="1690688"/>
            <a:ext cx="3228245" cy="6972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</a:t>
            </a:r>
            <a:r>
              <a:rPr lang="en-CH" sz="4000" dirty="0" err="1"/>
              <a:t>erver</a:t>
            </a:r>
            <a:endParaRPr lang="en-CH" sz="4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684AB3-4AC0-474A-B17E-19DFEF50A9EB}"/>
              </a:ext>
            </a:extLst>
          </p:cNvPr>
          <p:cNvSpPr/>
          <p:nvPr/>
        </p:nvSpPr>
        <p:spPr>
          <a:xfrm>
            <a:off x="8742662" y="1690688"/>
            <a:ext cx="2611138" cy="6972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</a:t>
            </a:r>
            <a:r>
              <a:rPr lang="en-CH" sz="4000" dirty="0" err="1"/>
              <a:t>lient</a:t>
            </a:r>
            <a:r>
              <a:rPr lang="en-CH" sz="4000" dirty="0"/>
              <a:t> 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714D8BD-CA28-4D93-BF69-6B3B5D298729}"/>
              </a:ext>
            </a:extLst>
          </p:cNvPr>
          <p:cNvGrpSpPr/>
          <p:nvPr/>
        </p:nvGrpSpPr>
        <p:grpSpPr>
          <a:xfrm>
            <a:off x="2143769" y="2663122"/>
            <a:ext cx="2977430" cy="714754"/>
            <a:chOff x="2143769" y="2537287"/>
            <a:chExt cx="2977430" cy="714754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CCC99E6-A500-4084-AD22-563355E51608}"/>
                </a:ext>
              </a:extLst>
            </p:cNvPr>
            <p:cNvCxnSpPr>
              <a:cxnSpLocks/>
            </p:cNvCxnSpPr>
            <p:nvPr/>
          </p:nvCxnSpPr>
          <p:spPr>
            <a:xfrm>
              <a:off x="2143769" y="2780460"/>
              <a:ext cx="2977430" cy="47158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DCFD52-2CBB-495C-8210-F046604A8D22}"/>
                </a:ext>
              </a:extLst>
            </p:cNvPr>
            <p:cNvSpPr txBox="1"/>
            <p:nvPr/>
          </p:nvSpPr>
          <p:spPr>
            <a:xfrm rot="508107">
              <a:off x="2738693" y="2537287"/>
              <a:ext cx="20675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2800" dirty="0"/>
                <a:t>Let me know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16E9CC-DBDA-46CC-AE01-0B9E9CB219BB}"/>
              </a:ext>
            </a:extLst>
          </p:cNvPr>
          <p:cNvGrpSpPr/>
          <p:nvPr/>
        </p:nvGrpSpPr>
        <p:grpSpPr>
          <a:xfrm>
            <a:off x="2143769" y="3675063"/>
            <a:ext cx="2977430" cy="775342"/>
            <a:chOff x="2143769" y="3599562"/>
            <a:chExt cx="2977430" cy="77534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74D52E-930A-4D61-89FA-0080D6111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3769" y="3903323"/>
              <a:ext cx="2977430" cy="47158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911826-B338-48DF-B7ED-1DB21FD2A02A}"/>
                </a:ext>
              </a:extLst>
            </p:cNvPr>
            <p:cNvSpPr txBox="1"/>
            <p:nvPr/>
          </p:nvSpPr>
          <p:spPr>
            <a:xfrm rot="21069057">
              <a:off x="2598050" y="3599562"/>
              <a:ext cx="20675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2800" dirty="0"/>
                <a:t>Ready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64208E5-B37E-4F9A-BFE9-D408B079AE18}"/>
              </a:ext>
            </a:extLst>
          </p:cNvPr>
          <p:cNvGrpSpPr/>
          <p:nvPr/>
        </p:nvGrpSpPr>
        <p:grpSpPr>
          <a:xfrm>
            <a:off x="7070801" y="3877503"/>
            <a:ext cx="2977430" cy="828384"/>
            <a:chOff x="7070801" y="3877503"/>
            <a:chExt cx="2977430" cy="828384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030CC9F-8FB7-4CB3-ADBB-1E78923BF3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70801" y="4234306"/>
              <a:ext cx="2977430" cy="471581"/>
            </a:xfrm>
            <a:prstGeom prst="straightConnector1">
              <a:avLst/>
            </a:prstGeom>
            <a:ln w="76200">
              <a:solidFill>
                <a:schemeClr val="accent3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772279-1FA8-4B88-9240-03E944DB771F}"/>
                </a:ext>
              </a:extLst>
            </p:cNvPr>
            <p:cNvSpPr txBox="1"/>
            <p:nvPr/>
          </p:nvSpPr>
          <p:spPr>
            <a:xfrm rot="21069057">
              <a:off x="7708912" y="3877503"/>
              <a:ext cx="20675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2800" dirty="0">
                  <a:solidFill>
                    <a:schemeClr val="accent3"/>
                  </a:solidFill>
                </a:rPr>
                <a:t>Do it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4C086BF-5734-4ABC-BECF-53DE384F81F5}"/>
              </a:ext>
            </a:extLst>
          </p:cNvPr>
          <p:cNvGrpSpPr/>
          <p:nvPr/>
        </p:nvGrpSpPr>
        <p:grpSpPr>
          <a:xfrm>
            <a:off x="2143769" y="4727012"/>
            <a:ext cx="3711547" cy="1267045"/>
            <a:chOff x="2143769" y="4727012"/>
            <a:chExt cx="3711547" cy="126704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6A39E8-AB9A-4B46-89FD-34AAB3821EBB}"/>
                </a:ext>
              </a:extLst>
            </p:cNvPr>
            <p:cNvSpPr txBox="1"/>
            <p:nvPr/>
          </p:nvSpPr>
          <p:spPr>
            <a:xfrm rot="508107">
              <a:off x="2598733" y="4727012"/>
              <a:ext cx="20675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2800" dirty="0"/>
                <a:t>Do it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A8FEEF4-7A4F-43C0-A759-3B3632FF33CD}"/>
                </a:ext>
              </a:extLst>
            </p:cNvPr>
            <p:cNvGrpSpPr/>
            <p:nvPr/>
          </p:nvGrpSpPr>
          <p:grpSpPr>
            <a:xfrm>
              <a:off x="2143769" y="5006143"/>
              <a:ext cx="3711547" cy="987914"/>
              <a:chOff x="2143769" y="5006143"/>
              <a:chExt cx="3711547" cy="987914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88563500-F766-420B-904A-37BF825E82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769" y="5026186"/>
                <a:ext cx="2977430" cy="47158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Multiplication Sign 21">
                <a:extLst>
                  <a:ext uri="{FF2B5EF4-FFF2-40B4-BE49-F238E27FC236}">
                    <a16:creationId xmlns:a16="http://schemas.microsoft.com/office/drawing/2014/main" id="{754EE511-639E-4DFE-B16D-A687D4E3D373}"/>
                  </a:ext>
                </a:extLst>
              </p:cNvPr>
              <p:cNvSpPr/>
              <p:nvPr/>
            </p:nvSpPr>
            <p:spPr>
              <a:xfrm>
                <a:off x="4814791" y="5006143"/>
                <a:ext cx="1040525" cy="987914"/>
              </a:xfrm>
              <a:prstGeom prst="mathMultiply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566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3B074-09EC-4B0D-AD92-B41692D95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state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2E29A-14F0-4F98-966F-E23687CC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25</a:t>
            </a:fld>
            <a:endParaRPr lang="en-CH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BA980E-F60A-43C8-8528-7367B060094A}"/>
              </a:ext>
            </a:extLst>
          </p:cNvPr>
          <p:cNvCxnSpPr/>
          <p:nvPr/>
        </p:nvCxnSpPr>
        <p:spPr>
          <a:xfrm>
            <a:off x="3095538" y="2650921"/>
            <a:ext cx="0" cy="385893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D62CD5-2427-4246-BB32-EF4FABC16EE5}"/>
              </a:ext>
            </a:extLst>
          </p:cNvPr>
          <p:cNvCxnSpPr>
            <a:cxnSpLocks/>
          </p:cNvCxnSpPr>
          <p:nvPr/>
        </p:nvCxnSpPr>
        <p:spPr>
          <a:xfrm>
            <a:off x="3206692" y="3185719"/>
            <a:ext cx="1951589" cy="53925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5D38C8-9053-4EE2-8D46-79CA9980202F}"/>
              </a:ext>
            </a:extLst>
          </p:cNvPr>
          <p:cNvSpPr txBox="1"/>
          <p:nvPr/>
        </p:nvSpPr>
        <p:spPr>
          <a:xfrm>
            <a:off x="1942052" y="1781150"/>
            <a:ext cx="2306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Task 1</a:t>
            </a:r>
            <a:endParaRPr lang="en-CH" sz="4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FFB5C4-F144-48C3-B9F2-B7125B6D88DD}"/>
              </a:ext>
            </a:extLst>
          </p:cNvPr>
          <p:cNvCxnSpPr/>
          <p:nvPr/>
        </p:nvCxnSpPr>
        <p:spPr>
          <a:xfrm>
            <a:off x="9096463" y="2650921"/>
            <a:ext cx="0" cy="385893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21752E-CB60-498B-8DA0-B787CAFCD9D6}"/>
              </a:ext>
            </a:extLst>
          </p:cNvPr>
          <p:cNvSpPr txBox="1"/>
          <p:nvPr/>
        </p:nvSpPr>
        <p:spPr>
          <a:xfrm>
            <a:off x="7942977" y="1781150"/>
            <a:ext cx="2306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Task 2</a:t>
            </a:r>
            <a:endParaRPr lang="en-CH" sz="4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8B493E-51BB-4E02-B9AB-5626924FDD63}"/>
              </a:ext>
            </a:extLst>
          </p:cNvPr>
          <p:cNvSpPr/>
          <p:nvPr/>
        </p:nvSpPr>
        <p:spPr>
          <a:xfrm>
            <a:off x="5158281" y="3185719"/>
            <a:ext cx="1875438" cy="15184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4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D63695-13F9-4DF2-8AF4-687593DC8B36}"/>
              </a:ext>
            </a:extLst>
          </p:cNvPr>
          <p:cNvCxnSpPr>
            <a:cxnSpLocks/>
          </p:cNvCxnSpPr>
          <p:nvPr/>
        </p:nvCxnSpPr>
        <p:spPr>
          <a:xfrm flipH="1">
            <a:off x="7060421" y="2873210"/>
            <a:ext cx="1951589" cy="53925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230E87-6F5B-46C3-91DD-9AB5525AA8B7}"/>
              </a:ext>
            </a:extLst>
          </p:cNvPr>
          <p:cNvCxnSpPr>
            <a:cxnSpLocks/>
          </p:cNvCxnSpPr>
          <p:nvPr/>
        </p:nvCxnSpPr>
        <p:spPr>
          <a:xfrm flipH="1">
            <a:off x="7089296" y="3964378"/>
            <a:ext cx="1951589" cy="53925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409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EE12-E201-4C3D-9925-A35FD128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goes first?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037E0-98A0-47C0-9F62-067CF2A3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26</a:t>
            </a:fld>
            <a:endParaRPr lang="en-CH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A494E4-D06E-4BCB-98D2-D4A7B889A711}"/>
              </a:ext>
            </a:extLst>
          </p:cNvPr>
          <p:cNvSpPr/>
          <p:nvPr/>
        </p:nvSpPr>
        <p:spPr>
          <a:xfrm>
            <a:off x="1993901" y="3559176"/>
            <a:ext cx="2040467" cy="86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40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6F40B7D-BD1E-4582-A616-00BE2B11DC0B}"/>
              </a:ext>
            </a:extLst>
          </p:cNvPr>
          <p:cNvGrpSpPr/>
          <p:nvPr/>
        </p:nvGrpSpPr>
        <p:grpSpPr>
          <a:xfrm>
            <a:off x="3930242" y="2149476"/>
            <a:ext cx="2902359" cy="3683000"/>
            <a:chOff x="3930242" y="2149476"/>
            <a:chExt cx="2902359" cy="3683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9137854-807A-468E-94C8-DAFD898FD7C3}"/>
                </a:ext>
              </a:extLst>
            </p:cNvPr>
            <p:cNvCxnSpPr>
              <a:cxnSpLocks/>
              <a:stCxn id="24" idx="3"/>
              <a:endCxn id="20" idx="1"/>
            </p:cNvCxnSpPr>
            <p:nvPr/>
          </p:nvCxnSpPr>
          <p:spPr>
            <a:xfrm flipV="1">
              <a:off x="4034368" y="2581276"/>
              <a:ext cx="757766" cy="14097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35BAE6F-7FB8-4491-AE6F-97523EDD8851}"/>
                </a:ext>
              </a:extLst>
            </p:cNvPr>
            <p:cNvCxnSpPr>
              <a:cxnSpLocks/>
              <a:stCxn id="19" idx="1"/>
              <a:endCxn id="24" idx="3"/>
            </p:cNvCxnSpPr>
            <p:nvPr/>
          </p:nvCxnSpPr>
          <p:spPr>
            <a:xfrm flipH="1" flipV="1">
              <a:off x="4034368" y="3990976"/>
              <a:ext cx="757766" cy="14097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689955C-6F37-448A-BED0-D13FA5613822}"/>
                </a:ext>
              </a:extLst>
            </p:cNvPr>
            <p:cNvSpPr/>
            <p:nvPr/>
          </p:nvSpPr>
          <p:spPr>
            <a:xfrm>
              <a:off x="4792134" y="4968876"/>
              <a:ext cx="2040467" cy="86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40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7A285FC-AB63-41A7-88E0-60EAFF0CE6C0}"/>
                </a:ext>
              </a:extLst>
            </p:cNvPr>
            <p:cNvSpPr/>
            <p:nvPr/>
          </p:nvSpPr>
          <p:spPr>
            <a:xfrm>
              <a:off x="4792134" y="2149476"/>
              <a:ext cx="2040467" cy="86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A78545B-9F4C-4F1C-8DA0-BF088CD89E88}"/>
                </a:ext>
              </a:extLst>
            </p:cNvPr>
            <p:cNvSpPr txBox="1"/>
            <p:nvPr/>
          </p:nvSpPr>
          <p:spPr>
            <a:xfrm>
              <a:off x="3930243" y="2508570"/>
              <a:ext cx="7577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1</a:t>
              </a:r>
              <a:endParaRPr lang="en-CH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7322A12-1173-46DB-9FC6-7B2BB5A8F318}"/>
                </a:ext>
              </a:extLst>
            </p:cNvPr>
            <p:cNvSpPr txBox="1"/>
            <p:nvPr/>
          </p:nvSpPr>
          <p:spPr>
            <a:xfrm>
              <a:off x="3930242" y="4731001"/>
              <a:ext cx="7577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2</a:t>
              </a:r>
              <a:endParaRPr lang="en-CH" sz="40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55D0193-55A3-4B23-BFF8-2DED0A95AFAB}"/>
              </a:ext>
            </a:extLst>
          </p:cNvPr>
          <p:cNvGrpSpPr/>
          <p:nvPr/>
        </p:nvGrpSpPr>
        <p:grpSpPr>
          <a:xfrm>
            <a:off x="6763412" y="1489077"/>
            <a:ext cx="2867421" cy="2200098"/>
            <a:chOff x="6763412" y="1489077"/>
            <a:chExt cx="2867421" cy="220009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3110511-B558-4DAC-8343-0767EC4E4A21}"/>
                </a:ext>
              </a:extLst>
            </p:cNvPr>
            <p:cNvCxnSpPr>
              <a:cxnSpLocks/>
              <a:stCxn id="13" idx="1"/>
              <a:endCxn id="20" idx="3"/>
            </p:cNvCxnSpPr>
            <p:nvPr/>
          </p:nvCxnSpPr>
          <p:spPr>
            <a:xfrm flipH="1">
              <a:off x="6832601" y="1920877"/>
              <a:ext cx="757765" cy="66039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61617A-DC92-4742-ADE7-C2DF682C5280}"/>
                </a:ext>
              </a:extLst>
            </p:cNvPr>
            <p:cNvCxnSpPr>
              <a:cxnSpLocks/>
              <a:stCxn id="14" idx="1"/>
              <a:endCxn id="20" idx="3"/>
            </p:cNvCxnSpPr>
            <p:nvPr/>
          </p:nvCxnSpPr>
          <p:spPr>
            <a:xfrm flipH="1" flipV="1">
              <a:off x="6832601" y="2581276"/>
              <a:ext cx="757765" cy="67609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7C5321-D841-4085-BD31-90266CBEA80F}"/>
                </a:ext>
              </a:extLst>
            </p:cNvPr>
            <p:cNvSpPr/>
            <p:nvPr/>
          </p:nvSpPr>
          <p:spPr>
            <a:xfrm>
              <a:off x="7590366" y="1489077"/>
              <a:ext cx="2040467" cy="86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3600" dirty="0">
                <a:latin typeface="Consolas" panose="020B06090202040302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D98EE3F-3838-4D0E-B6AB-DC936ED4D665}"/>
                </a:ext>
              </a:extLst>
            </p:cNvPr>
            <p:cNvSpPr/>
            <p:nvPr/>
          </p:nvSpPr>
          <p:spPr>
            <a:xfrm>
              <a:off x="7590366" y="2825575"/>
              <a:ext cx="2040467" cy="86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3600" dirty="0">
                <a:latin typeface="Consolas" panose="020B0609020204030204" pitchFamily="49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7F2D658-EE14-47CD-BFDB-E000B79D6031}"/>
                </a:ext>
              </a:extLst>
            </p:cNvPr>
            <p:cNvSpPr txBox="1"/>
            <p:nvPr/>
          </p:nvSpPr>
          <p:spPr>
            <a:xfrm>
              <a:off x="6763412" y="2803948"/>
              <a:ext cx="7577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2</a:t>
              </a:r>
              <a:endParaRPr lang="en-CH" sz="40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61D6921-3D30-439D-B550-7953466197DF}"/>
                </a:ext>
              </a:extLst>
            </p:cNvPr>
            <p:cNvSpPr txBox="1"/>
            <p:nvPr/>
          </p:nvSpPr>
          <p:spPr>
            <a:xfrm>
              <a:off x="6763412" y="1559075"/>
              <a:ext cx="7577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1</a:t>
              </a:r>
              <a:endParaRPr lang="en-CH" sz="40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1991A29-D868-4E04-8C52-7A44BED7EC4F}"/>
              </a:ext>
            </a:extLst>
          </p:cNvPr>
          <p:cNvGrpSpPr/>
          <p:nvPr/>
        </p:nvGrpSpPr>
        <p:grpSpPr>
          <a:xfrm>
            <a:off x="6763412" y="4292778"/>
            <a:ext cx="2867421" cy="2200097"/>
            <a:chOff x="6763412" y="4292778"/>
            <a:chExt cx="2867421" cy="220009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BD6E924-F557-4AB7-B0A8-EE6B8593FD08}"/>
                </a:ext>
              </a:extLst>
            </p:cNvPr>
            <p:cNvCxnSpPr>
              <a:cxnSpLocks/>
              <a:stCxn id="12" idx="1"/>
              <a:endCxn id="19" idx="3"/>
            </p:cNvCxnSpPr>
            <p:nvPr/>
          </p:nvCxnSpPr>
          <p:spPr>
            <a:xfrm flipH="1">
              <a:off x="6832601" y="4724578"/>
              <a:ext cx="757765" cy="67609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D8EAF6-80D1-421D-977D-9184FD184F8D}"/>
                </a:ext>
              </a:extLst>
            </p:cNvPr>
            <p:cNvCxnSpPr>
              <a:cxnSpLocks/>
              <a:stCxn id="15" idx="1"/>
              <a:endCxn id="19" idx="3"/>
            </p:cNvCxnSpPr>
            <p:nvPr/>
          </p:nvCxnSpPr>
          <p:spPr>
            <a:xfrm flipH="1" flipV="1">
              <a:off x="6832601" y="5400676"/>
              <a:ext cx="757765" cy="66039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EB7315D-01FE-41DB-9879-EC30DA186438}"/>
                </a:ext>
              </a:extLst>
            </p:cNvPr>
            <p:cNvSpPr/>
            <p:nvPr/>
          </p:nvSpPr>
          <p:spPr>
            <a:xfrm>
              <a:off x="7590366" y="4292778"/>
              <a:ext cx="2040467" cy="86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3600" dirty="0">
                <a:latin typeface="Consolas" panose="020B0609020204030204" pitchFamily="49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3FECEC-1C15-48BD-BE1E-D06DC5D31A24}"/>
                </a:ext>
              </a:extLst>
            </p:cNvPr>
            <p:cNvSpPr/>
            <p:nvPr/>
          </p:nvSpPr>
          <p:spPr>
            <a:xfrm>
              <a:off x="7590366" y="5629275"/>
              <a:ext cx="2040467" cy="86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3600" dirty="0">
                <a:latin typeface="Consolas" panose="020B0609020204030204" pitchFamily="49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8C6724-0127-4B7D-A562-A1DCFBD75C04}"/>
                </a:ext>
              </a:extLst>
            </p:cNvPr>
            <p:cNvSpPr txBox="1"/>
            <p:nvPr/>
          </p:nvSpPr>
          <p:spPr>
            <a:xfrm>
              <a:off x="6763412" y="5637134"/>
              <a:ext cx="7577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2</a:t>
              </a:r>
              <a:endParaRPr lang="en-CH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4EF1AA-3943-43B0-8E1D-9AEA05C6A93F}"/>
                </a:ext>
              </a:extLst>
            </p:cNvPr>
            <p:cNvSpPr txBox="1"/>
            <p:nvPr/>
          </p:nvSpPr>
          <p:spPr>
            <a:xfrm>
              <a:off x="6763412" y="4386334"/>
              <a:ext cx="7577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1</a:t>
              </a:r>
              <a:endParaRPr lang="en-CH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329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2E29A-14F0-4F98-966F-E23687CC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27</a:t>
            </a:fld>
            <a:endParaRPr lang="en-CH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BA980E-F60A-43C8-8528-7367B060094A}"/>
              </a:ext>
            </a:extLst>
          </p:cNvPr>
          <p:cNvCxnSpPr>
            <a:cxnSpLocks/>
          </p:cNvCxnSpPr>
          <p:nvPr/>
        </p:nvCxnSpPr>
        <p:spPr>
          <a:xfrm>
            <a:off x="3095538" y="2650921"/>
            <a:ext cx="0" cy="27007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D62CD5-2427-4246-BB32-EF4FABC16EE5}"/>
              </a:ext>
            </a:extLst>
          </p:cNvPr>
          <p:cNvCxnSpPr>
            <a:cxnSpLocks/>
          </p:cNvCxnSpPr>
          <p:nvPr/>
        </p:nvCxnSpPr>
        <p:spPr>
          <a:xfrm>
            <a:off x="3734737" y="5799221"/>
            <a:ext cx="1951589" cy="53925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FFB5C4-F144-48C3-B9F2-B7125B6D88DD}"/>
              </a:ext>
            </a:extLst>
          </p:cNvPr>
          <p:cNvCxnSpPr>
            <a:cxnSpLocks/>
          </p:cNvCxnSpPr>
          <p:nvPr/>
        </p:nvCxnSpPr>
        <p:spPr>
          <a:xfrm>
            <a:off x="9096463" y="2650921"/>
            <a:ext cx="0" cy="27007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E8B493E-51BB-4E02-B9AB-5626924FDD63}"/>
              </a:ext>
            </a:extLst>
          </p:cNvPr>
          <p:cNvSpPr/>
          <p:nvPr/>
        </p:nvSpPr>
        <p:spPr>
          <a:xfrm>
            <a:off x="2456337" y="5351646"/>
            <a:ext cx="1278400" cy="8951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4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230E87-6F5B-46C3-91DD-9AB5525AA8B7}"/>
              </a:ext>
            </a:extLst>
          </p:cNvPr>
          <p:cNvCxnSpPr>
            <a:cxnSpLocks/>
          </p:cNvCxnSpPr>
          <p:nvPr/>
        </p:nvCxnSpPr>
        <p:spPr>
          <a:xfrm flipH="1">
            <a:off x="6505673" y="5799221"/>
            <a:ext cx="1951589" cy="53925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EC82041-63AD-4443-8EBA-9E7A45929E98}"/>
              </a:ext>
            </a:extLst>
          </p:cNvPr>
          <p:cNvSpPr/>
          <p:nvPr/>
        </p:nvSpPr>
        <p:spPr>
          <a:xfrm>
            <a:off x="8457262" y="5351646"/>
            <a:ext cx="1278400" cy="8951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4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F27FA6-CD0B-48D1-A9B5-19FB8F808819}"/>
              </a:ext>
            </a:extLst>
          </p:cNvPr>
          <p:cNvSpPr/>
          <p:nvPr/>
        </p:nvSpPr>
        <p:spPr>
          <a:xfrm>
            <a:off x="5688764" y="6014018"/>
            <a:ext cx="814473" cy="7074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4000" dirty="0"/>
          </a:p>
        </p:txBody>
      </p:sp>
    </p:spTree>
    <p:extLst>
      <p:ext uri="{BB962C8B-B14F-4D97-AF65-F5344CB8AC3E}">
        <p14:creationId xmlns:p14="http://schemas.microsoft.com/office/powerpoint/2010/main" val="1965595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5264-474D-436F-BEBD-33139D717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C6A96-8D09-4E1B-B421-08E000BB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28</a:t>
            </a:fld>
            <a:endParaRPr lang="en-CH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66F382-DCE6-4838-BD83-1C74C6C6E155}"/>
              </a:ext>
            </a:extLst>
          </p:cNvPr>
          <p:cNvCxnSpPr/>
          <p:nvPr/>
        </p:nvCxnSpPr>
        <p:spPr>
          <a:xfrm>
            <a:off x="3095538" y="2650921"/>
            <a:ext cx="0" cy="385893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C27FF9-06E9-432B-A845-B39684C359AC}"/>
              </a:ext>
            </a:extLst>
          </p:cNvPr>
          <p:cNvCxnSpPr>
            <a:cxnSpLocks/>
          </p:cNvCxnSpPr>
          <p:nvPr/>
        </p:nvCxnSpPr>
        <p:spPr>
          <a:xfrm>
            <a:off x="3235567" y="3916397"/>
            <a:ext cx="5805318" cy="553362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84F99F-3A11-45E6-945C-112420894197}"/>
              </a:ext>
            </a:extLst>
          </p:cNvPr>
          <p:cNvCxnSpPr/>
          <p:nvPr/>
        </p:nvCxnSpPr>
        <p:spPr>
          <a:xfrm>
            <a:off x="9096463" y="2650921"/>
            <a:ext cx="0" cy="385893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15A249-424C-4CCC-B627-41F25169335E}"/>
              </a:ext>
            </a:extLst>
          </p:cNvPr>
          <p:cNvCxnSpPr>
            <a:cxnSpLocks/>
          </p:cNvCxnSpPr>
          <p:nvPr/>
        </p:nvCxnSpPr>
        <p:spPr>
          <a:xfrm flipH="1">
            <a:off x="3248412" y="2873210"/>
            <a:ext cx="5763598" cy="670192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3E8757-F8F1-42C8-8C68-80AFAA5AA60A}"/>
              </a:ext>
            </a:extLst>
          </p:cNvPr>
          <p:cNvCxnSpPr>
            <a:cxnSpLocks/>
          </p:cNvCxnSpPr>
          <p:nvPr/>
        </p:nvCxnSpPr>
        <p:spPr>
          <a:xfrm flipH="1">
            <a:off x="3248412" y="5594002"/>
            <a:ext cx="5792473" cy="64383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Server with solid fill">
            <a:extLst>
              <a:ext uri="{FF2B5EF4-FFF2-40B4-BE49-F238E27FC236}">
                <a16:creationId xmlns:a16="http://schemas.microsoft.com/office/drawing/2014/main" id="{5EA697A0-E29A-4B99-A108-18B157EE9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6738" y="3389138"/>
            <a:ext cx="1607879" cy="1607879"/>
          </a:xfrm>
          <a:prstGeom prst="rect">
            <a:avLst/>
          </a:prstGeom>
        </p:spPr>
      </p:pic>
      <p:pic>
        <p:nvPicPr>
          <p:cNvPr id="17" name="Graphic 16" descr="Laptop with solid fill">
            <a:extLst>
              <a:ext uri="{FF2B5EF4-FFF2-40B4-BE49-F238E27FC236}">
                <a16:creationId xmlns:a16="http://schemas.microsoft.com/office/drawing/2014/main" id="{14E1AC1C-63B7-44D5-A74F-3D7B794BFC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3411" y="3389137"/>
            <a:ext cx="1607879" cy="160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1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C5CDEE-BF04-476A-9C38-ECC52357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29</a:t>
            </a:fld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F8CBB-E478-47D3-9761-0F23E64C30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Baumann et al., The Multikernel: A new OS architecture for scalable multicore systems, SOSP ’09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F39E4EA-4CDE-41E1-96C7-8176B287E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94" y="1253331"/>
            <a:ext cx="69340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77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0586A-031D-4D41-ADE3-275F3DE5B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Consolas" panose="020B0609020204030204" pitchFamily="49" charset="0"/>
              </a:rPr>
              <a:t>firstResult</a:t>
            </a:r>
            <a:r>
              <a:rPr lang="en-US" sz="3600" dirty="0">
                <a:latin typeface="Consolas" panose="020B0609020204030204" pitchFamily="49" charset="0"/>
              </a:rPr>
              <a:t> = </a:t>
            </a:r>
            <a:r>
              <a:rPr lang="en-US" sz="3600" dirty="0" err="1">
                <a:latin typeface="Consolas" panose="020B0609020204030204" pitchFamily="49" charset="0"/>
              </a:rPr>
              <a:t>computeFirst</a:t>
            </a:r>
            <a:r>
              <a:rPr lang="en-US" sz="3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3600" dirty="0" err="1">
                <a:latin typeface="Consolas" panose="020B0609020204030204" pitchFamily="49" charset="0"/>
              </a:rPr>
              <a:t>secondResult</a:t>
            </a:r>
            <a:r>
              <a:rPr lang="en-US" sz="3600" dirty="0">
                <a:latin typeface="Consolas" panose="020B0609020204030204" pitchFamily="49" charset="0"/>
              </a:rPr>
              <a:t> = </a:t>
            </a:r>
            <a:r>
              <a:rPr lang="en-US" sz="3600" dirty="0" err="1">
                <a:latin typeface="Consolas" panose="020B0609020204030204" pitchFamily="49" charset="0"/>
              </a:rPr>
              <a:t>computeSecond</a:t>
            </a:r>
            <a:r>
              <a:rPr lang="en-US" sz="3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compare(</a:t>
            </a:r>
            <a:r>
              <a:rPr lang="en-US" sz="3600" dirty="0" err="1">
                <a:latin typeface="Consolas" panose="020B0609020204030204" pitchFamily="49" charset="0"/>
              </a:rPr>
              <a:t>firstResult</a:t>
            </a:r>
            <a:r>
              <a:rPr lang="en-US" sz="3600" dirty="0">
                <a:latin typeface="Consolas" panose="020B0609020204030204" pitchFamily="49" charset="0"/>
              </a:rPr>
              <a:t>, </a:t>
            </a:r>
            <a:r>
              <a:rPr lang="en-US" sz="3600" dirty="0" err="1">
                <a:latin typeface="Consolas" panose="020B0609020204030204" pitchFamily="49" charset="0"/>
              </a:rPr>
              <a:t>secondResult</a:t>
            </a:r>
            <a:r>
              <a:rPr lang="en-US" sz="36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0D4F9-B836-41E1-85BB-0FBB1DB6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3</a:t>
            </a:fld>
            <a:endParaRPr lang="en-CH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04608D-B915-40F6-8BC0-2CCE5E6C47F1}"/>
              </a:ext>
            </a:extLst>
          </p:cNvPr>
          <p:cNvGrpSpPr/>
          <p:nvPr/>
        </p:nvGrpSpPr>
        <p:grpSpPr>
          <a:xfrm>
            <a:off x="900953" y="4798008"/>
            <a:ext cx="10452847" cy="1378955"/>
            <a:chOff x="900953" y="4798008"/>
            <a:chExt cx="10452847" cy="137895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8861606-40B5-451A-8BAC-B1F679327040}"/>
                </a:ext>
              </a:extLst>
            </p:cNvPr>
            <p:cNvCxnSpPr>
              <a:cxnSpLocks/>
            </p:cNvCxnSpPr>
            <p:nvPr/>
          </p:nvCxnSpPr>
          <p:spPr>
            <a:xfrm>
              <a:off x="900953" y="6176963"/>
              <a:ext cx="10452847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F7FC1DB-2A58-4194-8289-1371BFE4DB91}"/>
                </a:ext>
              </a:extLst>
            </p:cNvPr>
            <p:cNvSpPr/>
            <p:nvPr/>
          </p:nvSpPr>
          <p:spPr>
            <a:xfrm>
              <a:off x="900953" y="5486400"/>
              <a:ext cx="2465294" cy="6544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CPU 0</a:t>
              </a:r>
              <a:endParaRPr lang="en-CH" sz="40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1F97EE-C509-4013-B125-326EEAF6BD28}"/>
                </a:ext>
              </a:extLst>
            </p:cNvPr>
            <p:cNvSpPr/>
            <p:nvPr/>
          </p:nvSpPr>
          <p:spPr>
            <a:xfrm>
              <a:off x="3379695" y="4798008"/>
              <a:ext cx="2465294" cy="6544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>
                      <a:lumMod val="65000"/>
                    </a:schemeClr>
                  </a:solidFill>
                </a:rPr>
                <a:t>CPU 1</a:t>
              </a:r>
              <a:endParaRPr lang="en-CH" sz="4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01342A-A850-46C8-97BB-D38B3FB82B9E}"/>
                </a:ext>
              </a:extLst>
            </p:cNvPr>
            <p:cNvSpPr/>
            <p:nvPr/>
          </p:nvSpPr>
          <p:spPr>
            <a:xfrm>
              <a:off x="5858436" y="5486400"/>
              <a:ext cx="2465294" cy="6544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CPU 0</a:t>
              </a:r>
              <a:endParaRPr lang="en-CH" sz="40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8981CAD-DEAC-4C2E-B26B-C456953D04B9}"/>
                </a:ext>
              </a:extLst>
            </p:cNvPr>
            <p:cNvSpPr/>
            <p:nvPr/>
          </p:nvSpPr>
          <p:spPr>
            <a:xfrm>
              <a:off x="900953" y="4798008"/>
              <a:ext cx="2465294" cy="6544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>
                      <a:lumMod val="65000"/>
                    </a:schemeClr>
                  </a:solidFill>
                </a:rPr>
                <a:t>CPU 1</a:t>
              </a:r>
              <a:endParaRPr lang="en-CH" sz="4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185E4E4-4309-4353-B266-C1086B65ED34}"/>
                </a:ext>
              </a:extLst>
            </p:cNvPr>
            <p:cNvSpPr/>
            <p:nvPr/>
          </p:nvSpPr>
          <p:spPr>
            <a:xfrm>
              <a:off x="5858436" y="4798008"/>
              <a:ext cx="2465294" cy="6544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>
                      <a:lumMod val="65000"/>
                    </a:schemeClr>
                  </a:solidFill>
                </a:rPr>
                <a:t>CPU 1</a:t>
              </a:r>
              <a:endParaRPr lang="en-CH" sz="4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38B1AF-F0D4-40F4-BF42-003CA2232C5E}"/>
                </a:ext>
              </a:extLst>
            </p:cNvPr>
            <p:cNvSpPr/>
            <p:nvPr/>
          </p:nvSpPr>
          <p:spPr>
            <a:xfrm>
              <a:off x="3379695" y="5486400"/>
              <a:ext cx="2465294" cy="6544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CPU 0</a:t>
              </a:r>
              <a:endParaRPr lang="en-CH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6164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FB7D-E94E-4F96-8E48-15B10AB4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write</a:t>
            </a:r>
            <a:br>
              <a:rPr lang="en-US" dirty="0"/>
            </a:br>
            <a:r>
              <a:rPr lang="en-US" dirty="0"/>
              <a:t>maintainable async code?</a:t>
            </a:r>
            <a:endParaRPr lang="en-C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E8BD01-E182-4759-A2CC-81A9F396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30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74158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3D8B-E4FD-4FDE-87D2-EFC6DF57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version: Callbacks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A3033-0FE9-45F5-A239-8EE02E029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fr-CH" sz="3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fr-CH" sz="3600" dirty="0">
                <a:latin typeface="Consolas" panose="020B0609020204030204" pitchFamily="49" charset="0"/>
              </a:rPr>
              <a:t> </a:t>
            </a:r>
            <a:r>
              <a:rPr lang="fr-CH" sz="3600" dirty="0" err="1">
                <a:latin typeface="Consolas" panose="020B0609020204030204" pitchFamily="49" charset="0"/>
              </a:rPr>
              <a:t>send</a:t>
            </a:r>
            <a:r>
              <a:rPr lang="fr-CH" sz="3600" dirty="0">
                <a:latin typeface="Consolas" panose="020B0609020204030204" pitchFamily="49" charset="0"/>
              </a:rPr>
              <a:t>(</a:t>
            </a:r>
            <a:r>
              <a:rPr lang="fr-CH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fr-CH" sz="3600" dirty="0">
                <a:latin typeface="Consolas" panose="020B0609020204030204" pitchFamily="49" charset="0"/>
              </a:rPr>
              <a:t> </a:t>
            </a:r>
            <a:r>
              <a:rPr lang="fr-CH" sz="3600" dirty="0" err="1">
                <a:latin typeface="Consolas" panose="020B0609020204030204" pitchFamily="49" charset="0"/>
              </a:rPr>
              <a:t>text</a:t>
            </a:r>
            <a:r>
              <a:rPr lang="fr-CH" sz="3600" dirty="0">
                <a:latin typeface="Consolas" panose="020B0609020204030204" pitchFamily="49" charset="0"/>
              </a:rPr>
              <a:t>,</a:t>
            </a:r>
            <a:br>
              <a:rPr lang="fr-CH" sz="3600" dirty="0">
                <a:latin typeface="Consolas" panose="020B0609020204030204" pitchFamily="49" charset="0"/>
              </a:rPr>
            </a:br>
            <a:r>
              <a:rPr lang="fr-CH" sz="3600" dirty="0">
                <a:latin typeface="Consolas" panose="020B0609020204030204" pitchFamily="49" charset="0"/>
              </a:rPr>
              <a:t>          </a:t>
            </a:r>
            <a:r>
              <a:rPr lang="fr-CH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Consumer</a:t>
            </a:r>
            <a:r>
              <a:rPr lang="fr-CH" sz="3600" dirty="0">
                <a:latin typeface="Consolas" panose="020B0609020204030204" pitchFamily="49" charset="0"/>
              </a:rPr>
              <a:t>&lt;</a:t>
            </a:r>
            <a:r>
              <a:rPr lang="fr-CH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fr-CH" sz="3600" dirty="0">
                <a:latin typeface="Consolas" panose="020B0609020204030204" pitchFamily="49" charset="0"/>
              </a:rPr>
              <a:t>&gt; callback);</a:t>
            </a:r>
          </a:p>
          <a:p>
            <a:endParaRPr lang="fr-CH" sz="3600" dirty="0">
              <a:latin typeface="Consolas" panose="020B0609020204030204" pitchFamily="49" charset="0"/>
            </a:endParaRPr>
          </a:p>
          <a:p>
            <a:r>
              <a:rPr lang="fr-CH" sz="3600" dirty="0" err="1">
                <a:latin typeface="Consolas" panose="020B0609020204030204" pitchFamily="49" charset="0"/>
              </a:rPr>
              <a:t>send</a:t>
            </a:r>
            <a:r>
              <a:rPr lang="fr-CH" sz="3600" dirty="0">
                <a:latin typeface="Consolas" panose="020B0609020204030204" pitchFamily="49" charset="0"/>
              </a:rPr>
              <a:t>(</a:t>
            </a:r>
            <a:r>
              <a:rPr lang="fr-CH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"hello"</a:t>
            </a:r>
            <a:r>
              <a:rPr lang="fr-CH" sz="3600" dirty="0">
                <a:latin typeface="Consolas" panose="020B0609020204030204" pitchFamily="49" charset="0"/>
              </a:rPr>
              <a:t>, </a:t>
            </a:r>
            <a:r>
              <a:rPr lang="fr-CH" sz="3600" dirty="0" err="1">
                <a:latin typeface="Consolas" panose="020B0609020204030204" pitchFamily="49" charset="0"/>
              </a:rPr>
              <a:t>reply</a:t>
            </a:r>
            <a:r>
              <a:rPr lang="fr-CH" sz="3600" dirty="0">
                <a:latin typeface="Consolas" panose="020B0609020204030204" pitchFamily="49" charset="0"/>
              </a:rPr>
              <a:t> -&gt; {</a:t>
            </a:r>
          </a:p>
          <a:p>
            <a:r>
              <a:rPr lang="fr-CH" sz="3600" dirty="0">
                <a:latin typeface="Consolas" panose="020B0609020204030204" pitchFamily="49" charset="0"/>
              </a:rPr>
              <a:t>  </a:t>
            </a:r>
            <a:r>
              <a:rPr lang="fr-CH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</a:t>
            </a:r>
            <a:r>
              <a:rPr lang="fr-CH" sz="3600" dirty="0" err="1">
                <a:latin typeface="Consolas" panose="020B0609020204030204" pitchFamily="49" charset="0"/>
              </a:rPr>
              <a:t>.out.println</a:t>
            </a:r>
            <a:r>
              <a:rPr lang="fr-CH" sz="3600" dirty="0">
                <a:latin typeface="Consolas" panose="020B0609020204030204" pitchFamily="49" charset="0"/>
              </a:rPr>
              <a:t>(</a:t>
            </a:r>
            <a:r>
              <a:rPr lang="fr-CH" sz="3600" dirty="0" err="1">
                <a:latin typeface="Consolas" panose="020B0609020204030204" pitchFamily="49" charset="0"/>
              </a:rPr>
              <a:t>reply</a:t>
            </a:r>
            <a:r>
              <a:rPr lang="fr-CH" sz="3600" dirty="0">
                <a:latin typeface="Consolas" panose="020B0609020204030204" pitchFamily="49" charset="0"/>
              </a:rPr>
              <a:t>);</a:t>
            </a:r>
          </a:p>
          <a:p>
            <a:r>
              <a:rPr lang="fr-CH" sz="3600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19DB9-FF9C-4448-999B-C5EC84743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31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14179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8065-4983-4549-AF1B-4BDA3877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callbacks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2A6FE-57A1-4F47-8365-296CBFD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send(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"hello"</a:t>
            </a:r>
            <a:r>
              <a:rPr lang="en-US" sz="3600" dirty="0">
                <a:latin typeface="Consolas" panose="020B0609020204030204" pitchFamily="49" charset="0"/>
              </a:rPr>
              <a:t>, reply -&gt; {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send(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"login"</a:t>
            </a:r>
            <a:r>
              <a:rPr lang="en-US" sz="3600" dirty="0">
                <a:latin typeface="Consolas" panose="020B0609020204030204" pitchFamily="49" charset="0"/>
              </a:rPr>
              <a:t>, reply2 -&gt; {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});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2DB88-CEA7-444A-ACDB-BB4A63DA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32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31056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D5C2-3851-48A2-BA91-E0CE03C4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callbacks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95E5-A924-422E-BA03-ABA9347CE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3600" dirty="0">
                <a:latin typeface="Consolas" panose="020B0609020204030204" pitchFamily="49" charset="0"/>
              </a:rPr>
              <a:t> send(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>
                <a:latin typeface="Consolas" panose="020B0609020204030204" pitchFamily="49" charset="0"/>
              </a:rPr>
              <a:t> text,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Consumer</a:t>
            </a:r>
            <a:r>
              <a:rPr lang="en-US" sz="3600" dirty="0"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>
                <a:latin typeface="Consolas" panose="020B0609020204030204" pitchFamily="49" charset="0"/>
              </a:rPr>
              <a:t>&gt; callback,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Consumer</a:t>
            </a:r>
            <a:r>
              <a:rPr lang="en-US" sz="3600" dirty="0"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Exception</a:t>
            </a:r>
            <a:r>
              <a:rPr lang="en-US" sz="3600" dirty="0">
                <a:latin typeface="Consolas" panose="020B0609020204030204" pitchFamily="49" charset="0"/>
              </a:rPr>
              <a:t>&gt; </a:t>
            </a:r>
            <a:r>
              <a:rPr lang="en-US" sz="3600" dirty="0" err="1">
                <a:latin typeface="Consolas" panose="020B0609020204030204" pitchFamily="49" charset="0"/>
              </a:rPr>
              <a:t>errorCallback</a:t>
            </a:r>
            <a:endParaRPr lang="en-US" sz="3600" dirty="0">
              <a:latin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BAF2E-E011-426A-87ED-E9A5AA03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33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2297188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3F120-C3FB-4BC1-81F0-5ACD57077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“Callback hell”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90F46-DBB2-41B2-8165-99ABCD912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</a:pPr>
            <a:r>
              <a:rPr lang="fr-CH" sz="1800" dirty="0" err="1">
                <a:latin typeface="Consolas" panose="020B0609020204030204" pitchFamily="49" charset="0"/>
              </a:rPr>
              <a:t>send</a:t>
            </a:r>
            <a:r>
              <a:rPr lang="fr-CH" sz="1800" dirty="0">
                <a:latin typeface="Consolas" panose="020B0609020204030204" pitchFamily="49" charset="0"/>
              </a:rPr>
              <a:t>(</a:t>
            </a:r>
            <a:r>
              <a:rPr lang="fr-CH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"hello"</a:t>
            </a:r>
            <a:r>
              <a:rPr lang="fr-CH" sz="1800" dirty="0">
                <a:latin typeface="Consolas" panose="020B0609020204030204" pitchFamily="49" charset="0"/>
              </a:rPr>
              <a:t>, </a:t>
            </a:r>
            <a:r>
              <a:rPr lang="fr-CH" sz="1800" dirty="0" err="1">
                <a:latin typeface="Consolas" panose="020B0609020204030204" pitchFamily="49" charset="0"/>
              </a:rPr>
              <a:t>reply</a:t>
            </a:r>
            <a:r>
              <a:rPr lang="fr-CH" sz="1800" dirty="0">
                <a:latin typeface="Consolas" panose="020B0609020204030204" pitchFamily="49" charset="0"/>
              </a:rPr>
              <a:t> -&gt; {</a:t>
            </a:r>
          </a:p>
          <a:p>
            <a:pPr>
              <a:lnSpc>
                <a:spcPct val="60000"/>
              </a:lnSpc>
            </a:pPr>
            <a:r>
              <a:rPr lang="fr-CH" sz="1800" dirty="0">
                <a:latin typeface="Consolas" panose="020B0609020204030204" pitchFamily="49" charset="0"/>
              </a:rPr>
              <a:t>	</a:t>
            </a:r>
            <a:r>
              <a:rPr lang="fr-CH" sz="1800" dirty="0" err="1">
                <a:latin typeface="Consolas" panose="020B0609020204030204" pitchFamily="49" charset="0"/>
              </a:rPr>
              <a:t>send</a:t>
            </a:r>
            <a:r>
              <a:rPr lang="fr-CH" sz="1800" dirty="0">
                <a:latin typeface="Consolas" panose="020B0609020204030204" pitchFamily="49" charset="0"/>
              </a:rPr>
              <a:t>(</a:t>
            </a:r>
            <a:r>
              <a:rPr lang="fr-CH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"login"</a:t>
            </a:r>
            <a:r>
              <a:rPr lang="fr-CH" sz="1800" dirty="0">
                <a:latin typeface="Consolas" panose="020B0609020204030204" pitchFamily="49" charset="0"/>
              </a:rPr>
              <a:t>, reply2 -&gt; {</a:t>
            </a:r>
          </a:p>
          <a:p>
            <a:pPr>
              <a:lnSpc>
                <a:spcPct val="60000"/>
              </a:lnSpc>
            </a:pPr>
            <a:r>
              <a:rPr lang="fr-CH" sz="1800" dirty="0">
                <a:latin typeface="Consolas" panose="020B0609020204030204" pitchFamily="49" charset="0"/>
              </a:rPr>
              <a:t>		</a:t>
            </a:r>
            <a:r>
              <a:rPr lang="fr-CH" sz="1800" dirty="0" err="1">
                <a:latin typeface="Consolas" panose="020B0609020204030204" pitchFamily="49" charset="0"/>
              </a:rPr>
              <a:t>send</a:t>
            </a:r>
            <a:r>
              <a:rPr lang="fr-CH" sz="1800" dirty="0">
                <a:latin typeface="Consolas" panose="020B0609020204030204" pitchFamily="49" charset="0"/>
              </a:rPr>
              <a:t>(</a:t>
            </a:r>
            <a:r>
              <a:rPr lang="fr-CH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CH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join</a:t>
            </a:r>
            <a:r>
              <a:rPr lang="fr-CH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CH" sz="1800" dirty="0">
                <a:latin typeface="Consolas" panose="020B0609020204030204" pitchFamily="49" charset="0"/>
              </a:rPr>
              <a:t>, reply3 -&gt; {</a:t>
            </a:r>
          </a:p>
          <a:p>
            <a:pPr>
              <a:lnSpc>
                <a:spcPct val="60000"/>
              </a:lnSpc>
            </a:pPr>
            <a:r>
              <a:rPr lang="fr-CH" sz="1800" dirty="0">
                <a:latin typeface="Consolas" panose="020B0609020204030204" pitchFamily="49" charset="0"/>
              </a:rPr>
              <a:t>			</a:t>
            </a:r>
            <a:r>
              <a:rPr lang="fr-CH" sz="1800" dirty="0" err="1">
                <a:latin typeface="Consolas" panose="020B0609020204030204" pitchFamily="49" charset="0"/>
              </a:rPr>
              <a:t>send</a:t>
            </a:r>
            <a:r>
              <a:rPr lang="fr-CH" sz="1800" dirty="0">
                <a:latin typeface="Consolas" panose="020B0609020204030204" pitchFamily="49" charset="0"/>
              </a:rPr>
              <a:t>(</a:t>
            </a:r>
            <a:r>
              <a:rPr lang="fr-CH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"msg"</a:t>
            </a:r>
            <a:r>
              <a:rPr lang="fr-CH" sz="1800" dirty="0">
                <a:latin typeface="Consolas" panose="020B0609020204030204" pitchFamily="49" charset="0"/>
              </a:rPr>
              <a:t>, reply4 -&gt; {</a:t>
            </a:r>
          </a:p>
          <a:p>
            <a:pPr>
              <a:lnSpc>
                <a:spcPct val="60000"/>
              </a:lnSpc>
            </a:pPr>
            <a:r>
              <a:rPr lang="fr-CH" sz="1800" dirty="0">
                <a:latin typeface="Consolas" panose="020B0609020204030204" pitchFamily="49" charset="0"/>
              </a:rPr>
              <a:t>				</a:t>
            </a:r>
            <a:r>
              <a:rPr lang="fr-CH" sz="1800" dirty="0" err="1">
                <a:latin typeface="Consolas" panose="020B0609020204030204" pitchFamily="49" charset="0"/>
              </a:rPr>
              <a:t>send</a:t>
            </a:r>
            <a:r>
              <a:rPr lang="fr-CH" sz="1800" dirty="0">
                <a:latin typeface="Consolas" panose="020B0609020204030204" pitchFamily="49" charset="0"/>
              </a:rPr>
              <a:t>(</a:t>
            </a:r>
            <a:r>
              <a:rPr lang="fr-CH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"msg"</a:t>
            </a:r>
            <a:r>
              <a:rPr lang="fr-CH" sz="1800" dirty="0">
                <a:latin typeface="Consolas" panose="020B0609020204030204" pitchFamily="49" charset="0"/>
              </a:rPr>
              <a:t>, reply5 -&gt; {</a:t>
            </a:r>
          </a:p>
          <a:p>
            <a:pPr>
              <a:lnSpc>
                <a:spcPct val="60000"/>
              </a:lnSpc>
            </a:pPr>
            <a:r>
              <a:rPr lang="fr-CH" sz="1800" dirty="0">
                <a:latin typeface="Consolas" panose="020B0609020204030204" pitchFamily="49" charset="0"/>
              </a:rPr>
              <a:t>					</a:t>
            </a:r>
            <a:r>
              <a:rPr lang="fr-CH" sz="1800" dirty="0" err="1">
                <a:latin typeface="Consolas" panose="020B0609020204030204" pitchFamily="49" charset="0"/>
              </a:rPr>
              <a:t>send</a:t>
            </a:r>
            <a:r>
              <a:rPr lang="fr-CH" sz="1800" dirty="0">
                <a:latin typeface="Consolas" panose="020B0609020204030204" pitchFamily="49" charset="0"/>
              </a:rPr>
              <a:t>(</a:t>
            </a:r>
            <a:r>
              <a:rPr lang="fr-CH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CH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logout</a:t>
            </a:r>
            <a:r>
              <a:rPr lang="fr-CH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CH" sz="1800" dirty="0">
                <a:latin typeface="Consolas" panose="020B0609020204030204" pitchFamily="49" charset="0"/>
              </a:rPr>
              <a:t>, reply6 -&gt; {</a:t>
            </a:r>
          </a:p>
          <a:p>
            <a:pPr>
              <a:lnSpc>
                <a:spcPct val="60000"/>
              </a:lnSpc>
            </a:pPr>
            <a:r>
              <a:rPr lang="fr-CH" sz="1800" dirty="0">
                <a:latin typeface="Consolas" panose="020B0609020204030204" pitchFamily="49" charset="0"/>
              </a:rPr>
              <a:t>						// ...</a:t>
            </a:r>
          </a:p>
          <a:p>
            <a:pPr>
              <a:lnSpc>
                <a:spcPct val="60000"/>
              </a:lnSpc>
            </a:pPr>
            <a:r>
              <a:rPr lang="fr-CH" sz="1800" dirty="0">
                <a:latin typeface="Consolas" panose="020B0609020204030204" pitchFamily="49" charset="0"/>
              </a:rPr>
              <a:t>					});</a:t>
            </a:r>
            <a:br>
              <a:rPr lang="fr-CH" sz="1800" dirty="0">
                <a:latin typeface="Consolas" panose="020B0609020204030204" pitchFamily="49" charset="0"/>
              </a:rPr>
            </a:br>
            <a:r>
              <a:rPr lang="fr-CH" sz="1800" dirty="0">
                <a:latin typeface="Consolas" panose="020B0609020204030204" pitchFamily="49" charset="0"/>
              </a:rPr>
              <a:t>				});</a:t>
            </a:r>
            <a:br>
              <a:rPr lang="fr-CH" sz="1800" dirty="0">
                <a:latin typeface="Consolas" panose="020B0609020204030204" pitchFamily="49" charset="0"/>
              </a:rPr>
            </a:br>
            <a:r>
              <a:rPr lang="fr-CH" sz="1800" dirty="0">
                <a:latin typeface="Consolas" panose="020B0609020204030204" pitchFamily="49" charset="0"/>
              </a:rPr>
              <a:t>			});</a:t>
            </a:r>
            <a:br>
              <a:rPr lang="fr-CH" sz="1800" dirty="0">
                <a:latin typeface="Consolas" panose="020B0609020204030204" pitchFamily="49" charset="0"/>
              </a:rPr>
            </a:br>
            <a:r>
              <a:rPr lang="fr-CH" sz="1800" dirty="0">
                <a:latin typeface="Consolas" panose="020B0609020204030204" pitchFamily="49" charset="0"/>
              </a:rPr>
              <a:t>		});</a:t>
            </a:r>
            <a:br>
              <a:rPr lang="fr-CH" sz="1800" dirty="0">
                <a:latin typeface="Consolas" panose="020B0609020204030204" pitchFamily="49" charset="0"/>
              </a:rPr>
            </a:br>
            <a:r>
              <a:rPr lang="fr-CH" sz="1800" dirty="0">
                <a:latin typeface="Consolas" panose="020B0609020204030204" pitchFamily="49" charset="0"/>
              </a:rPr>
              <a:t>	});</a:t>
            </a:r>
            <a:br>
              <a:rPr lang="fr-CH" sz="1800" dirty="0">
                <a:latin typeface="Consolas" panose="020B0609020204030204" pitchFamily="49" charset="0"/>
              </a:rPr>
            </a:br>
            <a:r>
              <a:rPr lang="fr-CH" sz="1800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6B46D-2C11-4B6F-89F5-8DBAABB6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34</a:t>
            </a:fld>
            <a:endParaRPr lang="en-CH" dirty="0"/>
          </a:p>
        </p:txBody>
      </p:sp>
      <p:pic>
        <p:nvPicPr>
          <p:cNvPr id="6" name="Picture 2" descr="Hadouken!">
            <a:extLst>
              <a:ext uri="{FF2B5EF4-FFF2-40B4-BE49-F238E27FC236}">
                <a16:creationId xmlns:a16="http://schemas.microsoft.com/office/drawing/2014/main" id="{74A2506E-ECE7-43A8-8606-4278BC75D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73" b="91254" l="8197" r="90000">
                        <a14:foregroundMark x1="11147" y1="75801" x2="8197" y2="91545"/>
                        <a14:foregroundMark x1="8197" y1="91545" x2="12295" y2="77259"/>
                        <a14:foregroundMark x1="12295" y1="77259" x2="11639" y2="74344"/>
                        <a14:foregroundMark x1="40656" y1="90962" x2="44754" y2="89796"/>
                        <a14:foregroundMark x1="32950" y1="12245" x2="42131" y2="4373"/>
                        <a14:foregroundMark x1="42131" y1="4373" x2="38525" y2="15742"/>
                        <a14:foregroundMark x1="58197" y1="27114" x2="64590" y2="14869"/>
                        <a14:foregroundMark x1="64590" y1="14869" x2="74918" y2="14286"/>
                        <a14:foregroundMark x1="74918" y1="14286" x2="78361" y2="33528"/>
                        <a14:foregroundMark x1="78361" y1="33528" x2="70164" y2="43149"/>
                        <a14:foregroundMark x1="70164" y1="43149" x2="61639" y2="34985"/>
                        <a14:foregroundMark x1="61639" y1="34985" x2="58361" y2="265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1628" y="3725860"/>
            <a:ext cx="581025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12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F3CB-AB92-40E9-AD22-F8BDFB22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248DF-BB0C-4738-B0E0-DA5DD4760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low-level!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00FFD-7E19-4D1B-A0C7-184340FA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35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7654099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48099-A3BA-41E3-B65D-DCC754466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“Futures”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F035C-A650-4AE9-8202-6B614A244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object</a:t>
            </a:r>
          </a:p>
          <a:p>
            <a:endParaRPr lang="en-US" dirty="0"/>
          </a:p>
          <a:p>
            <a:r>
              <a:rPr lang="en-US" dirty="0"/>
              <a:t>Represents one of:</a:t>
            </a:r>
            <a:br>
              <a:rPr lang="en-US" dirty="0"/>
            </a:br>
            <a:r>
              <a:rPr lang="en-US" dirty="0"/>
              <a:t>	In progress</a:t>
            </a:r>
            <a:br>
              <a:rPr lang="en-US" dirty="0"/>
            </a:br>
            <a:r>
              <a:rPr lang="en-US" dirty="0"/>
              <a:t>	Result</a:t>
            </a:r>
            <a:br>
              <a:rPr lang="en-US" dirty="0"/>
            </a:br>
            <a:r>
              <a:rPr lang="en-US" dirty="0"/>
              <a:t>	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80AF0-83B0-43BE-9246-76A8F044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36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8949282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23A2-24A7-5E22-3417-DC2C24CD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Boxes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B214A-D789-15C9-8E9B-A971E7FB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37</a:t>
            </a:fld>
            <a:endParaRPr lang="en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788202-CF92-DB5F-7D66-A18402F434A2}"/>
              </a:ext>
            </a:extLst>
          </p:cNvPr>
          <p:cNvSpPr/>
          <p:nvPr/>
        </p:nvSpPr>
        <p:spPr>
          <a:xfrm>
            <a:off x="3919470" y="2219459"/>
            <a:ext cx="4353060" cy="30694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CH" dirty="0">
                <a:solidFill>
                  <a:schemeClr val="tx1"/>
                </a:solidFill>
                <a:latin typeface="Consolas" panose="020B0609020204030204" pitchFamily="49" charset="0"/>
              </a:rPr>
              <a:t> (x == </a:t>
            </a:r>
            <a:r>
              <a:rPr lang="en-CH" dirty="0">
                <a:solidFill>
                  <a:schemeClr val="accent3"/>
                </a:solidFill>
                <a:latin typeface="Consolas" panose="020B0609020204030204" pitchFamily="49" charset="0"/>
              </a:rPr>
              <a:t>0</a:t>
            </a:r>
            <a:r>
              <a:rPr lang="en-CH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br>
              <a:rPr lang="en-CH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CH" dirty="0">
                <a:solidFill>
                  <a:schemeClr val="tx1"/>
                </a:solidFill>
                <a:latin typeface="Consolas" panose="020B0609020204030204" pitchFamily="49" charset="0"/>
              </a:rPr>
              <a:t>	...</a:t>
            </a:r>
            <a:br>
              <a:rPr lang="en-CH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br>
              <a:rPr lang="en-CH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CH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CH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en-CH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CH" dirty="0">
                <a:solidFill>
                  <a:schemeClr val="tx1"/>
                </a:solidFill>
                <a:latin typeface="Consolas" panose="020B0609020204030204" pitchFamily="49" charset="0"/>
              </a:rPr>
              <a:t> n = </a:t>
            </a:r>
            <a:r>
              <a:rPr lang="en-CH" dirty="0">
                <a:solidFill>
                  <a:schemeClr val="accent3"/>
                </a:solidFill>
                <a:latin typeface="Consolas" panose="020B0609020204030204" pitchFamily="49" charset="0"/>
              </a:rPr>
              <a:t>0</a:t>
            </a:r>
            <a:r>
              <a:rPr lang="en-CH" dirty="0">
                <a:solidFill>
                  <a:schemeClr val="tx1"/>
                </a:solidFill>
                <a:latin typeface="Consolas" panose="020B0609020204030204" pitchFamily="49" charset="0"/>
              </a:rPr>
              <a:t>; n &lt; x; n++) {</a:t>
            </a:r>
            <a:br>
              <a:rPr lang="en-CH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CH" dirty="0">
                <a:solidFill>
                  <a:schemeClr val="tx1"/>
                </a:solidFill>
                <a:latin typeface="Consolas" panose="020B0609020204030204" pitchFamily="49" charset="0"/>
              </a:rPr>
              <a:t>	...</a:t>
            </a:r>
            <a:br>
              <a:rPr lang="en-CH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CH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br>
              <a:rPr lang="en-CH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br>
              <a:rPr lang="en-CH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CH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CH" dirty="0">
                <a:solidFill>
                  <a:schemeClr val="tx1"/>
                </a:solidFill>
                <a:latin typeface="Consolas" panose="020B0609020204030204" pitchFamily="49" charset="0"/>
              </a:rPr>
              <a:t> ...;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E116EB-EE2F-7C32-0945-2DD213285B00}"/>
              </a:ext>
            </a:extLst>
          </p:cNvPr>
          <p:cNvSpPr/>
          <p:nvPr/>
        </p:nvSpPr>
        <p:spPr>
          <a:xfrm>
            <a:off x="3919470" y="2219458"/>
            <a:ext cx="4353060" cy="30694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4000" dirty="0">
                <a:solidFill>
                  <a:schemeClr val="bg1"/>
                </a:solidFill>
              </a:rPr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21737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350D-21DB-42F3-BCD2-9C38EFD87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composition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FB67E-E4A6-4D2B-990D-A736EA288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“Done”	AND	“Error”		= “Error”</a:t>
            </a:r>
          </a:p>
          <a:p>
            <a:endParaRPr lang="en-US" dirty="0"/>
          </a:p>
          <a:p>
            <a:r>
              <a:rPr lang="en-US" dirty="0"/>
              <a:t>“Done”	THEN	“In progress”	= “In progress”</a:t>
            </a:r>
          </a:p>
          <a:p>
            <a:endParaRPr lang="en-US" dirty="0"/>
          </a:p>
          <a:p>
            <a:r>
              <a:rPr lang="en-US" dirty="0"/>
              <a:t>etc.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58BAD-5F42-493F-B1F5-76FB57BA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38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1154502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DB5C1-10D6-452F-A6E5-AC3DEA93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Java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2E0EC-847A-4E1E-B28E-5F75C6FFC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CompletableFuture</a:t>
            </a:r>
            <a:r>
              <a:rPr lang="en-US" sz="3600" dirty="0"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600" dirty="0">
                <a:latin typeface="Consolas" panose="020B0609020204030204" pitchFamily="49" charset="0"/>
              </a:rPr>
              <a:t>&gt;</a:t>
            </a:r>
          </a:p>
          <a:p>
            <a:endParaRPr lang="en-US" sz="3600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“no result” =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5E47F-4FDF-4770-923D-429BE5DD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39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0176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3A71A-4E3A-420C-A921-BB52EC74A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3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fr-CH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(</a:t>
            </a:r>
            <a:r>
              <a:rPr lang="fr-CH" sz="3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fr-CH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i = </a:t>
            </a:r>
            <a:r>
              <a:rPr lang="fr-CH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fr-CH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; i &lt; </a:t>
            </a:r>
            <a:r>
              <a:rPr lang="fr-CH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100</a:t>
            </a:r>
            <a:r>
              <a:rPr lang="fr-CH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; i++) {</a:t>
            </a:r>
          </a:p>
          <a:p>
            <a:r>
              <a:rPr lang="fr-CH" sz="3600" dirty="0">
                <a:latin typeface="Consolas" panose="020B0609020204030204" pitchFamily="49" charset="0"/>
              </a:rPr>
              <a:t>  </a:t>
            </a:r>
            <a:r>
              <a:rPr lang="fr-CH" sz="3600" dirty="0" err="1">
                <a:latin typeface="Consolas" panose="020B0609020204030204" pitchFamily="49" charset="0"/>
              </a:rPr>
              <a:t>chunk</a:t>
            </a:r>
            <a:r>
              <a:rPr lang="fr-CH" sz="3600" dirty="0">
                <a:latin typeface="Consolas" panose="020B0609020204030204" pitchFamily="49" charset="0"/>
              </a:rPr>
              <a:t> = </a:t>
            </a:r>
            <a:r>
              <a:rPr lang="fr-CH" sz="3600" dirty="0" err="1">
                <a:latin typeface="Consolas" panose="020B0609020204030204" pitchFamily="49" charset="0"/>
              </a:rPr>
              <a:t>readFromDisk</a:t>
            </a:r>
            <a:r>
              <a:rPr lang="fr-CH" sz="3600" dirty="0">
                <a:latin typeface="Consolas" panose="020B0609020204030204" pitchFamily="49" charset="0"/>
              </a:rPr>
              <a:t>();</a:t>
            </a:r>
          </a:p>
          <a:p>
            <a:r>
              <a:rPr lang="fr-CH" sz="3600" dirty="0">
                <a:latin typeface="Consolas" panose="020B0609020204030204" pitchFamily="49" charset="0"/>
              </a:rPr>
              <a:t>  process(</a:t>
            </a:r>
            <a:r>
              <a:rPr lang="fr-CH" sz="3600" dirty="0" err="1">
                <a:latin typeface="Consolas" panose="020B0609020204030204" pitchFamily="49" charset="0"/>
              </a:rPr>
              <a:t>chunk</a:t>
            </a:r>
            <a:r>
              <a:rPr lang="fr-CH" sz="3600" dirty="0">
                <a:latin typeface="Consolas" panose="020B0609020204030204" pitchFamily="49" charset="0"/>
              </a:rPr>
              <a:t>);</a:t>
            </a:r>
          </a:p>
          <a:p>
            <a:r>
              <a:rPr lang="fr-CH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2F5E4-93D9-4BDE-8035-EBF39B7A1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4</a:t>
            </a:fld>
            <a:endParaRPr lang="en-CH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BB31645-5430-4088-9FBF-009A1BAFC2F2}"/>
              </a:ext>
            </a:extLst>
          </p:cNvPr>
          <p:cNvGrpSpPr/>
          <p:nvPr/>
        </p:nvGrpSpPr>
        <p:grpSpPr>
          <a:xfrm>
            <a:off x="900953" y="4827634"/>
            <a:ext cx="10452847" cy="1349329"/>
            <a:chOff x="900953" y="4827634"/>
            <a:chExt cx="10452847" cy="134932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D4AFBD7-A3A7-4CFE-B549-BAECEA1DA551}"/>
                </a:ext>
              </a:extLst>
            </p:cNvPr>
            <p:cNvCxnSpPr>
              <a:cxnSpLocks/>
            </p:cNvCxnSpPr>
            <p:nvPr/>
          </p:nvCxnSpPr>
          <p:spPr>
            <a:xfrm>
              <a:off x="900953" y="6176963"/>
              <a:ext cx="10452847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00673C-6A9D-47AF-811E-A85746FB75AF}"/>
                </a:ext>
              </a:extLst>
            </p:cNvPr>
            <p:cNvSpPr/>
            <p:nvPr/>
          </p:nvSpPr>
          <p:spPr>
            <a:xfrm>
              <a:off x="900953" y="5484229"/>
              <a:ext cx="2465294" cy="654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Disk</a:t>
              </a:r>
              <a:endParaRPr lang="en-CH" sz="40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7BED38-C856-4A1F-9EC5-B542DA621863}"/>
                </a:ext>
              </a:extLst>
            </p:cNvPr>
            <p:cNvSpPr/>
            <p:nvPr/>
          </p:nvSpPr>
          <p:spPr>
            <a:xfrm>
              <a:off x="3366247" y="4831977"/>
              <a:ext cx="2465294" cy="6544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CPU</a:t>
              </a:r>
              <a:endParaRPr lang="en-CH" sz="40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326FA2-5483-4835-83A2-BE0A1E672F8A}"/>
                </a:ext>
              </a:extLst>
            </p:cNvPr>
            <p:cNvSpPr/>
            <p:nvPr/>
          </p:nvSpPr>
          <p:spPr>
            <a:xfrm>
              <a:off x="5831541" y="5484229"/>
              <a:ext cx="2465294" cy="654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Disk</a:t>
              </a:r>
              <a:endParaRPr lang="en-CH" sz="40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6E8645-01BB-47E0-9CD3-FA1EBF0B5B64}"/>
                </a:ext>
              </a:extLst>
            </p:cNvPr>
            <p:cNvSpPr/>
            <p:nvPr/>
          </p:nvSpPr>
          <p:spPr>
            <a:xfrm>
              <a:off x="8296835" y="4827634"/>
              <a:ext cx="2465294" cy="6544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CPU</a:t>
              </a:r>
              <a:endParaRPr lang="en-CH" sz="40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975488B-9907-4EFC-BC02-E409B88FE8F6}"/>
                </a:ext>
              </a:extLst>
            </p:cNvPr>
            <p:cNvSpPr/>
            <p:nvPr/>
          </p:nvSpPr>
          <p:spPr>
            <a:xfrm>
              <a:off x="10762129" y="5484229"/>
              <a:ext cx="354106" cy="654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9044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3472-51C1-151C-08BD-85D95654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Sync vs async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7FF40-FE4A-B8DE-E28F-92ED42EC1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H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CH" sz="3600" dirty="0">
                <a:latin typeface="Consolas" panose="020B0609020204030204" pitchFamily="49" charset="0"/>
              </a:rPr>
              <a:t> </a:t>
            </a:r>
            <a:r>
              <a:rPr lang="en-CH" sz="3600" dirty="0" err="1">
                <a:latin typeface="Consolas" panose="020B0609020204030204" pitchFamily="49" charset="0"/>
              </a:rPr>
              <a:t>getName</a:t>
            </a:r>
            <a:r>
              <a:rPr lang="en-CH" sz="3600" dirty="0">
                <a:latin typeface="Consolas" panose="020B0609020204030204" pitchFamily="49" charset="0"/>
              </a:rPr>
              <a:t>();</a:t>
            </a:r>
          </a:p>
          <a:p>
            <a:r>
              <a:rPr lang="en-CH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CH" sz="3600" dirty="0">
                <a:latin typeface="Consolas" panose="020B0609020204030204" pitchFamily="49" charset="0"/>
              </a:rPr>
              <a:t> clear();</a:t>
            </a:r>
          </a:p>
          <a:p>
            <a:endParaRPr lang="en-CH" sz="3600" dirty="0">
              <a:latin typeface="Consolas" panose="020B0609020204030204" pitchFamily="49" charset="0"/>
            </a:endParaRPr>
          </a:p>
          <a:p>
            <a:r>
              <a:rPr lang="en-CH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CompletableFuture</a:t>
            </a:r>
            <a:r>
              <a:rPr lang="en-CH" sz="3600" dirty="0">
                <a:latin typeface="Consolas" panose="020B0609020204030204" pitchFamily="49" charset="0"/>
              </a:rPr>
              <a:t>&lt;</a:t>
            </a:r>
            <a:r>
              <a:rPr lang="en-CH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CH" sz="3600" dirty="0">
                <a:latin typeface="Consolas" panose="020B0609020204030204" pitchFamily="49" charset="0"/>
              </a:rPr>
              <a:t>&gt; </a:t>
            </a:r>
            <a:r>
              <a:rPr lang="en-CH" sz="3600" dirty="0" err="1">
                <a:latin typeface="Consolas" panose="020B0609020204030204" pitchFamily="49" charset="0"/>
              </a:rPr>
              <a:t>getNameAsync</a:t>
            </a:r>
            <a:r>
              <a:rPr lang="en-CH" sz="3600" dirty="0">
                <a:latin typeface="Consolas" panose="020B0609020204030204" pitchFamily="49" charset="0"/>
              </a:rPr>
              <a:t>();</a:t>
            </a:r>
          </a:p>
          <a:p>
            <a:r>
              <a:rPr lang="en-CH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CompletableFuture</a:t>
            </a:r>
            <a:r>
              <a:rPr lang="en-CH" sz="3600" dirty="0">
                <a:latin typeface="Consolas" panose="020B0609020204030204" pitchFamily="49" charset="0"/>
              </a:rPr>
              <a:t>&lt;</a:t>
            </a:r>
            <a:r>
              <a:rPr lang="en-CH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CH" sz="3600" dirty="0">
                <a:latin typeface="Consolas" panose="020B0609020204030204" pitchFamily="49" charset="0"/>
              </a:rPr>
              <a:t>&gt; </a:t>
            </a:r>
            <a:r>
              <a:rPr lang="en-CH" sz="3600" dirty="0" err="1">
                <a:latin typeface="Consolas" panose="020B0609020204030204" pitchFamily="49" charset="0"/>
              </a:rPr>
              <a:t>clearAsync</a:t>
            </a:r>
            <a:r>
              <a:rPr lang="en-CH" sz="36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5D916-A967-8FF9-3EC7-02687B12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40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971154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C3B1-6FBB-4975-9A23-9000C63F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“Then”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5D28E-24BF-4798-9C48-AFEC4DDE0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CompletableFuture</a:t>
            </a:r>
            <a:r>
              <a:rPr lang="en-US" sz="3600" dirty="0"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>
                <a:latin typeface="Consolas" panose="020B0609020204030204" pitchFamily="49" charset="0"/>
              </a:rPr>
              <a:t>&gt; future = ...</a:t>
            </a:r>
          </a:p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br>
              <a:rPr lang="en-US" sz="3600" dirty="0">
                <a:latin typeface="Consolas" panose="020B0609020204030204" pitchFamily="49" charset="0"/>
              </a:rPr>
            </a:br>
            <a:r>
              <a:rPr lang="en-US" sz="3600" dirty="0">
                <a:latin typeface="Consolas" panose="020B0609020204030204" pitchFamily="49" charset="0"/>
              </a:rPr>
              <a:t>  </a:t>
            </a:r>
            <a:r>
              <a:rPr lang="en-US" sz="3600" dirty="0" err="1">
                <a:latin typeface="Consolas" panose="020B0609020204030204" pitchFamily="49" charset="0"/>
              </a:rPr>
              <a:t>future.thenAccept</a:t>
            </a:r>
            <a:r>
              <a:rPr lang="en-US" sz="3600" dirty="0">
                <a:latin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</a:t>
            </a:r>
            <a:r>
              <a:rPr lang="en-US" sz="3600" dirty="0" err="1">
                <a:latin typeface="Consolas" panose="020B0609020204030204" pitchFamily="49" charset="0"/>
              </a:rPr>
              <a:t>.out</a:t>
            </a:r>
            <a:r>
              <a:rPr lang="en-US" sz="3600" dirty="0">
                <a:latin typeface="Consolas" panose="020B0609020204030204" pitchFamily="49" charset="0"/>
              </a:rPr>
              <a:t>::</a:t>
            </a:r>
            <a:r>
              <a:rPr lang="en-US" sz="3600" dirty="0" err="1">
                <a:latin typeface="Consolas" panose="020B0609020204030204" pitchFamily="49" charset="0"/>
              </a:rPr>
              <a:t>println</a:t>
            </a:r>
            <a:r>
              <a:rPr lang="en-US" sz="36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EA812-0E25-45B5-9A53-6970D7C0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41</a:t>
            </a:fld>
            <a:endParaRPr lang="en-C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3837F4-9351-4E00-BFDD-2776FF7FAFFB}"/>
              </a:ext>
            </a:extLst>
          </p:cNvPr>
          <p:cNvSpPr/>
          <p:nvPr/>
        </p:nvSpPr>
        <p:spPr>
          <a:xfrm>
            <a:off x="3406441" y="4799725"/>
            <a:ext cx="5379118" cy="1739187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accent5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D1D787-10FB-4C24-ABA9-A66B5214F72E}"/>
              </a:ext>
            </a:extLst>
          </p:cNvPr>
          <p:cNvGrpSpPr/>
          <p:nvPr/>
        </p:nvGrpSpPr>
        <p:grpSpPr>
          <a:xfrm>
            <a:off x="3598561" y="5067657"/>
            <a:ext cx="4941328" cy="1222177"/>
            <a:chOff x="3598561" y="5067657"/>
            <a:chExt cx="4941328" cy="122217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8D166E9-6C1B-4963-9D0B-F8AF8F56154C}"/>
                </a:ext>
              </a:extLst>
            </p:cNvPr>
            <p:cNvSpPr/>
            <p:nvPr/>
          </p:nvSpPr>
          <p:spPr>
            <a:xfrm>
              <a:off x="3598561" y="5067657"/>
              <a:ext cx="1533805" cy="122217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</a:rPr>
                <a:t>Async</a:t>
              </a:r>
              <a:endParaRPr lang="en-CH" sz="400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5F2E96-D444-4537-B6F5-8717BAA9F156}"/>
                </a:ext>
              </a:extLst>
            </p:cNvPr>
            <p:cNvSpPr/>
            <p:nvPr/>
          </p:nvSpPr>
          <p:spPr>
            <a:xfrm>
              <a:off x="7006084" y="5067657"/>
              <a:ext cx="1533805" cy="122217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</a:rPr>
                <a:t>Sync</a:t>
              </a:r>
              <a:endParaRPr lang="en-CH" sz="40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BD74C53-E492-4816-9AAA-FAAF01934881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5132366" y="5678745"/>
              <a:ext cx="1873718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913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D1D00-DF11-49CE-9D79-6AF9AEF1C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92282" cy="4351338"/>
          </a:xfrm>
        </p:spPr>
        <p:txBody>
          <a:bodyPr>
            <a:normAutofit/>
          </a:bodyPr>
          <a:lstStyle/>
          <a:p>
            <a:endParaRPr lang="en-US" sz="3600" dirty="0"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b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600" dirty="0" err="1">
                <a:latin typeface="Consolas" panose="020B0609020204030204" pitchFamily="49" charset="0"/>
              </a:rPr>
              <a:t>future.</a:t>
            </a:r>
            <a:r>
              <a:rPr lang="en-US" sz="3600" dirty="0" err="1">
                <a:highlight>
                  <a:srgbClr val="FFFF00"/>
                </a:highlight>
                <a:latin typeface="Consolas" panose="020B0609020204030204" pitchFamily="49" charset="0"/>
              </a:rPr>
              <a:t>exceptionally</a:t>
            </a:r>
            <a:r>
              <a:rPr lang="en-US" sz="3600" dirty="0">
                <a:latin typeface="Consolas" panose="020B0609020204030204" pitchFamily="49" charset="0"/>
              </a:rPr>
              <a:t>(e -&gt; </a:t>
            </a:r>
            <a:r>
              <a:rPr lang="en-US" sz="3600" dirty="0" err="1">
                <a:latin typeface="Consolas" panose="020B0609020204030204" pitchFamily="49" charset="0"/>
              </a:rPr>
              <a:t>e.getMessage</a:t>
            </a:r>
            <a:r>
              <a:rPr lang="en-US" sz="36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    .</a:t>
            </a:r>
            <a:r>
              <a:rPr lang="en-US" sz="3600" dirty="0" err="1">
                <a:latin typeface="Consolas" panose="020B0609020204030204" pitchFamily="49" charset="0"/>
              </a:rPr>
              <a:t>thenAccept</a:t>
            </a:r>
            <a:r>
              <a:rPr lang="en-US" sz="3600" dirty="0">
                <a:latin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</a:t>
            </a:r>
            <a:r>
              <a:rPr lang="en-US" sz="3600" dirty="0" err="1">
                <a:latin typeface="Consolas" panose="020B0609020204030204" pitchFamily="49" charset="0"/>
              </a:rPr>
              <a:t>.out</a:t>
            </a:r>
            <a:r>
              <a:rPr lang="en-US" sz="3600" dirty="0">
                <a:latin typeface="Consolas" panose="020B0609020204030204" pitchFamily="49" charset="0"/>
              </a:rPr>
              <a:t>::</a:t>
            </a:r>
            <a:r>
              <a:rPr lang="en-US" sz="3600" dirty="0" err="1">
                <a:latin typeface="Consolas" panose="020B0609020204030204" pitchFamily="49" charset="0"/>
              </a:rPr>
              <a:t>println</a:t>
            </a:r>
            <a:r>
              <a:rPr lang="en-US" sz="3600" dirty="0">
                <a:latin typeface="Consolas" panose="020B0609020204030204" pitchFamily="49" charset="0"/>
              </a:rPr>
              <a:t>);</a:t>
            </a:r>
          </a:p>
          <a:p>
            <a:endParaRPr lang="en-CH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DE9F4-BC5E-435F-B6E4-71BCEB74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42</a:t>
            </a:fld>
            <a:endParaRPr lang="en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396CB5-224D-4D42-8D9E-3A6074A0FE07}"/>
              </a:ext>
            </a:extLst>
          </p:cNvPr>
          <p:cNvSpPr/>
          <p:nvPr/>
        </p:nvSpPr>
        <p:spPr>
          <a:xfrm>
            <a:off x="3379666" y="136525"/>
            <a:ext cx="5379118" cy="2558549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accent5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CA68522-FED4-48E2-953A-8ADF0B5B8972}"/>
              </a:ext>
            </a:extLst>
          </p:cNvPr>
          <p:cNvGrpSpPr/>
          <p:nvPr/>
        </p:nvGrpSpPr>
        <p:grpSpPr>
          <a:xfrm>
            <a:off x="3598561" y="357251"/>
            <a:ext cx="4941328" cy="2159789"/>
            <a:chOff x="3598561" y="5067657"/>
            <a:chExt cx="4941328" cy="215978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745612B-17B4-4B17-B69E-CBEF49A073AA}"/>
                </a:ext>
              </a:extLst>
            </p:cNvPr>
            <p:cNvSpPr/>
            <p:nvPr/>
          </p:nvSpPr>
          <p:spPr>
            <a:xfrm>
              <a:off x="3598561" y="5067657"/>
              <a:ext cx="1533805" cy="122217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4000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08B438-D38E-4346-AE6A-8C18A9253776}"/>
                </a:ext>
              </a:extLst>
            </p:cNvPr>
            <p:cNvSpPr/>
            <p:nvPr/>
          </p:nvSpPr>
          <p:spPr>
            <a:xfrm>
              <a:off x="7006084" y="5067657"/>
              <a:ext cx="1533805" cy="122217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4000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B773417-1DA8-4160-8779-E4A0E0FB6B0C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5132366" y="5678745"/>
              <a:ext cx="1873718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7D228B-7A08-4ED1-9AB0-D414F5A998DE}"/>
                </a:ext>
              </a:extLst>
            </p:cNvPr>
            <p:cNvSpPr/>
            <p:nvPr/>
          </p:nvSpPr>
          <p:spPr>
            <a:xfrm>
              <a:off x="5820075" y="6370711"/>
              <a:ext cx="551849" cy="85673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4000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AB4DDCF-1D12-46B2-A159-7FFF6E88FA80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5132366" y="6289834"/>
              <a:ext cx="687709" cy="509245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D662A17-68E6-4990-978B-859CB90FD877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H="1" flipV="1">
              <a:off x="6095999" y="5678745"/>
              <a:ext cx="1" cy="691966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178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FAF9D26-9814-4D39-8825-4EBC3124C571}"/>
              </a:ext>
            </a:extLst>
          </p:cNvPr>
          <p:cNvSpPr/>
          <p:nvPr/>
        </p:nvSpPr>
        <p:spPr>
          <a:xfrm>
            <a:off x="3379666" y="136525"/>
            <a:ext cx="5379118" cy="2558549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D1D00-DF11-49CE-9D79-6AF9AEF1C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92282" cy="4351338"/>
          </a:xfrm>
        </p:spPr>
        <p:txBody>
          <a:bodyPr>
            <a:normAutofit/>
          </a:bodyPr>
          <a:lstStyle/>
          <a:p>
            <a:endParaRPr lang="en-US" sz="3600" dirty="0"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b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600" dirty="0" err="1">
                <a:latin typeface="Consolas" panose="020B0609020204030204" pitchFamily="49" charset="0"/>
              </a:rPr>
              <a:t>future.</a:t>
            </a:r>
            <a:r>
              <a:rPr lang="en-US" sz="3600" dirty="0" err="1">
                <a:highlight>
                  <a:srgbClr val="FFFF00"/>
                </a:highlight>
                <a:latin typeface="Consolas" panose="020B0609020204030204" pitchFamily="49" charset="0"/>
              </a:rPr>
              <a:t>orTimeout</a:t>
            </a:r>
            <a:r>
              <a:rPr lang="en-US" sz="3600" dirty="0"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sz="3600" dirty="0">
                <a:latin typeface="Consolas" panose="020B0609020204030204" pitchFamily="49" charset="0"/>
              </a:rPr>
              <a:t>,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TimeUnit</a:t>
            </a:r>
            <a:r>
              <a:rPr lang="en-US" sz="3600" dirty="0" err="1">
                <a:latin typeface="Consolas" panose="020B0609020204030204" pitchFamily="49" charset="0"/>
              </a:rPr>
              <a:t>.SECONDS</a:t>
            </a:r>
            <a:r>
              <a:rPr lang="en-US" sz="3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    .exceptionally(e -&gt; </a:t>
            </a:r>
            <a:r>
              <a:rPr lang="en-US" sz="3600" dirty="0" err="1">
                <a:latin typeface="Consolas" panose="020B0609020204030204" pitchFamily="49" charset="0"/>
              </a:rPr>
              <a:t>e.getMessage</a:t>
            </a:r>
            <a:r>
              <a:rPr lang="en-US" sz="36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    .</a:t>
            </a:r>
            <a:r>
              <a:rPr lang="en-US" sz="3600" dirty="0" err="1">
                <a:latin typeface="Consolas" panose="020B0609020204030204" pitchFamily="49" charset="0"/>
              </a:rPr>
              <a:t>thenAccept</a:t>
            </a:r>
            <a:r>
              <a:rPr lang="en-US" sz="3600" dirty="0">
                <a:latin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</a:t>
            </a:r>
            <a:r>
              <a:rPr lang="en-US" sz="3600" dirty="0" err="1">
                <a:latin typeface="Consolas" panose="020B0609020204030204" pitchFamily="49" charset="0"/>
              </a:rPr>
              <a:t>.out</a:t>
            </a:r>
            <a:r>
              <a:rPr lang="en-US" sz="3600" dirty="0">
                <a:latin typeface="Consolas" panose="020B0609020204030204" pitchFamily="49" charset="0"/>
              </a:rPr>
              <a:t>::</a:t>
            </a:r>
            <a:r>
              <a:rPr lang="en-US" sz="3600" dirty="0" err="1">
                <a:latin typeface="Consolas" panose="020B0609020204030204" pitchFamily="49" charset="0"/>
              </a:rPr>
              <a:t>println</a:t>
            </a:r>
            <a:r>
              <a:rPr lang="en-US" sz="3600" dirty="0">
                <a:latin typeface="Consolas" panose="020B0609020204030204" pitchFamily="49" charset="0"/>
              </a:rPr>
              <a:t>);</a:t>
            </a:r>
          </a:p>
          <a:p>
            <a:endParaRPr lang="en-CH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DE9F4-BC5E-435F-B6E4-71BCEB74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43</a:t>
            </a:fld>
            <a:endParaRPr lang="en-CH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3663F6-DA6E-4820-BB93-39B4EF3A34B9}"/>
              </a:ext>
            </a:extLst>
          </p:cNvPr>
          <p:cNvGrpSpPr/>
          <p:nvPr/>
        </p:nvGrpSpPr>
        <p:grpSpPr>
          <a:xfrm>
            <a:off x="3598561" y="357251"/>
            <a:ext cx="4941328" cy="2159789"/>
            <a:chOff x="3598561" y="5067657"/>
            <a:chExt cx="4941328" cy="215978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892B38F-FEF2-4D45-B35F-BD054D7D5E43}"/>
                </a:ext>
              </a:extLst>
            </p:cNvPr>
            <p:cNvSpPr/>
            <p:nvPr/>
          </p:nvSpPr>
          <p:spPr>
            <a:xfrm>
              <a:off x="3598561" y="5067657"/>
              <a:ext cx="1533805" cy="1222177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4000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805CC2-BD24-4711-9618-D2560D7EF17A}"/>
                </a:ext>
              </a:extLst>
            </p:cNvPr>
            <p:cNvSpPr/>
            <p:nvPr/>
          </p:nvSpPr>
          <p:spPr>
            <a:xfrm>
              <a:off x="7006084" y="5067657"/>
              <a:ext cx="1533805" cy="122217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4000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57E2202-054B-44B7-A872-EA3C65E53A5F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5132366" y="5678745"/>
              <a:ext cx="1873718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F5273D4-EF06-4FF6-8A89-BC3DA5816BB1}"/>
                </a:ext>
              </a:extLst>
            </p:cNvPr>
            <p:cNvSpPr/>
            <p:nvPr/>
          </p:nvSpPr>
          <p:spPr>
            <a:xfrm>
              <a:off x="5820075" y="6370711"/>
              <a:ext cx="551849" cy="85673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4000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AD2C4B5-EFBF-435F-B3F0-86B7A4272B9C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5132366" y="6289834"/>
              <a:ext cx="687709" cy="509245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782BBDC-C786-447C-A99D-A1504A5B972D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H="1" flipV="1">
              <a:off x="6095999" y="5678745"/>
              <a:ext cx="1" cy="691966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75BC60-0439-4B91-9629-A156FDA1AE63}"/>
                </a:ext>
              </a:extLst>
            </p:cNvPr>
            <p:cNvSpPr/>
            <p:nvPr/>
          </p:nvSpPr>
          <p:spPr>
            <a:xfrm>
              <a:off x="3705585" y="5192259"/>
              <a:ext cx="1319756" cy="4384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400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55BFCD2-464E-4020-814A-69AC6CDD4E22}"/>
                </a:ext>
              </a:extLst>
            </p:cNvPr>
            <p:cNvSpPr/>
            <p:nvPr/>
          </p:nvSpPr>
          <p:spPr>
            <a:xfrm>
              <a:off x="3705585" y="5755289"/>
              <a:ext cx="1319756" cy="43842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4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392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5D28E-24BF-4798-9C48-AFEC4DDE0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CompletableFuture</a:t>
            </a:r>
            <a:r>
              <a:rPr lang="en-US" sz="3600" dirty="0"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>
                <a:latin typeface="Consolas" panose="020B0609020204030204" pitchFamily="49" charset="0"/>
              </a:rPr>
              <a:t>&gt; </a:t>
            </a:r>
            <a:r>
              <a:rPr lang="en-US" sz="3600" dirty="0" err="1">
                <a:latin typeface="Consolas" panose="020B0609020204030204" pitchFamily="49" charset="0"/>
              </a:rPr>
              <a:t>getMessage</a:t>
            </a:r>
            <a:r>
              <a:rPr lang="en-US" sz="3600" dirty="0">
                <a:latin typeface="Consolas" panose="020B0609020204030204" pitchFamily="49" charset="0"/>
              </a:rPr>
              <a:t>();</a:t>
            </a:r>
            <a:br>
              <a:rPr lang="en-US" sz="3600" dirty="0">
                <a:latin typeface="Consolas" panose="020B0609020204030204" pitchFamily="49" charset="0"/>
              </a:rPr>
            </a:b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CompletableFuture</a:t>
            </a:r>
            <a:r>
              <a:rPr lang="en-US" sz="3600" dirty="0"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3600" dirty="0">
                <a:latin typeface="Consolas" panose="020B0609020204030204" pitchFamily="49" charset="0"/>
              </a:rPr>
              <a:t>&gt; log(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>
                <a:latin typeface="Consolas" panose="020B0609020204030204" pitchFamily="49" charset="0"/>
              </a:rPr>
              <a:t> text);</a:t>
            </a:r>
          </a:p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</a:rPr>
              <a:t>getMessage</a:t>
            </a:r>
            <a:r>
              <a:rPr lang="en-US" sz="36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  .</a:t>
            </a:r>
            <a:r>
              <a:rPr lang="en-US" sz="3600" dirty="0" err="1">
                <a:highlight>
                  <a:srgbClr val="FFFF00"/>
                </a:highlight>
                <a:latin typeface="Consolas" panose="020B0609020204030204" pitchFamily="49" charset="0"/>
              </a:rPr>
              <a:t>thenCompose</a:t>
            </a:r>
            <a:r>
              <a:rPr lang="en-US" sz="3600" dirty="0">
                <a:latin typeface="Consolas" panose="020B0609020204030204" pitchFamily="49" charset="0"/>
              </a:rPr>
              <a:t>(log);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EA812-0E25-45B5-9A53-6970D7C0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44</a:t>
            </a:fld>
            <a:endParaRPr lang="en-C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3837F4-9351-4E00-BFDD-2776FF7FAFFB}"/>
              </a:ext>
            </a:extLst>
          </p:cNvPr>
          <p:cNvSpPr/>
          <p:nvPr/>
        </p:nvSpPr>
        <p:spPr>
          <a:xfrm>
            <a:off x="3406441" y="4799725"/>
            <a:ext cx="5379118" cy="1739187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accent5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D1D787-10FB-4C24-ABA9-A66B5214F72E}"/>
              </a:ext>
            </a:extLst>
          </p:cNvPr>
          <p:cNvGrpSpPr/>
          <p:nvPr/>
        </p:nvGrpSpPr>
        <p:grpSpPr>
          <a:xfrm>
            <a:off x="3598561" y="5067657"/>
            <a:ext cx="4941328" cy="1222177"/>
            <a:chOff x="3598561" y="5067657"/>
            <a:chExt cx="4941328" cy="122217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8D166E9-6C1B-4963-9D0B-F8AF8F56154C}"/>
                </a:ext>
              </a:extLst>
            </p:cNvPr>
            <p:cNvSpPr/>
            <p:nvPr/>
          </p:nvSpPr>
          <p:spPr>
            <a:xfrm>
              <a:off x="3598561" y="5067657"/>
              <a:ext cx="1533805" cy="122217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</a:rPr>
                <a:t>Async</a:t>
              </a:r>
              <a:endParaRPr lang="en-CH" sz="400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5F2E96-D444-4537-B6F5-8717BAA9F156}"/>
                </a:ext>
              </a:extLst>
            </p:cNvPr>
            <p:cNvSpPr/>
            <p:nvPr/>
          </p:nvSpPr>
          <p:spPr>
            <a:xfrm>
              <a:off x="7006084" y="5067657"/>
              <a:ext cx="1533805" cy="122217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</a:rPr>
                <a:t>Async</a:t>
              </a:r>
              <a:endParaRPr lang="en-CH" sz="40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BD74C53-E492-4816-9AAA-FAAF01934881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5132366" y="5678745"/>
              <a:ext cx="1873718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485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AF39-FD62-4803-B1B1-4C57D459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“And”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5D28E-24BF-4798-9C48-AFEC4DDE0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CompletableFuture</a:t>
            </a:r>
            <a:r>
              <a:rPr lang="en-US" sz="3600" dirty="0"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>
                <a:latin typeface="Consolas" panose="020B0609020204030204" pitchFamily="49" charset="0"/>
              </a:rPr>
              <a:t>&gt; </a:t>
            </a:r>
            <a:r>
              <a:rPr lang="en-US" sz="3600" dirty="0" err="1">
                <a:latin typeface="Consolas" panose="020B0609020204030204" pitchFamily="49" charset="0"/>
              </a:rPr>
              <a:t>getGreeting</a:t>
            </a:r>
            <a:r>
              <a:rPr lang="en-US" sz="3600" dirty="0">
                <a:latin typeface="Consolas" panose="020B0609020204030204" pitchFamily="49" charset="0"/>
              </a:rPr>
              <a:t>();</a:t>
            </a:r>
            <a:br>
              <a:rPr lang="en-US" sz="3600" dirty="0">
                <a:latin typeface="Consolas" panose="020B0609020204030204" pitchFamily="49" charset="0"/>
              </a:rPr>
            </a:b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CompletableFuture</a:t>
            </a:r>
            <a:r>
              <a:rPr lang="en-US" sz="3600" dirty="0"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>
                <a:latin typeface="Consolas" panose="020B0609020204030204" pitchFamily="49" charset="0"/>
              </a:rPr>
              <a:t>&gt; </a:t>
            </a:r>
            <a:r>
              <a:rPr lang="en-US" sz="3600" dirty="0" err="1">
                <a:latin typeface="Consolas" panose="020B0609020204030204" pitchFamily="49" charset="0"/>
              </a:rPr>
              <a:t>getName</a:t>
            </a:r>
            <a:r>
              <a:rPr lang="en-US" sz="3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</a:rPr>
              <a:t>getGreeting</a:t>
            </a:r>
            <a:r>
              <a:rPr lang="en-US" sz="36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  .</a:t>
            </a:r>
            <a:r>
              <a:rPr lang="en-US" sz="3600" dirty="0" err="1">
                <a:highlight>
                  <a:srgbClr val="FFFF00"/>
                </a:highlight>
                <a:latin typeface="Consolas" panose="020B0609020204030204" pitchFamily="49" charset="0"/>
              </a:rPr>
              <a:t>thenCombine</a:t>
            </a:r>
            <a:r>
              <a:rPr lang="en-US" sz="3600" dirty="0">
                <a:latin typeface="Consolas" panose="020B0609020204030204" pitchFamily="49" charset="0"/>
              </a:rPr>
              <a:t>(</a:t>
            </a:r>
            <a:r>
              <a:rPr lang="en-US" sz="3600" dirty="0" err="1">
                <a:latin typeface="Consolas" panose="020B0609020204030204" pitchFamily="49" charset="0"/>
              </a:rPr>
              <a:t>getName</a:t>
            </a:r>
            <a:r>
              <a:rPr lang="en-US" sz="3600" dirty="0">
                <a:latin typeface="Consolas" panose="020B0609020204030204" pitchFamily="49" charset="0"/>
              </a:rPr>
              <a:t>(),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               (</a:t>
            </a:r>
            <a:r>
              <a:rPr lang="en-US" sz="3600" dirty="0" err="1">
                <a:latin typeface="Consolas" panose="020B0609020204030204" pitchFamily="49" charset="0"/>
              </a:rPr>
              <a:t>g,n</a:t>
            </a:r>
            <a:r>
              <a:rPr lang="en-US" sz="3600" dirty="0">
                <a:latin typeface="Consolas" panose="020B0609020204030204" pitchFamily="49" charset="0"/>
              </a:rPr>
              <a:t>) -&gt; g + n);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EA812-0E25-45B5-9A53-6970D7C0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45</a:t>
            </a:fld>
            <a:endParaRPr lang="en-C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63685-8281-470C-B139-89903CBFA19D}"/>
              </a:ext>
            </a:extLst>
          </p:cNvPr>
          <p:cNvSpPr/>
          <p:nvPr/>
        </p:nvSpPr>
        <p:spPr>
          <a:xfrm>
            <a:off x="6096000" y="467762"/>
            <a:ext cx="5379118" cy="3227161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accent5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34A77A-E968-4B3C-B3F8-60A64D437B6A}"/>
              </a:ext>
            </a:extLst>
          </p:cNvPr>
          <p:cNvGrpSpPr/>
          <p:nvPr/>
        </p:nvGrpSpPr>
        <p:grpSpPr>
          <a:xfrm>
            <a:off x="6278789" y="735694"/>
            <a:ext cx="4950659" cy="2693432"/>
            <a:chOff x="3589230" y="5067657"/>
            <a:chExt cx="4950659" cy="26934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72C3649-22FC-46D1-AC14-CB0DE23736CF}"/>
                </a:ext>
              </a:extLst>
            </p:cNvPr>
            <p:cNvSpPr/>
            <p:nvPr/>
          </p:nvSpPr>
          <p:spPr>
            <a:xfrm>
              <a:off x="3598561" y="5067657"/>
              <a:ext cx="1533805" cy="122217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</a:rPr>
                <a:t>Async</a:t>
              </a:r>
              <a:endParaRPr lang="en-CH" sz="40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00763C-02B0-4773-8AF5-79DCF7E84143}"/>
                </a:ext>
              </a:extLst>
            </p:cNvPr>
            <p:cNvSpPr/>
            <p:nvPr/>
          </p:nvSpPr>
          <p:spPr>
            <a:xfrm>
              <a:off x="7006084" y="5786114"/>
              <a:ext cx="1533805" cy="122217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</a:rPr>
                <a:t>Sync</a:t>
              </a:r>
              <a:endParaRPr lang="en-CH" sz="4000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CCD5FD2-D697-4718-A02B-33278FBDC68E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5132366" y="5678746"/>
              <a:ext cx="1873718" cy="590631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E9D418F-0C48-4A1A-8519-259DFE0D2492}"/>
                </a:ext>
              </a:extLst>
            </p:cNvPr>
            <p:cNvSpPr/>
            <p:nvPr/>
          </p:nvSpPr>
          <p:spPr>
            <a:xfrm>
              <a:off x="3589230" y="6538912"/>
              <a:ext cx="1533805" cy="122217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</a:rPr>
                <a:t>Async</a:t>
              </a:r>
              <a:endParaRPr lang="en-CH" sz="40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FEEF56D-DC71-4AA8-8736-FE7099462044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5123035" y="6504571"/>
              <a:ext cx="1883049" cy="64543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503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8D22-DC3A-4F97-9953-3F8989F2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“All”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57AF2-0143-4652-8B6B-59805BDD8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CompletableFuture</a:t>
            </a:r>
            <a:r>
              <a:rPr lang="en-US" sz="3600" dirty="0"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3600" dirty="0">
                <a:latin typeface="Consolas" panose="020B0609020204030204" pitchFamily="49" charset="0"/>
              </a:rPr>
              <a:t>&gt;[] uploads = ...</a:t>
            </a:r>
          </a:p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>
                <a:latin typeface="Consolas" panose="020B0609020204030204" pitchFamily="49" charset="0"/>
              </a:rPr>
              <a:t> (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>
                <a:latin typeface="Consolas" panose="020B0609020204030204" pitchFamily="49" charset="0"/>
              </a:rPr>
              <a:t> n = 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3600" dirty="0">
                <a:latin typeface="Consolas" panose="020B0609020204030204" pitchFamily="49" charset="0"/>
              </a:rPr>
              <a:t>; n &lt; </a:t>
            </a:r>
            <a:r>
              <a:rPr lang="en-US" sz="3600" dirty="0" err="1">
                <a:latin typeface="Consolas" panose="020B0609020204030204" pitchFamily="49" charset="0"/>
              </a:rPr>
              <a:t>uploads.length</a:t>
            </a:r>
            <a:r>
              <a:rPr lang="en-US" sz="3600" dirty="0">
                <a:latin typeface="Consolas" panose="020B0609020204030204" pitchFamily="49" charset="0"/>
              </a:rPr>
              <a:t>; n++) {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uploads[n] = ...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}</a:t>
            </a:r>
          </a:p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CompletableFuture</a:t>
            </a:r>
            <a:r>
              <a:rPr lang="en-US" sz="3600" dirty="0" err="1">
                <a:latin typeface="Consolas" panose="020B0609020204030204" pitchFamily="49" charset="0"/>
              </a:rPr>
              <a:t>.</a:t>
            </a:r>
            <a:r>
              <a:rPr lang="en-US" sz="3600" dirty="0" err="1">
                <a:highlight>
                  <a:srgbClr val="FFFF00"/>
                </a:highlight>
                <a:latin typeface="Consolas" panose="020B0609020204030204" pitchFamily="49" charset="0"/>
              </a:rPr>
              <a:t>allOf</a:t>
            </a:r>
            <a:r>
              <a:rPr lang="en-US" sz="3600" dirty="0">
                <a:latin typeface="Consolas" panose="020B0609020204030204" pitchFamily="49" charset="0"/>
              </a:rPr>
              <a:t>(uploads);</a:t>
            </a:r>
            <a:endParaRPr lang="en-CH" sz="3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CE4A4-BF60-4ACA-983A-DF0092CD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46</a:t>
            </a:fld>
            <a:endParaRPr lang="en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AF8BDA-F6B1-41DD-8D8E-F05217E29074}"/>
              </a:ext>
            </a:extLst>
          </p:cNvPr>
          <p:cNvSpPr/>
          <p:nvPr/>
        </p:nvSpPr>
        <p:spPr>
          <a:xfrm>
            <a:off x="8268749" y="73480"/>
            <a:ext cx="1915486" cy="4766968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accent5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6F0C35-3962-4F53-B3D1-9CEC4F601EA7}"/>
              </a:ext>
            </a:extLst>
          </p:cNvPr>
          <p:cNvGrpSpPr/>
          <p:nvPr/>
        </p:nvGrpSpPr>
        <p:grpSpPr>
          <a:xfrm>
            <a:off x="8451537" y="341412"/>
            <a:ext cx="1543137" cy="4164687"/>
            <a:chOff x="3589229" y="5067657"/>
            <a:chExt cx="1543137" cy="416468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E71D48-71BB-4B3F-8A2A-1D27F0144522}"/>
                </a:ext>
              </a:extLst>
            </p:cNvPr>
            <p:cNvSpPr/>
            <p:nvPr/>
          </p:nvSpPr>
          <p:spPr>
            <a:xfrm>
              <a:off x="3598561" y="5067657"/>
              <a:ext cx="1533805" cy="122217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</a:rPr>
                <a:t>Async</a:t>
              </a:r>
              <a:endParaRPr lang="en-CH" sz="4000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49BBBF-9FC8-4061-9B21-08C0EBFD9A73}"/>
                </a:ext>
              </a:extLst>
            </p:cNvPr>
            <p:cNvSpPr/>
            <p:nvPr/>
          </p:nvSpPr>
          <p:spPr>
            <a:xfrm>
              <a:off x="3589230" y="6538912"/>
              <a:ext cx="1533805" cy="122217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</a:rPr>
                <a:t>Async</a:t>
              </a:r>
              <a:endParaRPr lang="en-CH" sz="400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B765D9-4686-446C-803C-AEAA695E0B99}"/>
                </a:ext>
              </a:extLst>
            </p:cNvPr>
            <p:cNvSpPr/>
            <p:nvPr/>
          </p:nvSpPr>
          <p:spPr>
            <a:xfrm>
              <a:off x="3589229" y="8010167"/>
              <a:ext cx="1533805" cy="122217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</a:rPr>
                <a:t>…</a:t>
              </a:r>
              <a:endParaRPr lang="en-CH" sz="4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497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8D22-DC3A-4F97-9953-3F8989F2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“Any”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57AF2-0143-4652-8B6B-59805BDD8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CompletableFuture</a:t>
            </a: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&lt;Void&gt;[] uploads = ...</a:t>
            </a:r>
          </a:p>
          <a:p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for (int n = 0; n &lt; </a:t>
            </a: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uploads.length</a:t>
            </a: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; n++) {</a:t>
            </a:r>
          </a:p>
          <a:p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 uploads[n] = ...</a:t>
            </a:r>
          </a:p>
          <a:p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CompletableFuture</a:t>
            </a:r>
            <a:r>
              <a:rPr lang="en-US" sz="3600" dirty="0" err="1">
                <a:latin typeface="Consolas" panose="020B0609020204030204" pitchFamily="49" charset="0"/>
              </a:rPr>
              <a:t>.</a:t>
            </a:r>
            <a:r>
              <a:rPr lang="en-US" sz="3600" dirty="0" err="1">
                <a:highlight>
                  <a:srgbClr val="FFFF00"/>
                </a:highlight>
                <a:latin typeface="Consolas" panose="020B0609020204030204" pitchFamily="49" charset="0"/>
              </a:rPr>
              <a:t>anyOf</a:t>
            </a:r>
            <a:r>
              <a:rPr lang="en-US" sz="3600" dirty="0">
                <a:latin typeface="Consolas" panose="020B0609020204030204" pitchFamily="49" charset="0"/>
              </a:rPr>
              <a:t>(uploads);</a:t>
            </a:r>
            <a:endParaRPr lang="en-CH" sz="3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CE4A4-BF60-4ACA-983A-DF0092CD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47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8067512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D4B45-2F39-4AE0-91C1-7CB7E3173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so on…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5606F-20DB-47E0-98A7-14EF557D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48</a:t>
            </a:fld>
            <a:endParaRPr lang="en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0C53D-2476-47FF-B77F-2A8A245766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/>
              <a:t>https://docs.oracle.com/en/java/javase/17/docs/api/java.base/java/util/concurrent/CompletableFuture.html</a:t>
            </a:r>
            <a:endParaRPr lang="en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3D2B2C-E133-4ABE-877B-46A765F56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513" y="1519337"/>
            <a:ext cx="8052974" cy="474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648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D767-2219-44D9-B212-067DBABD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Warning: Rate limits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ED3A7-DD7E-490C-BC58-7481BC13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49</a:t>
            </a:fld>
            <a:endParaRPr lang="en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DC0EE-63A2-4059-9344-EFAA6AF080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/>
              <a:t>https://docs.github.com/en/rest/overview/resources-in-the-rest-api</a:t>
            </a:r>
            <a:endParaRPr lang="en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6965F3-9915-44F0-B2CD-686AD6788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45" y="2128724"/>
            <a:ext cx="10640910" cy="22482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7492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8492-5037-4ACB-830E-5F545297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D728D-1362-4275-A2C6-9654FB7A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5</a:t>
            </a:fld>
            <a:endParaRPr lang="en-CH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156704-A89B-4FB5-987C-60CB1D28F905}"/>
              </a:ext>
            </a:extLst>
          </p:cNvPr>
          <p:cNvCxnSpPr>
            <a:cxnSpLocks/>
          </p:cNvCxnSpPr>
          <p:nvPr/>
        </p:nvCxnSpPr>
        <p:spPr>
          <a:xfrm>
            <a:off x="838200" y="2689692"/>
            <a:ext cx="905883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C700F88-2219-4A1C-94C1-2045A734BE9A}"/>
              </a:ext>
            </a:extLst>
          </p:cNvPr>
          <p:cNvSpPr/>
          <p:nvPr/>
        </p:nvSpPr>
        <p:spPr>
          <a:xfrm>
            <a:off x="1089211" y="2212462"/>
            <a:ext cx="3796553" cy="9544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Start download</a:t>
            </a:r>
            <a:endParaRPr lang="en-CH" sz="4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3D1CCB-8FBB-48FD-A4AB-C1B5D0C7EEEB}"/>
              </a:ext>
            </a:extLst>
          </p:cNvPr>
          <p:cNvSpPr/>
          <p:nvPr/>
        </p:nvSpPr>
        <p:spPr>
          <a:xfrm>
            <a:off x="5219702" y="2212462"/>
            <a:ext cx="4173072" cy="95445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Progress bar</a:t>
            </a:r>
            <a:endParaRPr lang="en-CH" sz="4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2F7393-F668-4961-8895-17DA4E5DE561}"/>
              </a:ext>
            </a:extLst>
          </p:cNvPr>
          <p:cNvGrpSpPr/>
          <p:nvPr/>
        </p:nvGrpSpPr>
        <p:grpSpPr>
          <a:xfrm>
            <a:off x="2263588" y="3166919"/>
            <a:ext cx="8825753" cy="2259108"/>
            <a:chOff x="2263588" y="3166919"/>
            <a:chExt cx="8825753" cy="2259108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184DD36-4FF3-415A-891C-01F24AFA4F7C}"/>
                </a:ext>
              </a:extLst>
            </p:cNvPr>
            <p:cNvCxnSpPr>
              <a:cxnSpLocks/>
            </p:cNvCxnSpPr>
            <p:nvPr/>
          </p:nvCxnSpPr>
          <p:spPr>
            <a:xfrm>
              <a:off x="2263588" y="4948799"/>
              <a:ext cx="8825753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9146A5-79F1-4D35-B7FC-7A99E7464FEF}"/>
                </a:ext>
              </a:extLst>
            </p:cNvPr>
            <p:cNvSpPr/>
            <p:nvPr/>
          </p:nvSpPr>
          <p:spPr>
            <a:xfrm>
              <a:off x="2720788" y="4471570"/>
              <a:ext cx="3796553" cy="95445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End download</a:t>
              </a:r>
              <a:endParaRPr lang="en-CH" sz="40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2A8342-38BC-4287-A743-79483C4F3FC5}"/>
                </a:ext>
              </a:extLst>
            </p:cNvPr>
            <p:cNvSpPr/>
            <p:nvPr/>
          </p:nvSpPr>
          <p:spPr>
            <a:xfrm>
              <a:off x="6974541" y="4471569"/>
              <a:ext cx="3467101" cy="95445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4000" dirty="0"/>
                <a:t>Process</a:t>
              </a:r>
              <a:endParaRPr lang="en-CH" sz="4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21C5EEF-6165-45A7-9DB3-408B5EEF3B56}"/>
                </a:ext>
              </a:extLst>
            </p:cNvPr>
            <p:cNvCxnSpPr>
              <a:cxnSpLocks/>
              <a:stCxn id="7" idx="2"/>
              <a:endCxn id="10" idx="0"/>
            </p:cNvCxnSpPr>
            <p:nvPr/>
          </p:nvCxnSpPr>
          <p:spPr>
            <a:xfrm>
              <a:off x="2987488" y="3166919"/>
              <a:ext cx="1631577" cy="1304651"/>
            </a:xfrm>
            <a:prstGeom prst="straightConnector1">
              <a:avLst/>
            </a:prstGeom>
            <a:ln w="762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75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A911-8B2F-4571-A6C1-4B6EEF29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Creation</a:t>
            </a:r>
            <a:endParaRPr lang="en-CH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1F468-0442-436D-ACE8-C8E3E0F2C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latin typeface="Consolas" panose="020B0609020204030204" pitchFamily="49" charset="0"/>
              </a:rPr>
              <a:t> f =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CompletableFuture</a:t>
            </a:r>
            <a:r>
              <a:rPr lang="en-US" sz="3600" dirty="0"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>
                <a:latin typeface="Consolas" panose="020B0609020204030204" pitchFamily="49" charset="0"/>
              </a:rPr>
              <a:t>&gt;();</a:t>
            </a:r>
          </a:p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Thread</a:t>
            </a:r>
            <a:r>
              <a:rPr lang="en-US" sz="3600" dirty="0">
                <a:latin typeface="Consolas" panose="020B0609020204030204" pitchFamily="49" charset="0"/>
              </a:rPr>
              <a:t>(() -&gt; {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</a:t>
            </a:r>
            <a:r>
              <a:rPr lang="en-US" sz="3600" dirty="0" err="1">
                <a:latin typeface="Consolas" panose="020B0609020204030204" pitchFamily="49" charset="0"/>
              </a:rPr>
              <a:t>f.complete</a:t>
            </a:r>
            <a:r>
              <a:rPr lang="en-US" sz="3600" dirty="0"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"hello"</a:t>
            </a:r>
            <a:r>
              <a:rPr lang="en-US" sz="3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}).start();</a:t>
            </a:r>
          </a:p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3600" dirty="0">
                <a:latin typeface="Consolas" panose="020B0609020204030204" pitchFamily="49" charset="0"/>
              </a:rPr>
              <a:t> f;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10E58-C574-4568-9F09-CD887BC4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50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93041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1F468-0442-436D-ACE8-C8E3E0F2C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endParaRPr lang="en-US" sz="36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Thread</a:t>
            </a:r>
            <a:r>
              <a:rPr lang="en-US" sz="3600" dirty="0">
                <a:latin typeface="Consolas" panose="020B0609020204030204" pitchFamily="49" charset="0"/>
              </a:rPr>
              <a:t>(() -&gt; {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</a:t>
            </a:r>
            <a:r>
              <a:rPr lang="en-US" sz="3600" dirty="0" err="1">
                <a:latin typeface="Consolas" panose="020B0609020204030204" pitchFamily="49" charset="0"/>
              </a:rPr>
              <a:t>f.</a:t>
            </a:r>
            <a:r>
              <a:rPr lang="en-US" sz="3600" dirty="0" err="1">
                <a:highlight>
                  <a:srgbClr val="FFFF00"/>
                </a:highlight>
                <a:latin typeface="Consolas" panose="020B0609020204030204" pitchFamily="49" charset="0"/>
              </a:rPr>
              <a:t>completeExceptionally</a:t>
            </a:r>
            <a:r>
              <a:rPr lang="en-US" sz="3600" dirty="0">
                <a:latin typeface="Consolas" panose="020B0609020204030204" pitchFamily="49" charset="0"/>
              </a:rPr>
              <a:t>(...);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}).start();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10E58-C574-4568-9F09-CD887BC4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51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6500095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9003D-F4CA-42A0-9474-4AB15D143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CompletableFuture</a:t>
            </a:r>
            <a:r>
              <a:rPr lang="en-US" sz="3600" dirty="0" err="1">
                <a:latin typeface="Consolas" panose="020B0609020204030204" pitchFamily="49" charset="0"/>
              </a:rPr>
              <a:t>.</a:t>
            </a:r>
            <a:r>
              <a:rPr lang="en-US" sz="3600" dirty="0" err="1">
                <a:highlight>
                  <a:srgbClr val="FFFF00"/>
                </a:highlight>
                <a:latin typeface="Consolas" panose="020B0609020204030204" pitchFamily="49" charset="0"/>
              </a:rPr>
              <a:t>supplyAsync</a:t>
            </a:r>
            <a:r>
              <a:rPr lang="en-US" sz="3600" dirty="0">
                <a:latin typeface="Consolas" panose="020B0609020204030204" pitchFamily="49" charset="0"/>
              </a:rPr>
              <a:t>(() -&gt; {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"hello"</a:t>
            </a:r>
            <a:r>
              <a:rPr lang="en-US" sz="3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});</a:t>
            </a:r>
            <a:endParaRPr lang="en-CH" sz="3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1C50F-6CA1-4D05-9AA3-23F1C465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52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793558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9003D-F4CA-42A0-9474-4AB15D143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CompletableFuture</a:t>
            </a:r>
            <a:r>
              <a:rPr lang="en-US" sz="3600" dirty="0" err="1">
                <a:latin typeface="Consolas" panose="020B0609020204030204" pitchFamily="49" charset="0"/>
              </a:rPr>
              <a:t>.</a:t>
            </a:r>
            <a:r>
              <a:rPr lang="en-US" sz="3600" dirty="0" err="1">
                <a:highlight>
                  <a:srgbClr val="FFFF00"/>
                </a:highlight>
                <a:latin typeface="Consolas" panose="020B0609020204030204" pitchFamily="49" charset="0"/>
              </a:rPr>
              <a:t>completedFuture</a:t>
            </a:r>
            <a:r>
              <a:rPr lang="en-US" sz="3600" dirty="0">
                <a:latin typeface="Consolas" panose="020B0609020204030204" pitchFamily="49" charset="0"/>
              </a:rPr>
              <a:t>(</a:t>
            </a:r>
          </a:p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"hello"</a:t>
            </a:r>
            <a:endParaRPr lang="en-US" sz="3600" dirty="0">
              <a:latin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</a:rPr>
              <a:t>);</a:t>
            </a:r>
            <a:endParaRPr lang="en-CH" sz="3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1C50F-6CA1-4D05-9AA3-23F1C465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53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482720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F0CD-5234-4B8A-B776-9E07E5A2D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creation is low-level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A8A6C-6D79-4B15-A833-D2F7D07B2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infrastructure modules</a:t>
            </a:r>
          </a:p>
          <a:p>
            <a:endParaRPr lang="en-US" dirty="0"/>
          </a:p>
          <a:p>
            <a:r>
              <a:rPr lang="en-US" dirty="0"/>
              <a:t>“Convert” old async code</a:t>
            </a:r>
          </a:p>
          <a:p>
            <a:endParaRPr lang="en-US" u="sng" dirty="0"/>
          </a:p>
          <a:p>
            <a:r>
              <a:rPr lang="en-US" u="sng" dirty="0"/>
              <a:t>Rare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AB9A6-AA75-4E3C-9180-708121F6B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54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3885260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D378-3651-458D-8E83-1F5A93FC7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8EAF7-7C43-4D07-BF8A-A0D859C83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Three</a:t>
            </a:r>
            <a:r>
              <a:rPr lang="en-US" dirty="0"/>
              <a:t> tasks in </a:t>
            </a:r>
            <a:r>
              <a:rPr lang="en-US" sz="3600" dirty="0">
                <a:latin typeface="Consolas" panose="020B0609020204030204" pitchFamily="49" charset="0"/>
              </a:rPr>
              <a:t>Basics.java</a:t>
            </a:r>
          </a:p>
          <a:p>
            <a:r>
              <a:rPr lang="en-US" dirty="0"/>
              <a:t>Run </a:t>
            </a:r>
            <a:r>
              <a:rPr lang="en-US" sz="3600" dirty="0">
                <a:latin typeface="Consolas" panose="020B0609020204030204" pitchFamily="49" charset="0"/>
              </a:rPr>
              <a:t>App.java</a:t>
            </a:r>
            <a:r>
              <a:rPr lang="en-US" dirty="0"/>
              <a:t> to check your results</a:t>
            </a:r>
          </a:p>
          <a:p>
            <a:endParaRPr lang="en-US" dirty="0"/>
          </a:p>
          <a:p>
            <a:r>
              <a:rPr lang="en-US" dirty="0"/>
              <a:t>First step:</a:t>
            </a:r>
            <a:br>
              <a:rPr lang="en-US" dirty="0"/>
            </a:br>
            <a:r>
              <a:rPr lang="en-US" dirty="0"/>
              <a:t>	</a:t>
            </a:r>
            <a:r>
              <a:rPr lang="en-US" sz="3600" dirty="0" err="1">
                <a:latin typeface="Consolas" panose="020B0609020204030204" pitchFamily="49" charset="0"/>
              </a:rPr>
              <a:t>printTodaysWeather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CEADD-54FE-49C4-AE51-AF6D15C3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55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6195709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964B-385C-4C66-B2AD-52A8B1474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Weather</a:t>
            </a:r>
            <a:r>
              <a:rPr lang="en-US" sz="3600" dirty="0" err="1">
                <a:latin typeface="Consolas" panose="020B0609020204030204" pitchFamily="49" charset="0"/>
              </a:rPr>
              <a:t>.today</a:t>
            </a:r>
            <a:r>
              <a:rPr lang="en-US" sz="36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  .</a:t>
            </a:r>
            <a:r>
              <a:rPr lang="en-US" sz="3600" dirty="0" err="1">
                <a:highlight>
                  <a:srgbClr val="FFFF00"/>
                </a:highlight>
                <a:latin typeface="Consolas" panose="020B0609020204030204" pitchFamily="49" charset="0"/>
              </a:rPr>
              <a:t>thenAccept</a:t>
            </a:r>
            <a:r>
              <a:rPr lang="en-US" sz="3600" dirty="0">
                <a:latin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</a:t>
            </a:r>
            <a:r>
              <a:rPr lang="en-US" sz="3600" dirty="0" err="1">
                <a:latin typeface="Consolas" panose="020B0609020204030204" pitchFamily="49" charset="0"/>
              </a:rPr>
              <a:t>.out</a:t>
            </a:r>
            <a:r>
              <a:rPr lang="en-US" sz="3600" dirty="0">
                <a:latin typeface="Consolas" panose="020B0609020204030204" pitchFamily="49" charset="0"/>
              </a:rPr>
              <a:t>::</a:t>
            </a:r>
            <a:r>
              <a:rPr lang="en-US" sz="3600" dirty="0" err="1">
                <a:latin typeface="Consolas" panose="020B0609020204030204" pitchFamily="49" charset="0"/>
              </a:rPr>
              <a:t>println</a:t>
            </a:r>
            <a:r>
              <a:rPr lang="en-US" sz="3600" dirty="0">
                <a:latin typeface="Consolas" panose="020B0609020204030204" pitchFamily="49" charset="0"/>
              </a:rPr>
              <a:t>);</a:t>
            </a:r>
            <a:endParaRPr lang="en-US" dirty="0"/>
          </a:p>
          <a:p>
            <a:endParaRPr lang="en-US" dirty="0"/>
          </a:p>
          <a:p>
            <a:r>
              <a:rPr lang="en-US" dirty="0"/>
              <a:t>Next step:</a:t>
            </a:r>
            <a:br>
              <a:rPr lang="en-US" dirty="0"/>
            </a:br>
            <a:r>
              <a:rPr lang="en-US" dirty="0"/>
              <a:t>	</a:t>
            </a:r>
            <a:r>
              <a:rPr lang="en-US" sz="3600" dirty="0" err="1">
                <a:latin typeface="Consolas" panose="020B0609020204030204" pitchFamily="49" charset="0"/>
              </a:rPr>
              <a:t>uploadTodaysWeather</a:t>
            </a:r>
            <a:endParaRPr lang="en-CH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36F43-A446-4BFB-91A1-E156C0373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56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0962399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964B-385C-4C66-B2AD-52A8B1474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Weather</a:t>
            </a:r>
            <a:r>
              <a:rPr lang="en-US" sz="3600" dirty="0" err="1">
                <a:latin typeface="Consolas" panose="020B0609020204030204" pitchFamily="49" charset="0"/>
              </a:rPr>
              <a:t>.today</a:t>
            </a:r>
            <a:r>
              <a:rPr lang="en-US" sz="36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  .</a:t>
            </a:r>
            <a:r>
              <a:rPr lang="en-US" sz="3600" dirty="0" err="1">
                <a:highlight>
                  <a:srgbClr val="FFFF00"/>
                </a:highlight>
                <a:latin typeface="Consolas" panose="020B0609020204030204" pitchFamily="49" charset="0"/>
              </a:rPr>
              <a:t>thenCompose</a:t>
            </a:r>
            <a:r>
              <a:rPr lang="en-US" sz="3600" dirty="0"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Server</a:t>
            </a:r>
            <a:r>
              <a:rPr lang="en-US" sz="3600" dirty="0">
                <a:latin typeface="Consolas" panose="020B0609020204030204" pitchFamily="49" charset="0"/>
              </a:rPr>
              <a:t>::upload);</a:t>
            </a:r>
            <a:endParaRPr lang="en-US" dirty="0"/>
          </a:p>
          <a:p>
            <a:endParaRPr lang="en-US" dirty="0"/>
          </a:p>
          <a:p>
            <a:r>
              <a:rPr lang="en-US" dirty="0"/>
              <a:t>Next step:</a:t>
            </a:r>
            <a:br>
              <a:rPr lang="en-US" dirty="0"/>
            </a:br>
            <a:r>
              <a:rPr lang="en-US" dirty="0"/>
              <a:t>	</a:t>
            </a:r>
            <a:r>
              <a:rPr lang="en-US" sz="3600" dirty="0" err="1">
                <a:latin typeface="Consolas" panose="020B0609020204030204" pitchFamily="49" charset="0"/>
              </a:rPr>
              <a:t>printSomeWeather</a:t>
            </a:r>
            <a:endParaRPr lang="en-CH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36F43-A446-4BFB-91A1-E156C0373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57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6337139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964B-385C-4C66-B2AD-52A8B1474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Weather</a:t>
            </a:r>
            <a:r>
              <a:rPr lang="en-US" sz="3600" dirty="0" err="1">
                <a:latin typeface="Consolas" panose="020B0609020204030204" pitchFamily="49" charset="0"/>
              </a:rPr>
              <a:t>.today</a:t>
            </a:r>
            <a:r>
              <a:rPr lang="en-US" sz="3600" dirty="0">
                <a:latin typeface="Consolas" panose="020B0609020204030204" pitchFamily="49" charset="0"/>
              </a:rPr>
              <a:t>()</a:t>
            </a:r>
            <a:br>
              <a:rPr lang="en-US" sz="3600" dirty="0">
                <a:latin typeface="Consolas" panose="020B0609020204030204" pitchFamily="49" charset="0"/>
              </a:rPr>
            </a:br>
            <a:r>
              <a:rPr lang="en-US" sz="3600" dirty="0">
                <a:latin typeface="Consolas" panose="020B0609020204030204" pitchFamily="49" charset="0"/>
              </a:rPr>
              <a:t>      .</a:t>
            </a:r>
            <a:r>
              <a:rPr lang="en-US" sz="3600" dirty="0" err="1">
                <a:highlight>
                  <a:srgbClr val="FFFF00"/>
                </a:highlight>
                <a:latin typeface="Consolas" panose="020B0609020204030204" pitchFamily="49" charset="0"/>
              </a:rPr>
              <a:t>thenApply</a:t>
            </a:r>
            <a:r>
              <a:rPr lang="en-US" sz="3600" dirty="0">
                <a:latin typeface="Consolas" panose="020B0609020204030204" pitchFamily="49" charset="0"/>
              </a:rPr>
              <a:t>(w -&gt; 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"Today: " </a:t>
            </a:r>
            <a:r>
              <a:rPr lang="en-US" sz="3600" dirty="0">
                <a:latin typeface="Consolas" panose="020B0609020204030204" pitchFamily="49" charset="0"/>
              </a:rPr>
              <a:t>+ w)</a:t>
            </a:r>
            <a:br>
              <a:rPr lang="en-US" sz="3600" dirty="0">
                <a:latin typeface="Consolas" panose="020B0609020204030204" pitchFamily="49" charset="0"/>
              </a:rPr>
            </a:br>
            <a:r>
              <a:rPr lang="en-US" sz="3600" dirty="0">
                <a:latin typeface="Consolas" panose="020B0609020204030204" pitchFamily="49" charset="0"/>
              </a:rPr>
              <a:t>      .</a:t>
            </a:r>
            <a:r>
              <a:rPr lang="en-US" sz="3600" dirty="0" err="1">
                <a:highlight>
                  <a:srgbClr val="FFFF00"/>
                </a:highlight>
                <a:latin typeface="Consolas" panose="020B0609020204030204" pitchFamily="49" charset="0"/>
              </a:rPr>
              <a:t>acceptEither</a:t>
            </a:r>
            <a:r>
              <a:rPr lang="en-US" sz="3600" dirty="0">
                <a:latin typeface="Consolas" panose="020B0609020204030204" pitchFamily="49" charset="0"/>
              </a:rPr>
              <a:t>(</a:t>
            </a:r>
            <a:br>
              <a:rPr lang="en-US" sz="3600" dirty="0">
                <a:latin typeface="Consolas" panose="020B0609020204030204" pitchFamily="49" charset="0"/>
              </a:rPr>
            </a:br>
            <a:r>
              <a:rPr lang="en-US" sz="3600" dirty="0">
                <a:latin typeface="Consolas" panose="020B0609020204030204" pitchFamily="49" charset="0"/>
              </a:rPr>
              <a:t>        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Weather</a:t>
            </a:r>
            <a:r>
              <a:rPr lang="en-US" sz="3600" dirty="0" err="1">
                <a:latin typeface="Consolas" panose="020B0609020204030204" pitchFamily="49" charset="0"/>
              </a:rPr>
              <a:t>.yesterday</a:t>
            </a:r>
            <a:r>
              <a:rPr lang="en-US" sz="3600" dirty="0">
                <a:latin typeface="Consolas" panose="020B0609020204030204" pitchFamily="49" charset="0"/>
              </a:rPr>
              <a:t>()</a:t>
            </a:r>
            <a:br>
              <a:rPr lang="en-US" sz="3600" dirty="0">
                <a:latin typeface="Consolas" panose="020B0609020204030204" pitchFamily="49" charset="0"/>
              </a:rPr>
            </a:br>
            <a:r>
              <a:rPr lang="en-US" sz="3600" dirty="0">
                <a:latin typeface="Consolas" panose="020B0609020204030204" pitchFamily="49" charset="0"/>
              </a:rPr>
              <a:t>          .</a:t>
            </a:r>
            <a:r>
              <a:rPr lang="en-US" sz="3600" dirty="0" err="1">
                <a:highlight>
                  <a:srgbClr val="FFFF00"/>
                </a:highlight>
                <a:latin typeface="Consolas" panose="020B0609020204030204" pitchFamily="49" charset="0"/>
              </a:rPr>
              <a:t>thenApply</a:t>
            </a:r>
            <a:r>
              <a:rPr lang="en-US" sz="3600" dirty="0">
                <a:latin typeface="Consolas" panose="020B0609020204030204" pitchFamily="49" charset="0"/>
              </a:rPr>
              <a:t>(w-&gt;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"Yesterday: " </a:t>
            </a:r>
            <a:r>
              <a:rPr lang="en-US" sz="3600" dirty="0">
                <a:latin typeface="Consolas" panose="020B0609020204030204" pitchFamily="49" charset="0"/>
              </a:rPr>
              <a:t>+ w),</a:t>
            </a:r>
            <a:br>
              <a:rPr lang="en-US" sz="3600" dirty="0">
                <a:latin typeface="Consolas" panose="020B0609020204030204" pitchFamily="49" charset="0"/>
              </a:rPr>
            </a:br>
            <a:r>
              <a:rPr lang="en-US" sz="3600" dirty="0">
                <a:latin typeface="Consolas" panose="020B0609020204030204" pitchFamily="49" charset="0"/>
              </a:rPr>
              <a:t>        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</a:t>
            </a:r>
            <a:r>
              <a:rPr lang="en-US" sz="3600" dirty="0" err="1">
                <a:latin typeface="Consolas" panose="020B0609020204030204" pitchFamily="49" charset="0"/>
              </a:rPr>
              <a:t>.out</a:t>
            </a:r>
            <a:r>
              <a:rPr lang="en-CH" sz="3600" dirty="0">
                <a:latin typeface="Consolas" panose="020B0609020204030204" pitchFamily="49" charset="0"/>
              </a:rPr>
              <a:t>::</a:t>
            </a:r>
            <a:r>
              <a:rPr lang="en-US" sz="3600" dirty="0" err="1">
                <a:latin typeface="Consolas" panose="020B0609020204030204" pitchFamily="49" charset="0"/>
              </a:rPr>
              <a:t>println</a:t>
            </a:r>
            <a:br>
              <a:rPr lang="en-US" sz="3600" dirty="0">
                <a:latin typeface="Consolas" panose="020B0609020204030204" pitchFamily="49" charset="0"/>
              </a:rPr>
            </a:br>
            <a:r>
              <a:rPr lang="en-US" sz="3600" dirty="0">
                <a:latin typeface="Consolas" panose="020B0609020204030204" pitchFamily="49" charset="0"/>
              </a:rPr>
              <a:t>       );</a:t>
            </a:r>
            <a:br>
              <a:rPr lang="en-US" sz="3600" dirty="0">
                <a:latin typeface="Consolas" panose="020B0609020204030204" pitchFamily="49" charset="0"/>
              </a:rPr>
            </a:br>
            <a:endParaRPr lang="en-CH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36F43-A446-4BFB-91A1-E156C0373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58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3479277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15096-8614-4162-A27B-96A2E938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“Sync over async”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A09D1-BC32-4CBF-98FA-D024BA1CD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.join()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.</a:t>
            </a:r>
            <a:r>
              <a:rPr lang="en-US" sz="3600" dirty="0" err="1">
                <a:latin typeface="Consolas" panose="020B0609020204030204" pitchFamily="49" charset="0"/>
              </a:rPr>
              <a:t>isDone</a:t>
            </a:r>
            <a:r>
              <a:rPr lang="en-US" sz="36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.</a:t>
            </a:r>
            <a:r>
              <a:rPr lang="en-US" sz="3600" dirty="0" err="1">
                <a:latin typeface="Consolas" panose="020B0609020204030204" pitchFamily="49" charset="0"/>
              </a:rPr>
              <a:t>isCompletedExceptionally</a:t>
            </a:r>
            <a:r>
              <a:rPr lang="en-US" sz="36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...</a:t>
            </a:r>
            <a:endParaRPr lang="en-CH" sz="3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329BF-AF5A-4836-931D-4EA55C2A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59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09917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78907-7208-4FB3-8150-A0445D9A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6</a:t>
            </a:fld>
            <a:endParaRPr lang="en-CH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8E06BC-020B-4580-8BDE-2F8D1072919A}"/>
              </a:ext>
            </a:extLst>
          </p:cNvPr>
          <p:cNvCxnSpPr>
            <a:cxnSpLocks/>
          </p:cNvCxnSpPr>
          <p:nvPr/>
        </p:nvCxnSpPr>
        <p:spPr>
          <a:xfrm>
            <a:off x="900953" y="5818374"/>
            <a:ext cx="1045284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72CBD8-5560-4B1A-A47A-2092CB4A6194}"/>
              </a:ext>
            </a:extLst>
          </p:cNvPr>
          <p:cNvCxnSpPr>
            <a:cxnSpLocks/>
          </p:cNvCxnSpPr>
          <p:nvPr/>
        </p:nvCxnSpPr>
        <p:spPr>
          <a:xfrm>
            <a:off x="869576" y="2528327"/>
            <a:ext cx="1045284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DB3A8CB-84F4-458B-8880-FAED460B48C6}"/>
              </a:ext>
            </a:extLst>
          </p:cNvPr>
          <p:cNvSpPr/>
          <p:nvPr/>
        </p:nvSpPr>
        <p:spPr>
          <a:xfrm>
            <a:off x="1223682" y="2091449"/>
            <a:ext cx="3384177" cy="8737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Compute 1</a:t>
            </a:r>
            <a:endParaRPr lang="en-CH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4F11A3-C95C-467A-A5C5-C4540BD3BB9F}"/>
              </a:ext>
            </a:extLst>
          </p:cNvPr>
          <p:cNvSpPr/>
          <p:nvPr/>
        </p:nvSpPr>
        <p:spPr>
          <a:xfrm>
            <a:off x="1223682" y="5381496"/>
            <a:ext cx="3384177" cy="8737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Compute 2</a:t>
            </a:r>
            <a:endParaRPr lang="en-CH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2D9C60-D38D-425B-A791-966A0E17C59C}"/>
              </a:ext>
            </a:extLst>
          </p:cNvPr>
          <p:cNvCxnSpPr>
            <a:cxnSpLocks/>
          </p:cNvCxnSpPr>
          <p:nvPr/>
        </p:nvCxnSpPr>
        <p:spPr>
          <a:xfrm>
            <a:off x="869576" y="4168868"/>
            <a:ext cx="1045284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009F45-5A06-4F84-829E-229670E68D56}"/>
              </a:ext>
            </a:extLst>
          </p:cNvPr>
          <p:cNvGrpSpPr/>
          <p:nvPr/>
        </p:nvGrpSpPr>
        <p:grpSpPr>
          <a:xfrm>
            <a:off x="2915771" y="2965205"/>
            <a:ext cx="6084794" cy="2416291"/>
            <a:chOff x="2915771" y="2965205"/>
            <a:chExt cx="6084794" cy="241629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DBE808-DE8E-4DBC-8E82-5167DDF467E5}"/>
                </a:ext>
              </a:extLst>
            </p:cNvPr>
            <p:cNvSpPr/>
            <p:nvPr/>
          </p:nvSpPr>
          <p:spPr>
            <a:xfrm>
              <a:off x="5616388" y="3728072"/>
              <a:ext cx="3384177" cy="87375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Compare</a:t>
              </a:r>
              <a:endParaRPr lang="en-CH" sz="4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FC4C708-0CE7-4034-ACD5-E18D28BF030D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>
              <a:off x="2915771" y="2965205"/>
              <a:ext cx="4392706" cy="762867"/>
            </a:xfrm>
            <a:prstGeom prst="straightConnector1">
              <a:avLst/>
            </a:prstGeom>
            <a:ln w="762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5FEC637-A9B7-488A-9BD8-2B7B0FDF5C4C}"/>
                </a:ext>
              </a:extLst>
            </p:cNvPr>
            <p:cNvCxnSpPr>
              <a:cxnSpLocks/>
              <a:stCxn id="9" idx="0"/>
              <a:endCxn id="11" idx="2"/>
            </p:cNvCxnSpPr>
            <p:nvPr/>
          </p:nvCxnSpPr>
          <p:spPr>
            <a:xfrm flipV="1">
              <a:off x="2915771" y="4601828"/>
              <a:ext cx="4392706" cy="779668"/>
            </a:xfrm>
            <a:prstGeom prst="straightConnector1">
              <a:avLst/>
            </a:prstGeom>
            <a:ln w="762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780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5C99-E52C-4AB8-81EC-5510763A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“Sync over async” is for…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DDBB3-E2F5-483B-ABB2-9C09483A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sz="3600" dirty="0">
                <a:latin typeface="Consolas" panose="020B0609020204030204" pitchFamily="49" charset="0"/>
              </a:rPr>
              <a:t>main()</a:t>
            </a:r>
            <a:r>
              <a:rPr lang="en-US" dirty="0"/>
              <a:t> and JUnit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@Test</a:t>
            </a:r>
            <a:r>
              <a:rPr lang="en-US" dirty="0"/>
              <a:t>s</a:t>
            </a:r>
          </a:p>
          <a:p>
            <a:endParaRPr lang="en-US" dirty="0"/>
          </a:p>
          <a:p>
            <a:r>
              <a:rPr lang="en-US" dirty="0"/>
              <a:t>Infrastructure code</a:t>
            </a:r>
          </a:p>
          <a:p>
            <a:endParaRPr lang="en-US" dirty="0"/>
          </a:p>
          <a:p>
            <a:r>
              <a:rPr lang="en-US" u="sng" dirty="0"/>
              <a:t>Not</a:t>
            </a:r>
            <a:r>
              <a:rPr lang="en-US" dirty="0"/>
              <a:t> everyday async functions</a:t>
            </a:r>
            <a:endParaRPr lang="en-CH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F5C05-C08A-4B7F-8198-1908107B5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60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718501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5D91-A646-4B16-AA37-DE14FCD80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 errors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A585B-DCDD-4D83-857D-4E879D65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61</a:t>
            </a:fld>
            <a:endParaRPr lang="en-CH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C3B9E1-A67B-4984-AB65-EC0F4155B71C}"/>
              </a:ext>
            </a:extLst>
          </p:cNvPr>
          <p:cNvGrpSpPr/>
          <p:nvPr/>
        </p:nvGrpSpPr>
        <p:grpSpPr>
          <a:xfrm>
            <a:off x="4689445" y="2936147"/>
            <a:ext cx="6664353" cy="2877425"/>
            <a:chOff x="4689445" y="2936147"/>
            <a:chExt cx="6664353" cy="287742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F8C3108-653E-481F-8E52-08587E896FDD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4689445" y="2936147"/>
              <a:ext cx="2754384" cy="2336335"/>
            </a:xfrm>
            <a:prstGeom prst="straightConnector1">
              <a:avLst/>
            </a:prstGeom>
            <a:ln w="57150">
              <a:solidFill>
                <a:schemeClr val="tx2">
                  <a:lumMod val="20000"/>
                  <a:lumOff val="80000"/>
                </a:schemeClr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672CDD9-D063-4E1D-B5B6-DEE26AB87245}"/>
                </a:ext>
              </a:extLst>
            </p:cNvPr>
            <p:cNvSpPr/>
            <p:nvPr/>
          </p:nvSpPr>
          <p:spPr>
            <a:xfrm>
              <a:off x="7443829" y="4731392"/>
              <a:ext cx="3909969" cy="10821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Could not finish</a:t>
              </a:r>
              <a:endParaRPr lang="en-CH" sz="40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7734B83-28A6-4450-9952-5599DBCE3812}"/>
              </a:ext>
            </a:extLst>
          </p:cNvPr>
          <p:cNvGrpSpPr/>
          <p:nvPr/>
        </p:nvGrpSpPr>
        <p:grpSpPr>
          <a:xfrm>
            <a:off x="4748169" y="2164360"/>
            <a:ext cx="6605630" cy="1082180"/>
            <a:chOff x="4748169" y="2164360"/>
            <a:chExt cx="6605630" cy="10821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0D2E8A-51F3-4E6A-A4AC-B8AB8F5F8430}"/>
                </a:ext>
              </a:extLst>
            </p:cNvPr>
            <p:cNvSpPr/>
            <p:nvPr/>
          </p:nvSpPr>
          <p:spPr>
            <a:xfrm>
              <a:off x="7443830" y="2164360"/>
              <a:ext cx="3909969" cy="108218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Could not start</a:t>
              </a:r>
              <a:endParaRPr lang="en-CH" sz="40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2AC22F2-1B8D-4DD3-967D-62DAA8976D35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4748169" y="2705450"/>
              <a:ext cx="2695661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E5A4800-A460-4CBF-A2F1-A398BE57A251}"/>
              </a:ext>
            </a:extLst>
          </p:cNvPr>
          <p:cNvSpPr/>
          <p:nvPr/>
        </p:nvSpPr>
        <p:spPr>
          <a:xfrm>
            <a:off x="2575421" y="2164360"/>
            <a:ext cx="2172748" cy="10821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Start</a:t>
            </a:r>
            <a:endParaRPr lang="en-CH" sz="4000" dirty="0"/>
          </a:p>
        </p:txBody>
      </p:sp>
    </p:spTree>
    <p:extLst>
      <p:ext uri="{BB962C8B-B14F-4D97-AF65-F5344CB8AC3E}">
        <p14:creationId xmlns:p14="http://schemas.microsoft.com/office/powerpoint/2010/main" val="29953976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953CF-EF14-4A3F-9D67-D72E166D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 vs async errors in Java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87F39-B6A3-4FBF-BBE0-FD52D3082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throw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600" dirty="0">
                <a:latin typeface="Consolas" panose="020B0609020204030204" pitchFamily="49" charset="0"/>
              </a:rPr>
              <a:t> ...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	</a:t>
            </a:r>
            <a:r>
              <a:rPr lang="en-CH" sz="3600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try</a:t>
            </a:r>
            <a:r>
              <a:rPr lang="en-US" sz="3600" dirty="0">
                <a:latin typeface="Consolas" panose="020B0609020204030204" pitchFamily="49" charset="0"/>
              </a:rPr>
              <a:t> { ... }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catch</a:t>
            </a:r>
            <a:r>
              <a:rPr lang="en-US" sz="3600" dirty="0">
                <a:latin typeface="Consolas" panose="020B0609020204030204" pitchFamily="49" charset="0"/>
              </a:rPr>
              <a:t> { ... }</a:t>
            </a:r>
          </a:p>
          <a:p>
            <a:endParaRPr lang="en-US" sz="3600" dirty="0"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CompletableFuture</a:t>
            </a:r>
            <a:r>
              <a:rPr lang="en-US" sz="3600" dirty="0" err="1">
                <a:latin typeface="Consolas" panose="020B0609020204030204" pitchFamily="49" charset="0"/>
              </a:rPr>
              <a:t>.failedFuture</a:t>
            </a:r>
            <a:r>
              <a:rPr lang="en-US" sz="3600" dirty="0">
                <a:latin typeface="Consolas" panose="020B0609020204030204" pitchFamily="49" charset="0"/>
              </a:rPr>
              <a:t>(...)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	</a:t>
            </a:r>
            <a:r>
              <a:rPr lang="en-CH" sz="3600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sz="3600" dirty="0" err="1">
                <a:latin typeface="Consolas" panose="020B0609020204030204" pitchFamily="49" charset="0"/>
              </a:rPr>
              <a:t>future.exceptionally</a:t>
            </a:r>
            <a:r>
              <a:rPr lang="en-US" sz="3600" dirty="0">
                <a:latin typeface="Consolas" panose="020B0609020204030204" pitchFamily="49" charset="0"/>
              </a:rPr>
              <a:t>(...)</a:t>
            </a:r>
          </a:p>
          <a:p>
            <a:endParaRPr lang="en-US" sz="3600" dirty="0">
              <a:latin typeface="Consolas" panose="020B0609020204030204" pitchFamily="49" charset="0"/>
            </a:endParaRPr>
          </a:p>
          <a:p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B22F2-7CBB-4455-AFCF-7DC3647C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62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393607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B0B-E4F7-4B03-BF0B-5C7142E4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 errors are for…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A764A-323A-4FE0-8C6C-4FC4E363A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Bugs!</a:t>
            </a:r>
          </a:p>
          <a:p>
            <a:endParaRPr lang="en-US" dirty="0"/>
          </a:p>
          <a:p>
            <a:r>
              <a:rPr lang="en-US" sz="3600" dirty="0"/>
              <a:t>e.g.,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IllegalArgumentException</a:t>
            </a:r>
            <a:endParaRPr lang="en-CH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ECE97-2BFF-4342-AE75-55B4DF16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63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340804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4E52-62E9-4DB7-8DEC-AD3DA4CE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 error example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2D3E3-8272-4925-8171-7AC5D3A49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CompletableFuture</a:t>
            </a:r>
            <a:r>
              <a:rPr lang="en-US" sz="3600" dirty="0"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3600" dirty="0">
                <a:latin typeface="Consolas" panose="020B0609020204030204" pitchFamily="49" charset="0"/>
              </a:rPr>
              <a:t>&gt; send(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>
                <a:latin typeface="Consolas" panose="020B0609020204030204" pitchFamily="49" charset="0"/>
              </a:rPr>
              <a:t> s) {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>
                <a:latin typeface="Consolas" panose="020B0609020204030204" pitchFamily="49" charset="0"/>
              </a:rPr>
              <a:t> (s == 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sz="36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throw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IllegalArgumentException</a:t>
            </a:r>
            <a:r>
              <a:rPr lang="en-US" sz="3600" dirty="0">
                <a:latin typeface="Consolas" panose="020B0609020204030204" pitchFamily="49" charset="0"/>
              </a:rPr>
              <a:t>(...);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...</a:t>
            </a:r>
            <a:br>
              <a:rPr lang="en-US" sz="3600" dirty="0">
                <a:latin typeface="Consolas" panose="020B0609020204030204" pitchFamily="49" charset="0"/>
              </a:rPr>
            </a:br>
            <a:r>
              <a:rPr lang="en-US" sz="3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8A8C0-EB5B-401D-BCA3-28D0E2AA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64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5296154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28B36-7086-4457-AAB9-040263CF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Never</a:t>
            </a:r>
            <a:r>
              <a:rPr lang="en-US" dirty="0"/>
              <a:t> do this in Java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44AC-1CC3-42F4-88BF-03BFD9F7B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5032376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CompletableFuture</a:t>
            </a: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&lt;Void&gt; send(String s) {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>
                <a:latin typeface="Consolas" panose="020B0609020204030204" pitchFamily="49" charset="0"/>
              </a:rPr>
              <a:t> (</a:t>
            </a:r>
            <a:r>
              <a:rPr lang="en-US" sz="3600" dirty="0" err="1">
                <a:latin typeface="Consolas" panose="020B0609020204030204" pitchFamily="49" charset="0"/>
              </a:rPr>
              <a:t>internetUnavailable</a:t>
            </a:r>
            <a:r>
              <a:rPr lang="en-US" sz="36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throw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IOError</a:t>
            </a:r>
            <a:r>
              <a:rPr lang="en-US" sz="3600" dirty="0">
                <a:latin typeface="Consolas" panose="020B0609020204030204" pitchFamily="49" charset="0"/>
              </a:rPr>
              <a:t>(...);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...</a:t>
            </a:r>
            <a:b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92443-5DF2-4689-B4CD-B24395DB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65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9267019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4E52-62E9-4DB7-8DEC-AD3DA4CE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Instead…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2D3E3-8272-4925-8171-7AC5D3A49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CompletableFuture</a:t>
            </a: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&lt;Void&gt; send(String s) {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>
                <a:latin typeface="Consolas" panose="020B0609020204030204" pitchFamily="49" charset="0"/>
              </a:rPr>
              <a:t> (</a:t>
            </a:r>
            <a:r>
              <a:rPr lang="en-US" sz="3600" dirty="0" err="1">
                <a:latin typeface="Consolas" panose="020B0609020204030204" pitchFamily="49" charset="0"/>
              </a:rPr>
              <a:t>internetUnavailable</a:t>
            </a:r>
            <a:r>
              <a:rPr lang="en-US" sz="36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br>
              <a:rPr lang="en-US" sz="3600" dirty="0">
                <a:latin typeface="Consolas" panose="020B0609020204030204" pitchFamily="49" charset="0"/>
              </a:rPr>
            </a:br>
            <a:r>
              <a:rPr lang="en-US" sz="3600" dirty="0">
                <a:latin typeface="Consolas" panose="020B0609020204030204" pitchFamily="49" charset="0"/>
              </a:rPr>
              <a:t>     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CompletableFuture</a:t>
            </a:r>
            <a:r>
              <a:rPr lang="en-US" sz="3600" dirty="0" err="1">
                <a:latin typeface="Consolas" panose="020B0609020204030204" pitchFamily="49" charset="0"/>
              </a:rPr>
              <a:t>.failedFuture</a:t>
            </a:r>
            <a:r>
              <a:rPr lang="en-US" sz="3600" dirty="0">
                <a:latin typeface="Consolas" panose="020B0609020204030204" pitchFamily="49" charset="0"/>
              </a:rPr>
              <a:t>(...);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...</a:t>
            </a:r>
            <a:b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8A8C0-EB5B-401D-BCA3-28D0E2AA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66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8061543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28B36-7086-4457-AAB9-040263CF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 </a:t>
            </a:r>
            <a:r>
              <a:rPr lang="en-US" u="sng" dirty="0"/>
              <a:t>never</a:t>
            </a:r>
            <a:r>
              <a:rPr lang="en-US" dirty="0"/>
              <a:t> do this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44AC-1CC3-42F4-88BF-03BFD9F7B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5032376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CompletableFuture</a:t>
            </a: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&lt;Void&gt; send(String s) {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>
                <a:latin typeface="Consolas" panose="020B0609020204030204" pitchFamily="49" charset="0"/>
              </a:rPr>
              <a:t> (</a:t>
            </a:r>
            <a:r>
              <a:rPr lang="en-US" sz="3600" dirty="0" err="1">
                <a:latin typeface="Consolas" panose="020B0609020204030204" pitchFamily="49" charset="0"/>
              </a:rPr>
              <a:t>s.equals</a:t>
            </a:r>
            <a:r>
              <a:rPr lang="en-US" sz="3600" dirty="0"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""</a:t>
            </a:r>
            <a:r>
              <a:rPr lang="en-US" sz="3600" dirty="0">
                <a:latin typeface="Consolas" panose="020B0609020204030204" pitchFamily="49" charset="0"/>
              </a:rPr>
              <a:t>)) {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Nothing to do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sz="3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...</a:t>
            </a:r>
            <a:b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92443-5DF2-4689-B4CD-B24395DB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67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3863306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4E52-62E9-4DB7-8DEC-AD3DA4CE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Instead…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2D3E3-8272-4925-8171-7AC5D3A49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CompletableFuture</a:t>
            </a: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&lt;Void&gt; send(String s) {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>
                <a:latin typeface="Consolas" panose="020B0609020204030204" pitchFamily="49" charset="0"/>
              </a:rPr>
              <a:t> (</a:t>
            </a:r>
            <a:r>
              <a:rPr lang="en-US" sz="3600" dirty="0" err="1">
                <a:latin typeface="Consolas" panose="020B0609020204030204" pitchFamily="49" charset="0"/>
              </a:rPr>
              <a:t>s.equals</a:t>
            </a:r>
            <a:r>
              <a:rPr lang="en-US" sz="3600" dirty="0"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""</a:t>
            </a:r>
            <a:r>
              <a:rPr lang="en-US" sz="3600" dirty="0">
                <a:latin typeface="Consolas" panose="020B0609020204030204" pitchFamily="49" charset="0"/>
              </a:rPr>
              <a:t>)) {</a:t>
            </a:r>
          </a:p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return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CompletableFuture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</a:t>
            </a:r>
            <a:r>
              <a:rPr lang="en-US" sz="3600" dirty="0">
                <a:latin typeface="Consolas" panose="020B0609020204030204" pitchFamily="49" charset="0"/>
              </a:rPr>
              <a:t>.</a:t>
            </a:r>
            <a:r>
              <a:rPr lang="en-US" sz="3600" dirty="0" err="1">
                <a:latin typeface="Consolas" panose="020B0609020204030204" pitchFamily="49" charset="0"/>
              </a:rPr>
              <a:t>completedFuture</a:t>
            </a:r>
            <a:r>
              <a:rPr lang="en-US" sz="3600" dirty="0"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sz="3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}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...</a:t>
            </a:r>
            <a:b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8A8C0-EB5B-401D-BCA3-28D0E2AA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68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9117954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5D91-A646-4B16-AA37-DE14FCD80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Canceling?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A585B-DCDD-4D83-857D-4E879D65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69</a:t>
            </a:fld>
            <a:endParaRPr lang="en-CH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12938D6-4350-4AD6-BC23-40EEE6E51529}"/>
              </a:ext>
            </a:extLst>
          </p:cNvPr>
          <p:cNvGrpSpPr/>
          <p:nvPr/>
        </p:nvGrpSpPr>
        <p:grpSpPr>
          <a:xfrm>
            <a:off x="4689446" y="2936147"/>
            <a:ext cx="4927133" cy="2877425"/>
            <a:chOff x="4689446" y="2936147"/>
            <a:chExt cx="4927133" cy="287742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F8C3108-653E-481F-8E52-08587E896FDD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4689446" y="2936147"/>
              <a:ext cx="2754385" cy="2336335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672CDD9-D063-4E1D-B5B6-DEE26AB87245}"/>
                </a:ext>
              </a:extLst>
            </p:cNvPr>
            <p:cNvSpPr/>
            <p:nvPr/>
          </p:nvSpPr>
          <p:spPr>
            <a:xfrm>
              <a:off x="7443831" y="4731392"/>
              <a:ext cx="2172748" cy="10821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Done</a:t>
              </a:r>
              <a:endParaRPr lang="en-CH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856B4FC-3B0E-44D6-AEEA-11136C122918}"/>
              </a:ext>
            </a:extLst>
          </p:cNvPr>
          <p:cNvGrpSpPr/>
          <p:nvPr/>
        </p:nvGrpSpPr>
        <p:grpSpPr>
          <a:xfrm>
            <a:off x="4748169" y="2164360"/>
            <a:ext cx="4868410" cy="1082180"/>
            <a:chOff x="4748169" y="2164360"/>
            <a:chExt cx="4868410" cy="10821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0D2E8A-51F3-4E6A-A4AC-B8AB8F5F8430}"/>
                </a:ext>
              </a:extLst>
            </p:cNvPr>
            <p:cNvSpPr/>
            <p:nvPr/>
          </p:nvSpPr>
          <p:spPr>
            <a:xfrm>
              <a:off x="7443831" y="2164360"/>
              <a:ext cx="2172748" cy="10821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Started</a:t>
              </a:r>
              <a:endParaRPr lang="en-CH" sz="40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2AC22F2-1B8D-4DD3-967D-62DAA8976D35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4748169" y="2705450"/>
              <a:ext cx="2695662" cy="0"/>
            </a:xfrm>
            <a:prstGeom prst="straightConnector1">
              <a:avLst/>
            </a:prstGeom>
            <a:ln w="57150">
              <a:solidFill>
                <a:schemeClr val="tx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E5A4800-A460-4CBF-A2F1-A398BE57A251}"/>
              </a:ext>
            </a:extLst>
          </p:cNvPr>
          <p:cNvSpPr/>
          <p:nvPr/>
        </p:nvSpPr>
        <p:spPr>
          <a:xfrm>
            <a:off x="2575421" y="2164360"/>
            <a:ext cx="2172748" cy="10821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Start</a:t>
            </a:r>
            <a:endParaRPr lang="en-CH" sz="4000" dirty="0"/>
          </a:p>
        </p:txBody>
      </p:sp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ADAF8302-AF46-4DC8-B568-B3E774869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97199">
            <a:off x="5335307" y="3372981"/>
            <a:ext cx="1462663" cy="146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93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C7DD6-4F7F-4B32-AE8E-2D1F5186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7</a:t>
            </a:fld>
            <a:endParaRPr lang="en-CH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47D2AF-7477-4F60-AC6C-4C50F91552C3}"/>
              </a:ext>
            </a:extLst>
          </p:cNvPr>
          <p:cNvCxnSpPr>
            <a:cxnSpLocks/>
          </p:cNvCxnSpPr>
          <p:nvPr/>
        </p:nvCxnSpPr>
        <p:spPr>
          <a:xfrm>
            <a:off x="838200" y="4796398"/>
            <a:ext cx="1045284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E2C0AD-A7DE-48E1-9280-0EE405B2BC6A}"/>
              </a:ext>
            </a:extLst>
          </p:cNvPr>
          <p:cNvCxnSpPr>
            <a:cxnSpLocks/>
          </p:cNvCxnSpPr>
          <p:nvPr/>
        </p:nvCxnSpPr>
        <p:spPr>
          <a:xfrm>
            <a:off x="869576" y="2528327"/>
            <a:ext cx="1045284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B5AC549-66CB-4DA6-A7CF-D70F9C1EFD82}"/>
              </a:ext>
            </a:extLst>
          </p:cNvPr>
          <p:cNvSpPr/>
          <p:nvPr/>
        </p:nvSpPr>
        <p:spPr>
          <a:xfrm>
            <a:off x="1223682" y="2091449"/>
            <a:ext cx="3384177" cy="8737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Read</a:t>
            </a:r>
            <a:endParaRPr lang="en-CH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2F5E07-6F81-45BE-8DEE-1F487745D74C}"/>
              </a:ext>
            </a:extLst>
          </p:cNvPr>
          <p:cNvSpPr/>
          <p:nvPr/>
        </p:nvSpPr>
        <p:spPr>
          <a:xfrm>
            <a:off x="1223681" y="4359520"/>
            <a:ext cx="3384177" cy="8737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Process</a:t>
            </a:r>
            <a:endParaRPr lang="en-CH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B0E55A-D5F1-4D33-9D72-8C34A57490FA}"/>
              </a:ext>
            </a:extLst>
          </p:cNvPr>
          <p:cNvSpPr/>
          <p:nvPr/>
        </p:nvSpPr>
        <p:spPr>
          <a:xfrm>
            <a:off x="4917141" y="2091449"/>
            <a:ext cx="3384177" cy="8737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Read</a:t>
            </a:r>
            <a:endParaRPr lang="en-CH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689B2A-C893-4456-957C-A6E74BA9748B}"/>
              </a:ext>
            </a:extLst>
          </p:cNvPr>
          <p:cNvSpPr/>
          <p:nvPr/>
        </p:nvSpPr>
        <p:spPr>
          <a:xfrm>
            <a:off x="8610600" y="2091449"/>
            <a:ext cx="2108948" cy="8737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…</a:t>
            </a:r>
            <a:endParaRPr lang="en-CH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4A4A6B-B20D-4276-86AC-C05E125133A8}"/>
              </a:ext>
            </a:extLst>
          </p:cNvPr>
          <p:cNvSpPr/>
          <p:nvPr/>
        </p:nvSpPr>
        <p:spPr>
          <a:xfrm>
            <a:off x="4917141" y="4359520"/>
            <a:ext cx="3384177" cy="8737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Process</a:t>
            </a:r>
            <a:endParaRPr lang="en-CH" sz="4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66E7A5-180B-44ED-9D73-E93D9FF18AA0}"/>
              </a:ext>
            </a:extLst>
          </p:cNvPr>
          <p:cNvSpPr/>
          <p:nvPr/>
        </p:nvSpPr>
        <p:spPr>
          <a:xfrm>
            <a:off x="8610600" y="4359520"/>
            <a:ext cx="2108948" cy="8737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…</a:t>
            </a:r>
            <a:endParaRPr lang="en-CH" sz="4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45E2F2-EFDA-4E56-8326-821103F69B3D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2915770" y="2965205"/>
            <a:ext cx="1" cy="1394315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A21044-F07B-4026-9736-439ECB8BA157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609230" y="2965205"/>
            <a:ext cx="0" cy="1394315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1AFC70-762D-4EBE-95DA-C6E07628A0A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9663953" y="2965205"/>
            <a:ext cx="1121" cy="1394315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6824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28321-2DEF-4345-99CE-78D886FA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Cancellation goal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B5D5F-681D-4220-AB01-4559BB0C2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“Stop”, not “ignore”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DB872-B745-4318-A15C-829D45A5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70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6628495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69A7B8-D2E2-4482-A4CB-C4CEA46D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71</a:t>
            </a:fld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2E507-E6BE-469A-9294-76CA9DD3B5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/>
              <a:t>https://docs.oracle.com/en/java/javase/17/docs/api/java.base/java/lang/doc-files/threadPrimitiveDeprecation.html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E2F4D-A882-4E26-8EB1-8776DD096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78" y="2643078"/>
            <a:ext cx="8011643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765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6B835-6D3F-4919-8711-83685D2DF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Cooperative cancellation in Java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1F96D-F0C2-429D-8B22-E8B096CB3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“Do it yourself”</a:t>
            </a:r>
          </a:p>
          <a:p>
            <a:endParaRPr lang="en-US" dirty="0"/>
          </a:p>
          <a:p>
            <a:r>
              <a:rPr lang="en-US" dirty="0"/>
              <a:t>e.g., with an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AtomicBoolean</a:t>
            </a:r>
            <a:r>
              <a:rPr lang="en-US" dirty="0"/>
              <a:t> “cancellation flag”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A7B4B-557F-4329-A936-D593EAE6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72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8542652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27591-933E-402D-BA85-35DE34BA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Coop. cancellation example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901C2-5463-4F3A-AD4D-0862B17AA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>
                <a:latin typeface="Consolas" panose="020B0609020204030204" pitchFamily="49" charset="0"/>
              </a:rPr>
              <a:t> (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>
                <a:latin typeface="Consolas" panose="020B0609020204030204" pitchFamily="49" charset="0"/>
              </a:rPr>
              <a:t> step = 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3600" dirty="0">
                <a:latin typeface="Consolas" panose="020B0609020204030204" pitchFamily="49" charset="0"/>
              </a:rPr>
              <a:t>; step &lt; 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100</a:t>
            </a:r>
            <a:r>
              <a:rPr lang="en-US" sz="3600" dirty="0">
                <a:latin typeface="Consolas" panose="020B0609020204030204" pitchFamily="49" charset="0"/>
              </a:rPr>
              <a:t>; step++) {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>
                <a:latin typeface="Consolas" panose="020B0609020204030204" pitchFamily="49" charset="0"/>
              </a:rPr>
              <a:t> (</a:t>
            </a:r>
            <a:r>
              <a:rPr lang="en-US" sz="3600" dirty="0" err="1">
                <a:latin typeface="Consolas" panose="020B0609020204030204" pitchFamily="49" charset="0"/>
              </a:rPr>
              <a:t>cancelFlag.get</a:t>
            </a:r>
            <a:r>
              <a:rPr lang="en-US" sz="3600" dirty="0">
                <a:latin typeface="Consolas" panose="020B0609020204030204" pitchFamily="49" charset="0"/>
              </a:rPr>
              <a:t>()) {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throw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CancellationException</a:t>
            </a:r>
            <a:r>
              <a:rPr lang="en-US" sz="3600" dirty="0">
                <a:latin typeface="Consolas" panose="020B0609020204030204" pitchFamily="49" charset="0"/>
              </a:rPr>
              <a:t>();</a:t>
            </a:r>
            <a:endParaRPr lang="en-US" sz="36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...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}</a:t>
            </a:r>
            <a:endParaRPr lang="en-CH" sz="3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6C9D1-A304-4AC7-8F8E-10A88758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73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8122095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DE9806-BB88-42CD-966A-EFF39E64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74</a:t>
            </a:fld>
            <a:endParaRPr lang="en-CH"/>
          </a:p>
        </p:txBody>
      </p:sp>
      <p:pic>
        <p:nvPicPr>
          <p:cNvPr id="5" name="Graphic 4" descr="Office worker female with solid fill">
            <a:extLst>
              <a:ext uri="{FF2B5EF4-FFF2-40B4-BE49-F238E27FC236}">
                <a16:creationId xmlns:a16="http://schemas.microsoft.com/office/drawing/2014/main" id="{F797C417-F4A8-401B-9AD7-6389A62D7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7799" y="3122364"/>
            <a:ext cx="1997851" cy="1997851"/>
          </a:xfrm>
          <a:prstGeom prst="rect">
            <a:avLst/>
          </a:prstGeom>
        </p:spPr>
      </p:pic>
      <p:pic>
        <p:nvPicPr>
          <p:cNvPr id="7" name="Graphic 6" descr="Speech outline">
            <a:extLst>
              <a:ext uri="{FF2B5EF4-FFF2-40B4-BE49-F238E27FC236}">
                <a16:creationId xmlns:a16="http://schemas.microsoft.com/office/drawing/2014/main" id="{D7BF3612-98E4-44C9-9E4C-F6A06826A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561461" y="1038542"/>
            <a:ext cx="3200083" cy="32000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567316-3D3F-4232-A887-3F863810E7C3}"/>
              </a:ext>
            </a:extLst>
          </p:cNvPr>
          <p:cNvSpPr txBox="1"/>
          <p:nvPr/>
        </p:nvSpPr>
        <p:spPr>
          <a:xfrm>
            <a:off x="3124200" y="2028825"/>
            <a:ext cx="20746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Should I?</a:t>
            </a:r>
            <a:endParaRPr lang="en-CH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3EEBC4-EA8C-461C-BFC3-799AAFA2391F}"/>
              </a:ext>
            </a:extLst>
          </p:cNvPr>
          <p:cNvSpPr/>
          <p:nvPr/>
        </p:nvSpPr>
        <p:spPr>
          <a:xfrm>
            <a:off x="5846506" y="4062940"/>
            <a:ext cx="2057400" cy="10572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Cancel</a:t>
            </a:r>
            <a:endParaRPr lang="en-CH" sz="4000" dirty="0"/>
          </a:p>
        </p:txBody>
      </p:sp>
    </p:spTree>
    <p:extLst>
      <p:ext uri="{BB962C8B-B14F-4D97-AF65-F5344CB8AC3E}">
        <p14:creationId xmlns:p14="http://schemas.microsoft.com/office/powerpoint/2010/main" val="2260337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95D6-326D-45E1-ADE6-875B72EF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E5539-23A1-4BB9-B363-08A18879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“23% done…”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8A19D-4D96-415E-9C7C-D08761AF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75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3672579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9A53-DE90-4AE6-B5F8-38E345C1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units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C7E6A-5D9C-4BD2-9042-4DCDA7031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copied</a:t>
            </a:r>
          </a:p>
          <a:p>
            <a:r>
              <a:rPr lang="en-US" dirty="0"/>
              <a:t>Bytes downloaded</a:t>
            </a:r>
          </a:p>
          <a:p>
            <a:r>
              <a:rPr lang="en-US" dirty="0"/>
              <a:t>Emails sent</a:t>
            </a:r>
          </a:p>
          <a:p>
            <a:r>
              <a:rPr lang="en-US" dirty="0"/>
              <a:t>…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C417F-E287-4B08-BFCA-79EA8E8D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76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59915242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6A8A-C2B1-4EE6-AB24-1626D509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in Java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76A6-F48C-4E40-9245-8534DA1BC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“Do it yourself”</a:t>
            </a:r>
          </a:p>
          <a:p>
            <a:endParaRPr lang="en-US" dirty="0"/>
          </a:p>
          <a:p>
            <a:r>
              <a:rPr lang="en-US" dirty="0"/>
              <a:t>e.g., with an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AtomicInteger</a:t>
            </a:r>
            <a:r>
              <a:rPr lang="en-US" dirty="0"/>
              <a:t> counter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B5AA8-32D5-4DAE-B6F4-C358890D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77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8159045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27591-933E-402D-BA85-35DE34BA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Progress example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901C2-5463-4F3A-AD4D-0862B17AA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>
                <a:latin typeface="Consolas" panose="020B0609020204030204" pitchFamily="49" charset="0"/>
              </a:rPr>
              <a:t> (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>
                <a:latin typeface="Consolas" panose="020B0609020204030204" pitchFamily="49" charset="0"/>
              </a:rPr>
              <a:t> step = 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3600" dirty="0">
                <a:latin typeface="Consolas" panose="020B0609020204030204" pitchFamily="49" charset="0"/>
              </a:rPr>
              <a:t>; step &lt; 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100</a:t>
            </a:r>
            <a:r>
              <a:rPr lang="en-US" sz="3600" dirty="0">
                <a:latin typeface="Consolas" panose="020B0609020204030204" pitchFamily="49" charset="0"/>
              </a:rPr>
              <a:t>; step++) {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</a:t>
            </a:r>
            <a:r>
              <a:rPr lang="en-US" sz="3600" dirty="0" err="1">
                <a:latin typeface="Consolas" panose="020B0609020204030204" pitchFamily="49" charset="0"/>
              </a:rPr>
              <a:t>progress.set</a:t>
            </a:r>
            <a:r>
              <a:rPr lang="en-US" sz="3600" dirty="0">
                <a:latin typeface="Consolas" panose="020B0609020204030204" pitchFamily="49" charset="0"/>
              </a:rPr>
              <a:t>(step);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...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}</a:t>
            </a:r>
          </a:p>
          <a:p>
            <a:r>
              <a:rPr lang="en-US" sz="3600" dirty="0" err="1">
                <a:latin typeface="Consolas" panose="020B0609020204030204" pitchFamily="49" charset="0"/>
              </a:rPr>
              <a:t>progress.set</a:t>
            </a:r>
            <a:r>
              <a:rPr lang="en-US" sz="3600" dirty="0"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100</a:t>
            </a:r>
            <a:r>
              <a:rPr lang="en-US" sz="3600" dirty="0">
                <a:latin typeface="Consolas" panose="020B0609020204030204" pitchFamily="49" charset="0"/>
              </a:rPr>
              <a:t>);</a:t>
            </a:r>
            <a:endParaRPr lang="en-CH" sz="3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6C9D1-A304-4AC7-8F8E-10A88758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78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37744751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AF16-96B7-4D1E-84CA-E9EF9187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to estimate time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24937-126D-4546-AD32-9D9FDC08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79</a:t>
            </a:fld>
            <a:endParaRPr lang="en-CH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1B2CE3-1102-484F-A6CE-A69838E3D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5221" y="2130756"/>
            <a:ext cx="5961558" cy="3785525"/>
          </a:xfrm>
        </p:spPr>
      </p:pic>
    </p:spTree>
    <p:extLst>
      <p:ext uri="{BB962C8B-B14F-4D97-AF65-F5344CB8AC3E}">
        <p14:creationId xmlns:p14="http://schemas.microsoft.com/office/powerpoint/2010/main" val="11501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CAE3-4F25-4220-8DE0-16781BB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F41AC-FDF5-4762-8ECE-5AAF88809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</a:t>
            </a:r>
            <a:r>
              <a:rPr lang="en-US" u="sng" dirty="0"/>
              <a:t>asynchrony</a:t>
            </a:r>
            <a:r>
              <a:rPr lang="en-US" dirty="0"/>
              <a:t> in practice</a:t>
            </a:r>
          </a:p>
          <a:p>
            <a:r>
              <a:rPr lang="en-US" dirty="0"/>
              <a:t>Build async code with </a:t>
            </a:r>
            <a:r>
              <a:rPr lang="en-US" u="sng" dirty="0"/>
              <a:t>futures</a:t>
            </a:r>
          </a:p>
          <a:p>
            <a:r>
              <a:rPr lang="en-US" dirty="0"/>
              <a:t>Write </a:t>
            </a:r>
            <a:r>
              <a:rPr lang="en-US" u="sng" dirty="0"/>
              <a:t>tests</a:t>
            </a:r>
            <a:r>
              <a:rPr lang="en-US" dirty="0"/>
              <a:t> for async code</a:t>
            </a:r>
          </a:p>
          <a:p>
            <a:r>
              <a:rPr lang="en-US" u="sng" dirty="0"/>
              <a:t>Design</a:t>
            </a:r>
            <a:r>
              <a:rPr lang="en-US" dirty="0"/>
              <a:t> async software components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4AEEF-4227-4B81-93B4-A6F6B4E40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8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13353973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75DAB-5B72-4C0B-BA98-A628CFB1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Indeterminate progress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1ACBA-3B42-4E9E-94B0-CF81EEF74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80</a:t>
            </a:fld>
            <a:endParaRPr lang="en-CH" dirty="0"/>
          </a:p>
        </p:txBody>
      </p:sp>
      <p:pic>
        <p:nvPicPr>
          <p:cNvPr id="6" name="Picture 2" descr="Progress indicators - Material Design">
            <a:extLst>
              <a:ext uri="{FF2B5EF4-FFF2-40B4-BE49-F238E27FC236}">
                <a16:creationId xmlns:a16="http://schemas.microsoft.com/office/drawing/2014/main" id="{FD3FF3FD-0FD8-4928-B1F8-9BFE336825D0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519362"/>
            <a:ext cx="45720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2104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D378-3651-458D-8E83-1F5A93FC7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8EAF7-7C43-4D07-BF8A-A0D859C83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tasks in </a:t>
            </a:r>
            <a:r>
              <a:rPr lang="en-US" sz="3600" dirty="0">
                <a:latin typeface="Consolas" panose="020B0609020204030204" pitchFamily="49" charset="0"/>
              </a:rPr>
              <a:t>Advanced.java</a:t>
            </a:r>
          </a:p>
          <a:p>
            <a:endParaRPr lang="en-US" dirty="0"/>
          </a:p>
          <a:p>
            <a:r>
              <a:rPr lang="en-US" dirty="0"/>
              <a:t>First step:</a:t>
            </a:r>
            <a:br>
              <a:rPr lang="en-US" dirty="0"/>
            </a:br>
            <a:r>
              <a:rPr lang="en-US" dirty="0"/>
              <a:t>	</a:t>
            </a:r>
            <a:r>
              <a:rPr lang="en-US" sz="3600" dirty="0">
                <a:latin typeface="Consolas" panose="020B0609020204030204" pitchFamily="49" charset="0"/>
              </a:rPr>
              <a:t>upload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CEADD-54FE-49C4-AE51-AF6D15C3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81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2557673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964B-385C-4C66-B2AD-52A8B1474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>
                <a:latin typeface="Consolas" panose="020B0609020204030204" pitchFamily="49" charset="0"/>
              </a:rPr>
              <a:t> (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>
                <a:latin typeface="Consolas" panose="020B0609020204030204" pitchFamily="49" charset="0"/>
              </a:rPr>
              <a:t> text : texts) {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>
                <a:latin typeface="Consolas" panose="020B0609020204030204" pitchFamily="49" charset="0"/>
              </a:rPr>
              <a:t> (</a:t>
            </a:r>
            <a:r>
              <a:rPr lang="en-US" sz="3600" dirty="0" err="1">
                <a:latin typeface="Consolas" panose="020B0609020204030204" pitchFamily="49" charset="0"/>
              </a:rPr>
              <a:t>cancelFlag.get</a:t>
            </a:r>
            <a:r>
              <a:rPr lang="en-US" sz="3600" dirty="0">
                <a:latin typeface="Consolas" panose="020B0609020204030204" pitchFamily="49" charset="0"/>
              </a:rPr>
              <a:t>()) {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throw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CancellationException</a:t>
            </a:r>
            <a:r>
              <a:rPr lang="en-US" sz="3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}</a:t>
            </a:r>
            <a:endParaRPr lang="en-CH" sz="3600" dirty="0">
              <a:latin typeface="Consolas" panose="020B0609020204030204" pitchFamily="49" charset="0"/>
            </a:endParaRPr>
          </a:p>
          <a:p>
            <a:r>
              <a:rPr lang="en-CH" sz="3600" dirty="0">
                <a:latin typeface="Consolas" panose="020B0609020204030204" pitchFamily="49" charset="0"/>
              </a:rPr>
              <a:t>  ...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36F43-A446-4BFB-91A1-E156C0373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82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43078299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964B-385C-4C66-B2AD-52A8B1474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</a:rPr>
              <a:t>cancelFlag</a:t>
            </a:r>
            <a:r>
              <a:rPr lang="en-US" sz="3600" dirty="0">
                <a:latin typeface="Consolas" panose="020B0609020204030204" pitchFamily="49" charset="0"/>
              </a:rPr>
              <a:t> =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AtomicBoolean</a:t>
            </a:r>
            <a:r>
              <a:rPr lang="en-US" sz="3600" dirty="0"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en-US" sz="3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Server</a:t>
            </a:r>
            <a:r>
              <a:rPr lang="en-US" sz="3600" dirty="0" err="1">
                <a:latin typeface="Consolas" panose="020B0609020204030204" pitchFamily="49" charset="0"/>
              </a:rPr>
              <a:t>.uploadBatch</a:t>
            </a:r>
            <a:r>
              <a:rPr lang="en-US" sz="3600" dirty="0">
                <a:latin typeface="Consolas" panose="020B0609020204030204" pitchFamily="49" charset="0"/>
              </a:rPr>
              <a:t>(texts, </a:t>
            </a:r>
            <a:r>
              <a:rPr lang="en-US" sz="3600" dirty="0" err="1">
                <a:latin typeface="Consolas" panose="020B0609020204030204" pitchFamily="49" charset="0"/>
              </a:rPr>
              <a:t>cancelFlag</a:t>
            </a:r>
            <a:r>
              <a:rPr lang="en-US" sz="3600" dirty="0">
                <a:latin typeface="Consolas" panose="020B0609020204030204" pitchFamily="49" charset="0"/>
              </a:rPr>
              <a:t>)</a:t>
            </a:r>
            <a:br>
              <a:rPr lang="en-CH" sz="3600" dirty="0">
                <a:latin typeface="Consolas" panose="020B0609020204030204" pitchFamily="49" charset="0"/>
              </a:rPr>
            </a:br>
            <a:r>
              <a:rPr lang="en-US" sz="3600" dirty="0">
                <a:latin typeface="Consolas" panose="020B0609020204030204" pitchFamily="49" charset="0"/>
              </a:rPr>
              <a:t>             .</a:t>
            </a:r>
            <a:r>
              <a:rPr lang="en-US" sz="3600" dirty="0" err="1">
                <a:latin typeface="Consolas" panose="020B0609020204030204" pitchFamily="49" charset="0"/>
              </a:rPr>
              <a:t>orTimeout</a:t>
            </a:r>
            <a:r>
              <a:rPr lang="en-US" sz="3600" dirty="0"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sz="3600" dirty="0">
                <a:latin typeface="Consolas" panose="020B0609020204030204" pitchFamily="49" charset="0"/>
              </a:rPr>
              <a:t>,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TimeUnit</a:t>
            </a:r>
            <a:r>
              <a:rPr lang="en-US" sz="3600" dirty="0" err="1">
                <a:latin typeface="Consolas" panose="020B0609020204030204" pitchFamily="49" charset="0"/>
              </a:rPr>
              <a:t>.SECONDS</a:t>
            </a:r>
            <a:r>
              <a:rPr lang="en-US" sz="3600" dirty="0">
                <a:latin typeface="Consolas" panose="020B0609020204030204" pitchFamily="49" charset="0"/>
              </a:rPr>
              <a:t>)</a:t>
            </a:r>
            <a:br>
              <a:rPr lang="en-CH" sz="3600" dirty="0">
                <a:latin typeface="Consolas" panose="020B0609020204030204" pitchFamily="49" charset="0"/>
              </a:rPr>
            </a:br>
            <a:r>
              <a:rPr lang="en-US" sz="3600" dirty="0">
                <a:latin typeface="Consolas" panose="020B0609020204030204" pitchFamily="49" charset="0"/>
              </a:rPr>
              <a:t>             .exceptionally(e -&gt; {</a:t>
            </a:r>
            <a:br>
              <a:rPr lang="en-CH" sz="3600" dirty="0">
                <a:latin typeface="Consolas" panose="020B0609020204030204" pitchFamily="49" charset="0"/>
              </a:rPr>
            </a:br>
            <a:r>
              <a:rPr lang="en-US" sz="3600" dirty="0">
                <a:latin typeface="Consolas" panose="020B0609020204030204" pitchFamily="49" charset="0"/>
              </a:rPr>
              <a:t>                 </a:t>
            </a:r>
            <a:r>
              <a:rPr lang="en-US" sz="3600" dirty="0" err="1">
                <a:latin typeface="Consolas" panose="020B0609020204030204" pitchFamily="49" charset="0"/>
              </a:rPr>
              <a:t>cancelFlag.set</a:t>
            </a:r>
            <a:r>
              <a:rPr lang="en-US" sz="3600" dirty="0"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sz="3600" dirty="0">
                <a:latin typeface="Consolas" panose="020B0609020204030204" pitchFamily="49" charset="0"/>
              </a:rPr>
              <a:t>);</a:t>
            </a:r>
            <a:br>
              <a:rPr lang="en-CH" sz="3600" dirty="0">
                <a:latin typeface="Consolas" panose="020B0609020204030204" pitchFamily="49" charset="0"/>
              </a:rPr>
            </a:br>
            <a:r>
              <a:rPr lang="en-US" sz="3600" dirty="0">
                <a:latin typeface="Consolas" panose="020B0609020204030204" pitchFamily="49" charset="0"/>
              </a:rPr>
              <a:t>               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sz="3600" dirty="0">
                <a:latin typeface="Consolas" panose="020B0609020204030204" pitchFamily="49" charset="0"/>
              </a:rPr>
              <a:t>;</a:t>
            </a:r>
            <a:br>
              <a:rPr lang="en-CH" sz="3600" dirty="0">
                <a:latin typeface="Consolas" panose="020B0609020204030204" pitchFamily="49" charset="0"/>
              </a:rPr>
            </a:br>
            <a:r>
              <a:rPr lang="en-US" sz="3600" dirty="0">
                <a:latin typeface="Consolas" panose="020B0609020204030204" pitchFamily="49" charset="0"/>
              </a:rPr>
              <a:t>             });</a:t>
            </a:r>
            <a:br>
              <a:rPr lang="en-US" sz="3600" dirty="0">
                <a:latin typeface="Consolas" panose="020B0609020204030204" pitchFamily="49" charset="0"/>
              </a:rPr>
            </a:br>
            <a:r>
              <a:rPr lang="en-CH" dirty="0"/>
              <a:t>Next</a:t>
            </a:r>
            <a:r>
              <a:rPr lang="en-US" dirty="0"/>
              <a:t> step:</a:t>
            </a:r>
            <a:br>
              <a:rPr lang="en-US" dirty="0"/>
            </a:br>
            <a:r>
              <a:rPr lang="en-US" dirty="0"/>
              <a:t>	</a:t>
            </a:r>
            <a:r>
              <a:rPr lang="en-CH" sz="3600" dirty="0">
                <a:latin typeface="Consolas" panose="020B0609020204030204" pitchFamily="49" charset="0"/>
              </a:rPr>
              <a:t>download</a:t>
            </a:r>
            <a:endParaRPr lang="en-CH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36F43-A446-4BFB-91A1-E156C0373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83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4773130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964B-385C-4C66-B2AD-52A8B1474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490278" cy="503237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CH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latin typeface="Consolas" panose="020B0609020204030204" pitchFamily="49" charset="0"/>
              </a:rPr>
              <a:t>future = </a:t>
            </a:r>
            <a:r>
              <a:rPr lang="en-GB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CompletableFuture</a:t>
            </a:r>
            <a:r>
              <a:rPr lang="en-GB" sz="3600" dirty="0">
                <a:latin typeface="Consolas" panose="020B0609020204030204" pitchFamily="49" charset="0"/>
              </a:rPr>
              <a:t>&lt;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GB" sz="3600" dirty="0">
                <a:latin typeface="Consolas" panose="020B0609020204030204" pitchFamily="49" charset="0"/>
              </a:rPr>
              <a:t>&gt;();</a:t>
            </a:r>
          </a:p>
          <a:p>
            <a:r>
              <a:rPr lang="en-GB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OldServer</a:t>
            </a:r>
            <a:r>
              <a:rPr lang="en-GB" sz="3600" dirty="0" err="1">
                <a:latin typeface="Consolas" panose="020B0609020204030204" pitchFamily="49" charset="0"/>
              </a:rPr>
              <a:t>.download</a:t>
            </a:r>
            <a:r>
              <a:rPr lang="en-GB" sz="3600" dirty="0">
                <a:latin typeface="Consolas" panose="020B0609020204030204" pitchFamily="49" charset="0"/>
              </a:rPr>
              <a:t>(</a:t>
            </a:r>
            <a:br>
              <a:rPr lang="en-CH" sz="3600" dirty="0">
                <a:latin typeface="Consolas" panose="020B0609020204030204" pitchFamily="49" charset="0"/>
              </a:rPr>
            </a:br>
            <a:r>
              <a:rPr lang="en-CH" sz="3600" dirty="0">
                <a:latin typeface="Consolas" panose="020B0609020204030204" pitchFamily="49" charset="0"/>
              </a:rPr>
              <a:t>          </a:t>
            </a:r>
            <a:r>
              <a:rPr lang="en-GB" sz="3600" dirty="0">
                <a:latin typeface="Consolas" panose="020B0609020204030204" pitchFamily="49" charset="0"/>
              </a:rPr>
              <a:t>future::complete</a:t>
            </a:r>
            <a:r>
              <a:rPr lang="en-CH" sz="3600" dirty="0">
                <a:latin typeface="Consolas" panose="020B0609020204030204" pitchFamily="49" charset="0"/>
              </a:rPr>
              <a:t>,</a:t>
            </a:r>
            <a:br>
              <a:rPr lang="en-CH" sz="3600" dirty="0">
                <a:latin typeface="Consolas" panose="020B0609020204030204" pitchFamily="49" charset="0"/>
              </a:rPr>
            </a:br>
            <a:r>
              <a:rPr lang="en-CH" sz="3600" dirty="0">
                <a:latin typeface="Consolas" panose="020B0609020204030204" pitchFamily="49" charset="0"/>
              </a:rPr>
              <a:t>         </a:t>
            </a:r>
            <a:r>
              <a:rPr lang="en-GB" sz="3600" dirty="0">
                <a:latin typeface="Consolas" panose="020B0609020204030204" pitchFamily="49" charset="0"/>
              </a:rPr>
              <a:t> future::</a:t>
            </a:r>
            <a:r>
              <a:rPr lang="en-GB" sz="3600" dirty="0" err="1">
                <a:latin typeface="Consolas" panose="020B0609020204030204" pitchFamily="49" charset="0"/>
              </a:rPr>
              <a:t>completeExceptionally</a:t>
            </a:r>
            <a:r>
              <a:rPr lang="en-GB" sz="3600" dirty="0">
                <a:latin typeface="Consolas" panose="020B0609020204030204" pitchFamily="49" charset="0"/>
              </a:rPr>
              <a:t>);</a:t>
            </a:r>
            <a:br>
              <a:rPr lang="en-CH" sz="3600" dirty="0">
                <a:latin typeface="Consolas" panose="020B0609020204030204" pitchFamily="49" charset="0"/>
              </a:rPr>
            </a:br>
            <a:r>
              <a:rPr lang="en-CH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</a:t>
            </a:r>
            <a:r>
              <a:rPr lang="en-GB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turn</a:t>
            </a:r>
            <a:br>
              <a:rPr lang="en-CH" sz="3600" dirty="0">
                <a:latin typeface="Consolas" panose="020B0609020204030204" pitchFamily="49" charset="0"/>
              </a:rPr>
            </a:br>
            <a:r>
              <a:rPr lang="en-CH" sz="3600" dirty="0">
                <a:latin typeface="Consolas" panose="020B0609020204030204" pitchFamily="49" charset="0"/>
              </a:rPr>
              <a:t>  </a:t>
            </a:r>
            <a:r>
              <a:rPr lang="en-GB" sz="3600" dirty="0" err="1">
                <a:latin typeface="Consolas" panose="020B0609020204030204" pitchFamily="49" charset="0"/>
              </a:rPr>
              <a:t>future.thenAccept</a:t>
            </a:r>
            <a:r>
              <a:rPr lang="en-GB" sz="3600" dirty="0"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</a:t>
            </a:r>
            <a:r>
              <a:rPr lang="en-GB" sz="3600" dirty="0" err="1">
                <a:latin typeface="Consolas" panose="020B0609020204030204" pitchFamily="49" charset="0"/>
              </a:rPr>
              <a:t>.out</a:t>
            </a:r>
            <a:r>
              <a:rPr lang="en-GB" sz="3600" dirty="0">
                <a:latin typeface="Consolas" panose="020B0609020204030204" pitchFamily="49" charset="0"/>
              </a:rPr>
              <a:t>::</a:t>
            </a:r>
            <a:r>
              <a:rPr lang="en-GB" sz="3600" dirty="0" err="1">
                <a:latin typeface="Consolas" panose="020B0609020204030204" pitchFamily="49" charset="0"/>
              </a:rPr>
              <a:t>println</a:t>
            </a:r>
            <a:r>
              <a:rPr lang="en-GB" sz="3600" dirty="0">
                <a:latin typeface="Consolas" panose="020B0609020204030204" pitchFamily="49" charset="0"/>
              </a:rPr>
              <a:t>);</a:t>
            </a:r>
            <a:endParaRPr lang="en-CH" sz="3600" dirty="0">
              <a:latin typeface="Consolas" panose="020B0609020204030204" pitchFamily="49" charset="0"/>
            </a:endParaRPr>
          </a:p>
          <a:p>
            <a:r>
              <a:rPr lang="en-CH" dirty="0"/>
              <a:t>Final</a:t>
            </a:r>
            <a:r>
              <a:rPr lang="en-US" dirty="0"/>
              <a:t> step:</a:t>
            </a:r>
            <a:br>
              <a:rPr lang="en-CH" dirty="0"/>
            </a:br>
            <a:r>
              <a:rPr lang="en-US" dirty="0"/>
              <a:t>	</a:t>
            </a:r>
            <a:r>
              <a:rPr lang="en-CH" sz="3600" dirty="0" err="1">
                <a:latin typeface="Consolas" panose="020B0609020204030204" pitchFamily="49" charset="0"/>
              </a:rPr>
              <a:t>reliableDownload</a:t>
            </a:r>
            <a:endParaRPr lang="en-CH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36F43-A446-4BFB-91A1-E156C0373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84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65284999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964B-385C-4C66-B2AD-52A8B1474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en-GB" sz="3600" dirty="0">
                <a:latin typeface="Consolas" panose="020B0609020204030204" pitchFamily="49" charset="0"/>
              </a:rPr>
              <a:t>download()</a:t>
            </a:r>
            <a:br>
              <a:rPr lang="en-CH" sz="3600" dirty="0">
                <a:latin typeface="Consolas" panose="020B0609020204030204" pitchFamily="49" charset="0"/>
              </a:rPr>
            </a:br>
            <a:r>
              <a:rPr lang="en-CH" sz="3600" dirty="0">
                <a:latin typeface="Consolas" panose="020B0609020204030204" pitchFamily="49" charset="0"/>
              </a:rPr>
              <a:t>      </a:t>
            </a:r>
            <a:r>
              <a:rPr lang="en-GB" sz="3600" dirty="0">
                <a:latin typeface="Consolas" panose="020B0609020204030204" pitchFamily="49" charset="0"/>
              </a:rPr>
              <a:t>.</a:t>
            </a:r>
            <a:r>
              <a:rPr lang="en-GB" sz="3600" dirty="0" err="1">
                <a:latin typeface="Consolas" panose="020B0609020204030204" pitchFamily="49" charset="0"/>
              </a:rPr>
              <a:t>exceptionallyCompose</a:t>
            </a:r>
            <a:r>
              <a:rPr lang="en-GB" sz="3600" dirty="0">
                <a:latin typeface="Consolas" panose="020B0609020204030204" pitchFamily="49" charset="0"/>
              </a:rPr>
              <a:t>(</a:t>
            </a:r>
            <a:br>
              <a:rPr lang="en-CH" sz="3600" dirty="0">
                <a:latin typeface="Consolas" panose="020B0609020204030204" pitchFamily="49" charset="0"/>
              </a:rPr>
            </a:br>
            <a:r>
              <a:rPr lang="en-CH" sz="3600" dirty="0">
                <a:latin typeface="Consolas" panose="020B0609020204030204" pitchFamily="49" charset="0"/>
              </a:rPr>
              <a:t>         </a:t>
            </a:r>
            <a:r>
              <a:rPr lang="en-GB" sz="3600" dirty="0">
                <a:latin typeface="Consolas" panose="020B0609020204030204" pitchFamily="49" charset="0"/>
              </a:rPr>
              <a:t>e -&gt; </a:t>
            </a:r>
            <a:r>
              <a:rPr lang="en-GB" sz="3600" dirty="0" err="1">
                <a:latin typeface="Consolas" panose="020B0609020204030204" pitchFamily="49" charset="0"/>
              </a:rPr>
              <a:t>reliableDownload</a:t>
            </a:r>
            <a:r>
              <a:rPr lang="en-GB" sz="3600" dirty="0">
                <a:latin typeface="Consolas" panose="020B0609020204030204" pitchFamily="49" charset="0"/>
              </a:rPr>
              <a:t>()</a:t>
            </a:r>
            <a:br>
              <a:rPr lang="en-CH" sz="3600" dirty="0">
                <a:latin typeface="Consolas" panose="020B0609020204030204" pitchFamily="49" charset="0"/>
              </a:rPr>
            </a:br>
            <a:r>
              <a:rPr lang="en-CH" sz="3600" dirty="0">
                <a:latin typeface="Consolas" panose="020B0609020204030204" pitchFamily="49" charset="0"/>
              </a:rPr>
              <a:t>       </a:t>
            </a:r>
            <a:r>
              <a:rPr lang="en-GB" sz="3600" dirty="0">
                <a:latin typeface="Consolas" panose="020B0609020204030204" pitchFamily="49" charset="0"/>
              </a:rPr>
              <a:t>);</a:t>
            </a:r>
            <a:endParaRPr lang="en-CH" sz="3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36F43-A446-4BFB-91A1-E156C0373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85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78268381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C8A2C-4E4B-2B65-786C-5253B8827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Futures in other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DFC3F-C347-5316-266B-92FBFAF7F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Promise</a:t>
            </a:r>
            <a:r>
              <a:rPr lang="en-CH" dirty="0"/>
              <a:t> (JavaScript)</a:t>
            </a:r>
          </a:p>
          <a:p>
            <a:r>
              <a:rPr lang="en-CH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CH" sz="3600" dirty="0">
                <a:latin typeface="Consolas" panose="020B0609020204030204" pitchFamily="49" charset="0"/>
              </a:rPr>
              <a:t>&lt;</a:t>
            </a:r>
            <a:r>
              <a:rPr lang="en-CH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CH" sz="3600" dirty="0">
                <a:latin typeface="Consolas" panose="020B0609020204030204" pitchFamily="49" charset="0"/>
              </a:rPr>
              <a:t>&gt;</a:t>
            </a:r>
            <a:r>
              <a:rPr lang="en-CH" dirty="0"/>
              <a:t> (C#)</a:t>
            </a:r>
          </a:p>
          <a:p>
            <a:r>
              <a:rPr lang="en-CH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Future</a:t>
            </a:r>
            <a:r>
              <a:rPr lang="en-CH" dirty="0"/>
              <a:t> (Rust)</a:t>
            </a:r>
          </a:p>
          <a:p>
            <a:r>
              <a:rPr lang="en-CH" dirty="0"/>
              <a:t>...</a:t>
            </a:r>
          </a:p>
          <a:p>
            <a:r>
              <a:rPr lang="en-CH" dirty="0"/>
              <a:t>Read the docs!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BB62E-5F8A-E853-FC68-FF7FBD46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86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568453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EB761-3BF5-5D1B-5556-A34547D4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Async &amp; 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2DB16-2508-34F2-F3E2-1ACDC43D7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3600" dirty="0"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>
                <a:latin typeface="Consolas" panose="020B0609020204030204" pitchFamily="49" charset="0"/>
              </a:rPr>
              <a:t>&gt; </a:t>
            </a:r>
            <a:r>
              <a:rPr lang="en-US" sz="3600" dirty="0" err="1">
                <a:latin typeface="Consolas" panose="020B0609020204030204" pitchFamily="49" charset="0"/>
              </a:rPr>
              <a:t>GetAsync</a:t>
            </a:r>
            <a:r>
              <a:rPr lang="en-US" sz="3600" dirty="0"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</a:rPr>
              <a:t>url</a:t>
            </a:r>
            <a:r>
              <a:rPr lang="en-US" sz="3600" dirty="0">
                <a:latin typeface="Consolas" panose="020B0609020204030204" pitchFamily="49" charset="0"/>
              </a:rPr>
              <a:t>);</a:t>
            </a:r>
            <a:br>
              <a:rPr lang="en-US" sz="3600" dirty="0">
                <a:latin typeface="Consolas" panose="020B0609020204030204" pitchFamily="49" charset="0"/>
              </a:rPr>
            </a:br>
            <a:endParaRPr lang="en-US" sz="3600" dirty="0"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async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</a:rPr>
              <a:t>WriteAsync</a:t>
            </a:r>
            <a:r>
              <a:rPr lang="en-US" sz="3600" dirty="0">
                <a:latin typeface="Consolas" panose="020B0609020204030204" pitchFamily="49" charset="0"/>
              </a:rPr>
              <a:t>()</a:t>
            </a:r>
            <a:br>
              <a:rPr lang="en-US" sz="3600" dirty="0">
                <a:latin typeface="Consolas" panose="020B0609020204030204" pitchFamily="49" charset="0"/>
              </a:rPr>
            </a:br>
            <a:r>
              <a:rPr lang="en-US" sz="3600" dirty="0">
                <a:latin typeface="Consolas" panose="020B0609020204030204" pitchFamily="49" charset="0"/>
              </a:rPr>
              <a:t>{</a:t>
            </a:r>
            <a:endParaRPr lang="en-CH" sz="3600" dirty="0">
              <a:latin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</a:rPr>
              <a:t>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latin typeface="Consolas" panose="020B0609020204030204" pitchFamily="49" charset="0"/>
              </a:rPr>
              <a:t> text =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await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</a:rPr>
              <a:t>GetAsync</a:t>
            </a:r>
            <a:r>
              <a:rPr lang="en-US" sz="3600" dirty="0"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"epfl.ch"</a:t>
            </a:r>
            <a:r>
              <a:rPr lang="en-US" sz="3600" dirty="0">
                <a:latin typeface="Consolas" panose="020B0609020204030204" pitchFamily="49" charset="0"/>
              </a:rPr>
              <a:t>);</a:t>
            </a:r>
            <a:endParaRPr lang="en-CH" sz="3600" dirty="0">
              <a:latin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</a:rPr>
              <a:t> 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dirty="0" err="1">
                <a:latin typeface="Consolas" panose="020B0609020204030204" pitchFamily="49" charset="0"/>
              </a:rPr>
              <a:t>.WriteLine</a:t>
            </a:r>
            <a:r>
              <a:rPr lang="en-US" sz="3600" dirty="0">
                <a:latin typeface="Consolas" panose="020B0609020204030204" pitchFamily="49" charset="0"/>
              </a:rPr>
              <a:t>(text);</a:t>
            </a:r>
            <a:br>
              <a:rPr lang="en-US" sz="3600" dirty="0">
                <a:latin typeface="Consolas" panose="020B0609020204030204" pitchFamily="49" charset="0"/>
              </a:rPr>
            </a:br>
            <a:r>
              <a:rPr lang="en-US" sz="3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10AA4-3668-8666-C047-07747806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87</a:t>
            </a:fld>
            <a:endParaRPr lang="en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FDC50B-2F22-09B0-9297-27CAB720ED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H" dirty="0"/>
              <a:t>(C#)</a:t>
            </a:r>
          </a:p>
        </p:txBody>
      </p:sp>
    </p:spTree>
    <p:extLst>
      <p:ext uri="{BB962C8B-B14F-4D97-AF65-F5344CB8AC3E}">
        <p14:creationId xmlns:p14="http://schemas.microsoft.com/office/powerpoint/2010/main" val="18300104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80785-F5DF-7ABD-5BF0-22E3DF64F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CH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ry</a:t>
            </a:r>
            <a:endParaRPr lang="en-CH" sz="36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</a:rPr>
              <a:t>{</a:t>
            </a:r>
            <a:endParaRPr lang="en-CH" sz="3600" dirty="0">
              <a:latin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</a:rPr>
              <a:t>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latin typeface="Consolas" panose="020B0609020204030204" pitchFamily="49" charset="0"/>
              </a:rPr>
              <a:t> text =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await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</a:rPr>
              <a:t>GetAsync</a:t>
            </a:r>
            <a:r>
              <a:rPr lang="en-US" sz="3600" dirty="0"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"epfl.ch"</a:t>
            </a:r>
            <a:r>
              <a:rPr lang="en-US" sz="3600" dirty="0">
                <a:latin typeface="Consolas" panose="020B0609020204030204" pitchFamily="49" charset="0"/>
              </a:rPr>
              <a:t>)</a:t>
            </a:r>
            <a:r>
              <a:rPr lang="en-CH" sz="3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dirty="0" err="1">
                <a:latin typeface="Consolas" panose="020B0609020204030204" pitchFamily="49" charset="0"/>
              </a:rPr>
              <a:t>.WriteLine</a:t>
            </a:r>
            <a:r>
              <a:rPr lang="en-US" sz="3600" dirty="0">
                <a:latin typeface="Consolas" panose="020B0609020204030204" pitchFamily="49" charset="0"/>
              </a:rPr>
              <a:t>(text);</a:t>
            </a:r>
            <a:endParaRPr lang="en-CH" sz="3600" dirty="0">
              <a:latin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</a:rPr>
              <a:t>}</a:t>
            </a:r>
            <a:endParaRPr lang="en-CH" sz="3600" dirty="0"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catch </a:t>
            </a:r>
            <a:r>
              <a:rPr lang="en-US" sz="3600" dirty="0">
                <a:latin typeface="Consolas" panose="020B0609020204030204" pitchFamily="49" charset="0"/>
              </a:rPr>
              <a:t>{ </a:t>
            </a:r>
            <a:r>
              <a:rPr lang="en-US" sz="3600" dirty="0">
                <a:highlight>
                  <a:srgbClr val="FFFF00"/>
                </a:highlight>
                <a:latin typeface="Consolas" panose="020B0609020204030204" pitchFamily="49" charset="0"/>
              </a:rPr>
              <a:t>...</a:t>
            </a:r>
            <a:r>
              <a:rPr lang="en-US" sz="3600" dirty="0"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F8053-6D88-C1D4-1CBC-A9895966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88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07165785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B21AB-10CB-9CAA-E1C1-F0AF4282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Coroutines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FC4CE-AE6B-9AE9-92C6-64C33ADE5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suspend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fun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</a:rPr>
              <a:t>getAsync</a:t>
            </a:r>
            <a:r>
              <a:rPr lang="en-US" sz="3600" dirty="0">
                <a:latin typeface="Consolas" panose="020B0609020204030204" pitchFamily="49" charset="0"/>
              </a:rPr>
              <a:t>(url: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>
                <a:latin typeface="Consolas" panose="020B0609020204030204" pitchFamily="49" charset="0"/>
              </a:rPr>
              <a:t>):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endParaRPr lang="en-CH" sz="3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CH" sz="3600" dirty="0"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suspend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fun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</a:rPr>
              <a:t>writeAsync</a:t>
            </a:r>
            <a:r>
              <a:rPr lang="en-US" sz="3600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</a:t>
            </a:r>
            <a:r>
              <a:rPr lang="en-US" sz="3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val</a:t>
            </a:r>
            <a:r>
              <a:rPr lang="en-US" sz="3600" dirty="0">
                <a:latin typeface="Consolas" panose="020B0609020204030204" pitchFamily="49" charset="0"/>
              </a:rPr>
              <a:t> content = </a:t>
            </a:r>
            <a:r>
              <a:rPr lang="en-US" sz="3600" dirty="0" err="1">
                <a:latin typeface="Consolas" panose="020B0609020204030204" pitchFamily="49" charset="0"/>
              </a:rPr>
              <a:t>getAsync</a:t>
            </a:r>
            <a:r>
              <a:rPr lang="en-US" sz="3600" dirty="0"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"epfl.ch"</a:t>
            </a:r>
            <a:r>
              <a:rPr lang="en-US" sz="3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</a:t>
            </a:r>
            <a:r>
              <a:rPr lang="en-US" sz="3600" dirty="0" err="1">
                <a:latin typeface="Consolas" panose="020B0609020204030204" pitchFamily="49" charset="0"/>
              </a:rPr>
              <a:t>println</a:t>
            </a:r>
            <a:r>
              <a:rPr lang="en-US" sz="3600" dirty="0">
                <a:latin typeface="Consolas" panose="020B0609020204030204" pitchFamily="49" charset="0"/>
              </a:rPr>
              <a:t>(content)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}</a:t>
            </a:r>
            <a:endParaRPr lang="en-CH" sz="3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81E07-E3CC-64BC-1716-692AEC1E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89</a:t>
            </a:fld>
            <a:endParaRPr lang="en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7FEAD-D460-8CAA-52F2-6AF81913C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H" dirty="0"/>
              <a:t>(Kotlin)</a:t>
            </a:r>
          </a:p>
        </p:txBody>
      </p:sp>
    </p:spTree>
    <p:extLst>
      <p:ext uri="{BB962C8B-B14F-4D97-AF65-F5344CB8AC3E}">
        <p14:creationId xmlns:p14="http://schemas.microsoft.com/office/powerpoint/2010/main" val="1066741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1F0FC-AAA9-4DEB-AFEC-ED002D75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async operations?</a:t>
            </a:r>
            <a:endParaRPr lang="en-C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130CF6-1330-44A6-9ACD-52FF7DFF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4890185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AB270-4E58-D357-012F-75E865A6D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try</a:t>
            </a:r>
            <a:r>
              <a:rPr lang="en-US" sz="36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</a:t>
            </a:r>
            <a:r>
              <a:rPr lang="en-US" sz="3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val</a:t>
            </a:r>
            <a:r>
              <a:rPr lang="en-US" sz="3600" dirty="0">
                <a:latin typeface="Consolas" panose="020B0609020204030204" pitchFamily="49" charset="0"/>
              </a:rPr>
              <a:t> text = </a:t>
            </a:r>
            <a:r>
              <a:rPr lang="en-US" sz="3600" dirty="0" err="1">
                <a:latin typeface="Consolas" panose="020B0609020204030204" pitchFamily="49" charset="0"/>
              </a:rPr>
              <a:t>getAsync</a:t>
            </a:r>
            <a:r>
              <a:rPr lang="en-US" sz="3600" dirty="0"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"epfl.ch"</a:t>
            </a:r>
            <a:r>
              <a:rPr lang="en-US" sz="3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</a:t>
            </a:r>
            <a:r>
              <a:rPr lang="en-US" sz="3600" dirty="0" err="1">
                <a:latin typeface="Consolas" panose="020B0609020204030204" pitchFamily="49" charset="0"/>
              </a:rPr>
              <a:t>println</a:t>
            </a:r>
            <a:r>
              <a:rPr lang="en-US" sz="3600" dirty="0">
                <a:latin typeface="Consolas" panose="020B0609020204030204" pitchFamily="49" charset="0"/>
              </a:rPr>
              <a:t>(text)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}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catch</a:t>
            </a:r>
            <a:r>
              <a:rPr lang="en-US" sz="3600" dirty="0">
                <a:latin typeface="Consolas" panose="020B0609020204030204" pitchFamily="49" charset="0"/>
              </a:rPr>
              <a:t> (e: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Exception</a:t>
            </a:r>
            <a:r>
              <a:rPr lang="en-US" sz="3600" dirty="0">
                <a:latin typeface="Consolas" panose="020B0609020204030204" pitchFamily="49" charset="0"/>
              </a:rPr>
              <a:t>) {</a:t>
            </a:r>
            <a:r>
              <a:rPr lang="en-CH" sz="3600" dirty="0">
                <a:latin typeface="Consolas" panose="020B0609020204030204" pitchFamily="49" charset="0"/>
              </a:rPr>
              <a:t> </a:t>
            </a:r>
            <a:r>
              <a:rPr lang="en-CH" sz="3600" dirty="0">
                <a:highlight>
                  <a:srgbClr val="FFFF00"/>
                </a:highlight>
                <a:latin typeface="Consolas" panose="020B0609020204030204" pitchFamily="49" charset="0"/>
              </a:rPr>
              <a:t>...</a:t>
            </a:r>
            <a:r>
              <a:rPr lang="en-CH" sz="3600" dirty="0"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0BA04-BFB1-528D-BC40-F7067F2D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90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0794232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40C7-FB18-AB7C-A705-AEE51749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Futures as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27123-CDB6-B7EA-80D0-1DDFE7A7E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H" sz="3600" dirty="0">
                <a:latin typeface="Consolas" panose="020B0609020204030204" pitchFamily="49" charset="0"/>
              </a:rPr>
              <a:t>Value | Error 		-&gt; Future</a:t>
            </a:r>
          </a:p>
          <a:p>
            <a:endParaRPr lang="en-CH" sz="3600" dirty="0">
              <a:latin typeface="Consolas" panose="020B0609020204030204" pitchFamily="49" charset="0"/>
            </a:endParaRPr>
          </a:p>
          <a:p>
            <a:r>
              <a:rPr lang="en-CH" sz="3600" dirty="0">
                <a:latin typeface="Consolas" panose="020B0609020204030204" pitchFamily="49" charset="0"/>
              </a:rPr>
              <a:t>Future + Function	-&gt; Future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785B1-DA9A-AECC-AD56-8A0C2FF40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91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43711380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4F47E-6B6D-0948-60C1-1E39CA5E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Creation and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AC70B-CB79-EF86-86BE-46A0D05A7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Consolas" panose="020B0609020204030204" pitchFamily="49" charset="0"/>
              </a:rPr>
              <a:t>completedFuture</a:t>
            </a:r>
            <a:r>
              <a:rPr lang="en-US" sz="3600" dirty="0"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600" dirty="0">
                <a:latin typeface="Consolas" panose="020B0609020204030204" pitchFamily="49" charset="0"/>
              </a:rPr>
              <a:t>         -&gt; </a:t>
            </a:r>
            <a:r>
              <a:rPr lang="en-CH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CF</a:t>
            </a:r>
            <a:r>
              <a:rPr lang="en-US" sz="3600" dirty="0"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600" dirty="0">
                <a:latin typeface="Consolas" panose="020B0609020204030204" pitchFamily="49" charset="0"/>
              </a:rPr>
              <a:t>&gt;</a:t>
            </a:r>
            <a:br>
              <a:rPr lang="en-US" sz="3600" dirty="0">
                <a:latin typeface="Consolas" panose="020B0609020204030204" pitchFamily="49" charset="0"/>
              </a:rPr>
            </a:br>
            <a:r>
              <a:rPr lang="en-US" sz="3600" dirty="0" err="1">
                <a:latin typeface="Consolas" panose="020B0609020204030204" pitchFamily="49" charset="0"/>
              </a:rPr>
              <a:t>failedFuture</a:t>
            </a:r>
            <a:r>
              <a:rPr lang="en-US" sz="3600" dirty="0">
                <a:latin typeface="Consolas" panose="020B0609020204030204" pitchFamily="49" charset="0"/>
              </a:rPr>
              <a:t>:   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Throwable</a:t>
            </a:r>
            <a:r>
              <a:rPr lang="en-US" sz="3600" dirty="0">
                <a:latin typeface="Consolas" panose="020B0609020204030204" pitchFamily="49" charset="0"/>
              </a:rPr>
              <a:t> -&gt; </a:t>
            </a:r>
            <a:r>
              <a:rPr lang="en-CH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CF</a:t>
            </a:r>
            <a:r>
              <a:rPr lang="en-CH" sz="3600" dirty="0"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600" dirty="0">
                <a:latin typeface="Consolas" panose="020B0609020204030204" pitchFamily="49" charset="0"/>
              </a:rPr>
              <a:t>&gt;</a:t>
            </a:r>
            <a:endParaRPr lang="en-CH" sz="3600" dirty="0">
              <a:latin typeface="Consolas" panose="020B0609020204030204" pitchFamily="49" charset="0"/>
            </a:endParaRPr>
          </a:p>
          <a:p>
            <a:endParaRPr lang="en-CH" sz="3600" dirty="0">
              <a:latin typeface="Consolas" panose="020B0609020204030204" pitchFamily="49" charset="0"/>
            </a:endParaRPr>
          </a:p>
          <a:p>
            <a:r>
              <a:rPr lang="en-US" sz="3600" dirty="0" err="1">
                <a:latin typeface="Consolas" panose="020B0609020204030204" pitchFamily="49" charset="0"/>
              </a:rPr>
              <a:t>thenCompose</a:t>
            </a:r>
            <a:r>
              <a:rPr lang="en-US" sz="3600" dirty="0">
                <a:latin typeface="Consolas" panose="020B0609020204030204" pitchFamily="49" charset="0"/>
              </a:rPr>
              <a:t>:</a:t>
            </a:r>
            <a:r>
              <a:rPr lang="en-CH" sz="3600" dirty="0">
                <a:latin typeface="Consolas" panose="020B0609020204030204" pitchFamily="49" charset="0"/>
              </a:rPr>
              <a:t> </a:t>
            </a:r>
            <a:r>
              <a:rPr lang="en-CH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CF</a:t>
            </a:r>
            <a:r>
              <a:rPr lang="en-US" sz="3600" dirty="0"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600" dirty="0">
                <a:latin typeface="Consolas" panose="020B0609020204030204" pitchFamily="49" charset="0"/>
              </a:rPr>
              <a:t>&gt; + (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600" dirty="0">
                <a:latin typeface="Consolas" panose="020B0609020204030204" pitchFamily="49" charset="0"/>
              </a:rPr>
              <a:t> -&gt; </a:t>
            </a:r>
            <a:r>
              <a:rPr lang="en-CH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CF</a:t>
            </a:r>
            <a:r>
              <a:rPr lang="en-US" sz="3600" dirty="0"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</a:t>
            </a:r>
            <a:r>
              <a:rPr lang="en-US" sz="3600" dirty="0">
                <a:latin typeface="Consolas" panose="020B0609020204030204" pitchFamily="49" charset="0"/>
              </a:rPr>
              <a:t>&gt;)</a:t>
            </a:r>
            <a:r>
              <a:rPr lang="en-CH" sz="3600" dirty="0">
                <a:latin typeface="Consolas" panose="020B0609020204030204" pitchFamily="49" charset="0"/>
              </a:rPr>
              <a:t> </a:t>
            </a:r>
            <a:r>
              <a:rPr lang="en-US" sz="3600" dirty="0">
                <a:latin typeface="Consolas" panose="020B0609020204030204" pitchFamily="49" charset="0"/>
              </a:rPr>
              <a:t>-&gt; </a:t>
            </a:r>
            <a:r>
              <a:rPr lang="en-CH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CF</a:t>
            </a:r>
            <a:r>
              <a:rPr lang="en-US" sz="3600" dirty="0"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</a:t>
            </a:r>
            <a:r>
              <a:rPr lang="en-US" sz="3600" dirty="0">
                <a:latin typeface="Consolas" panose="020B0609020204030204" pitchFamily="49" charset="0"/>
              </a:rPr>
              <a:t>&gt;</a:t>
            </a:r>
            <a:endParaRPr lang="en-CH" sz="3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688B2-ACB9-BE08-EEEF-F082A82F5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92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82886467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E263-33DE-A7F9-12D0-5B092874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sz="5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Optional</a:t>
            </a:r>
            <a:r>
              <a:rPr lang="en-CH" sz="5400" dirty="0">
                <a:latin typeface="Consolas" panose="020B0609020204030204" pitchFamily="49" charset="0"/>
              </a:rPr>
              <a:t>&lt;</a:t>
            </a:r>
            <a:r>
              <a:rPr lang="en-CH" sz="5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CH" sz="5400" dirty="0">
                <a:latin typeface="Consolas" panose="020B0609020204030204" pitchFamily="49" charset="0"/>
              </a:rPr>
              <a:t>&gt;</a:t>
            </a:r>
            <a:endParaRPr lang="en-CH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43B40-1803-5BF5-78BE-4C9894CD3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of:   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600" dirty="0">
                <a:latin typeface="Consolas" panose="020B0609020204030204" pitchFamily="49" charset="0"/>
              </a:rPr>
              <a:t>  -&gt; </a:t>
            </a:r>
            <a:r>
              <a:rPr lang="en-CH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Opt</a:t>
            </a:r>
            <a:r>
              <a:rPr lang="en-US" sz="3600" dirty="0"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600" dirty="0">
                <a:latin typeface="Consolas" panose="020B0609020204030204" pitchFamily="49" charset="0"/>
              </a:rPr>
              <a:t>&gt;</a:t>
            </a:r>
            <a:br>
              <a:rPr lang="en-US" sz="3600" dirty="0">
                <a:latin typeface="Consolas" panose="020B0609020204030204" pitchFamily="49" charset="0"/>
              </a:rPr>
            </a:br>
            <a:r>
              <a:rPr lang="en-US" sz="3600" dirty="0">
                <a:latin typeface="Consolas" panose="020B0609020204030204" pitchFamily="49" charset="0"/>
              </a:rPr>
              <a:t>empty: () -&gt; </a:t>
            </a:r>
            <a:r>
              <a:rPr lang="en-CH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Opt</a:t>
            </a:r>
            <a:r>
              <a:rPr lang="en-US" sz="3600" dirty="0"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600" dirty="0">
                <a:latin typeface="Consolas" panose="020B0609020204030204" pitchFamily="49" charset="0"/>
              </a:rPr>
              <a:t>&gt;</a:t>
            </a:r>
          </a:p>
          <a:p>
            <a:endParaRPr lang="en-US" sz="3600" dirty="0">
              <a:latin typeface="Consolas" panose="020B0609020204030204" pitchFamily="49" charset="0"/>
            </a:endParaRPr>
          </a:p>
          <a:p>
            <a:r>
              <a:rPr lang="en-US" sz="3600" dirty="0" err="1">
                <a:latin typeface="Consolas" panose="020B0609020204030204" pitchFamily="49" charset="0"/>
              </a:rPr>
              <a:t>flatMap</a:t>
            </a:r>
            <a:r>
              <a:rPr lang="en-US" sz="3600" dirty="0">
                <a:latin typeface="Consolas" panose="020B0609020204030204" pitchFamily="49" charset="0"/>
              </a:rPr>
              <a:t>:</a:t>
            </a:r>
            <a:r>
              <a:rPr lang="en-CH" sz="3600" dirty="0">
                <a:latin typeface="Consolas" panose="020B0609020204030204" pitchFamily="49" charset="0"/>
              </a:rPr>
              <a:t> </a:t>
            </a:r>
            <a:r>
              <a:rPr lang="en-CH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Opt</a:t>
            </a:r>
            <a:r>
              <a:rPr lang="en-US" sz="3600" dirty="0"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600" dirty="0">
                <a:latin typeface="Consolas" panose="020B0609020204030204" pitchFamily="49" charset="0"/>
              </a:rPr>
              <a:t>&gt; + (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600" dirty="0">
                <a:latin typeface="Consolas" panose="020B0609020204030204" pitchFamily="49" charset="0"/>
              </a:rPr>
              <a:t> -&gt; </a:t>
            </a:r>
            <a:r>
              <a:rPr lang="en-CH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Opt</a:t>
            </a:r>
            <a:r>
              <a:rPr lang="en-US" sz="3600" dirty="0"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</a:t>
            </a:r>
            <a:r>
              <a:rPr lang="en-US" sz="3600" dirty="0">
                <a:latin typeface="Consolas" panose="020B0609020204030204" pitchFamily="49" charset="0"/>
              </a:rPr>
              <a:t>&gt;)</a:t>
            </a:r>
            <a:r>
              <a:rPr lang="en-CH" sz="3600" dirty="0">
                <a:latin typeface="Consolas" panose="020B0609020204030204" pitchFamily="49" charset="0"/>
              </a:rPr>
              <a:t> </a:t>
            </a:r>
            <a:r>
              <a:rPr lang="en-US" sz="3600" dirty="0">
                <a:latin typeface="Consolas" panose="020B0609020204030204" pitchFamily="49" charset="0"/>
              </a:rPr>
              <a:t>-&gt; </a:t>
            </a:r>
            <a:r>
              <a:rPr lang="en-CH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Opt</a:t>
            </a:r>
            <a:r>
              <a:rPr lang="en-US" sz="3600" dirty="0"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</a:t>
            </a:r>
            <a:r>
              <a:rPr lang="en-US" sz="36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F565C-82F8-B50E-FE88-15DC52AF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93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5671575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E67F-C00F-EDE4-FF78-4F3416F24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General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40FA7-90FE-3470-446C-4A0A6E4D7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Create </a:t>
            </a:r>
            <a:r>
              <a:rPr lang="en-CH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en-CH" sz="3600" dirty="0">
                <a:latin typeface="Consolas" panose="020B0609020204030204" pitchFamily="49" charset="0"/>
              </a:rPr>
              <a:t>&lt;</a:t>
            </a:r>
            <a:r>
              <a:rPr lang="en-CH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CH" sz="3600" dirty="0">
                <a:latin typeface="Consolas" panose="020B0609020204030204" pitchFamily="49" charset="0"/>
              </a:rPr>
              <a:t>&gt;</a:t>
            </a:r>
            <a:r>
              <a:rPr lang="en-CH" dirty="0"/>
              <a:t> from </a:t>
            </a:r>
            <a:r>
              <a:rPr lang="en-CH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endParaRPr lang="en-CH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CH" dirty="0"/>
          </a:p>
          <a:p>
            <a:r>
              <a:rPr lang="en-CH" dirty="0"/>
              <a:t>Map </a:t>
            </a:r>
            <a:r>
              <a:rPr lang="en-CH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en-CH" sz="3600" dirty="0">
                <a:latin typeface="Consolas" panose="020B0609020204030204" pitchFamily="49" charset="0"/>
              </a:rPr>
              <a:t>&lt;</a:t>
            </a:r>
            <a:r>
              <a:rPr lang="en-CH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CH" sz="3600" dirty="0">
                <a:latin typeface="Consolas" panose="020B0609020204030204" pitchFamily="49" charset="0"/>
              </a:rPr>
              <a:t>&gt;</a:t>
            </a:r>
            <a:r>
              <a:rPr lang="en-CH" dirty="0"/>
              <a:t> with </a:t>
            </a:r>
            <a:r>
              <a:rPr lang="en-CH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CH" sz="3600" dirty="0">
                <a:latin typeface="Consolas" panose="020B0609020204030204" pitchFamily="49" charset="0"/>
              </a:rPr>
              <a:t> -&gt; </a:t>
            </a:r>
            <a:r>
              <a:rPr lang="en-CH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en-CH" sz="3600" dirty="0">
                <a:latin typeface="Consolas" panose="020B0609020204030204" pitchFamily="49" charset="0"/>
              </a:rPr>
              <a:t>&lt;</a:t>
            </a:r>
            <a:r>
              <a:rPr lang="en-CH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</a:t>
            </a:r>
            <a:r>
              <a:rPr lang="en-CH" sz="3600" dirty="0">
                <a:latin typeface="Consolas" panose="020B0609020204030204" pitchFamily="49" charset="0"/>
              </a:rPr>
              <a:t>&gt;</a:t>
            </a:r>
            <a:r>
              <a:rPr lang="en-CH" dirty="0"/>
              <a:t> to </a:t>
            </a:r>
            <a:r>
              <a:rPr lang="en-CH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en-CH" sz="3600" dirty="0">
                <a:latin typeface="Consolas" panose="020B0609020204030204" pitchFamily="49" charset="0"/>
              </a:rPr>
              <a:t>&lt;</a:t>
            </a:r>
            <a:r>
              <a:rPr lang="en-CH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</a:t>
            </a:r>
            <a:r>
              <a:rPr lang="en-CH" sz="3600" dirty="0">
                <a:latin typeface="Consolas" panose="020B0609020204030204" pitchFamily="49" charset="0"/>
              </a:rPr>
              <a:t>&gt;</a:t>
            </a:r>
            <a:endParaRPr lang="en-CH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159C7-21E7-2738-3DCB-2F17584B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94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2313498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F3B2-CD59-8F2C-9509-D283216D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Math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73B80-CD7E-2C15-5E55-230273138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“Create” = </a:t>
            </a:r>
            <a:r>
              <a:rPr lang="en-CH" dirty="0">
                <a:highlight>
                  <a:srgbClr val="FFFF00"/>
                </a:highlight>
              </a:rPr>
              <a:t>Return</a:t>
            </a:r>
          </a:p>
          <a:p>
            <a:endParaRPr lang="en-CH" dirty="0"/>
          </a:p>
          <a:p>
            <a:r>
              <a:rPr lang="en-CH" dirty="0"/>
              <a:t>“Map” = </a:t>
            </a:r>
            <a:r>
              <a:rPr lang="en-CH" dirty="0">
                <a:highlight>
                  <a:srgbClr val="FFFF00"/>
                </a:highlight>
              </a:rPr>
              <a:t>Bind</a:t>
            </a:r>
          </a:p>
          <a:p>
            <a:endParaRPr lang="en-CH" dirty="0"/>
          </a:p>
          <a:p>
            <a:r>
              <a:rPr lang="en-CH" dirty="0"/>
              <a:t>“Value” = </a:t>
            </a:r>
            <a:r>
              <a:rPr lang="en-CH" dirty="0">
                <a:highlight>
                  <a:srgbClr val="FFFF00"/>
                </a:highlight>
              </a:rPr>
              <a:t>Monad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1E4B8-3E82-7EF7-4997-C1AF76225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95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0968202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870C-C6A5-CAF2-EF81-EA7E50FFD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Monads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5DD05-6B70-8684-BC8E-139F1396A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“Design pattern” for abstractions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3A924-89EC-054A-90ED-35F062BE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96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32246884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84BBA-699F-76AF-6450-6B0E658A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Monad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FC80F-957C-5191-051A-704A3B62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Weather</a:t>
            </a:r>
            <a:r>
              <a:rPr lang="en-US" sz="3600" dirty="0" err="1">
                <a:latin typeface="Consolas" panose="020B0609020204030204" pitchFamily="49" charset="0"/>
              </a:rPr>
              <a:t>.today</a:t>
            </a:r>
            <a:r>
              <a:rPr lang="en-US" sz="3600" dirty="0">
                <a:latin typeface="Consolas" panose="020B0609020204030204" pitchFamily="49" charset="0"/>
              </a:rPr>
              <a:t>()</a:t>
            </a:r>
            <a:endParaRPr lang="en-CH" sz="3600" dirty="0">
              <a:latin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</a:rPr>
              <a:t>      .</a:t>
            </a:r>
            <a:r>
              <a:rPr lang="en-US" sz="3600" dirty="0" err="1">
                <a:highlight>
                  <a:srgbClr val="FFFF00"/>
                </a:highlight>
                <a:latin typeface="Consolas" panose="020B0609020204030204" pitchFamily="49" charset="0"/>
              </a:rPr>
              <a:t>thenApply</a:t>
            </a:r>
            <a:r>
              <a:rPr lang="en-US" sz="3600" dirty="0">
                <a:latin typeface="Consolas" panose="020B0609020204030204" pitchFamily="49" charset="0"/>
              </a:rPr>
              <a:t>(w -&gt; 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"Today: " </a:t>
            </a:r>
            <a:r>
              <a:rPr lang="en-US" sz="3600" dirty="0">
                <a:latin typeface="Consolas" panose="020B0609020204030204" pitchFamily="49" charset="0"/>
              </a:rPr>
              <a:t>+ w)</a:t>
            </a:r>
            <a:endParaRPr lang="en-CH" sz="3600" dirty="0">
              <a:latin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</a:rPr>
              <a:t>      .</a:t>
            </a:r>
            <a:r>
              <a:rPr lang="en-US" sz="3600" dirty="0" err="1">
                <a:highlight>
                  <a:srgbClr val="FFFF00"/>
                </a:highlight>
                <a:latin typeface="Consolas" panose="020B0609020204030204" pitchFamily="49" charset="0"/>
              </a:rPr>
              <a:t>acceptEither</a:t>
            </a:r>
            <a:r>
              <a:rPr lang="en-US" sz="3600" dirty="0">
                <a:latin typeface="Consolas" panose="020B0609020204030204" pitchFamily="49" charset="0"/>
              </a:rPr>
              <a:t>(</a:t>
            </a:r>
            <a:endParaRPr lang="en-CH" sz="3600" dirty="0">
              <a:latin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</a:rPr>
              <a:t>        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Weather</a:t>
            </a:r>
            <a:r>
              <a:rPr lang="en-US" sz="3600" dirty="0" err="1">
                <a:latin typeface="Consolas" panose="020B0609020204030204" pitchFamily="49" charset="0"/>
              </a:rPr>
              <a:t>.yesterday</a:t>
            </a:r>
            <a:r>
              <a:rPr lang="en-US" sz="3600" dirty="0">
                <a:latin typeface="Consolas" panose="020B0609020204030204" pitchFamily="49" charset="0"/>
              </a:rPr>
              <a:t>()</a:t>
            </a:r>
            <a:br>
              <a:rPr lang="en-US" sz="3600" dirty="0">
                <a:latin typeface="Consolas" panose="020B0609020204030204" pitchFamily="49" charset="0"/>
              </a:rPr>
            </a:br>
            <a:r>
              <a:rPr lang="en-US" sz="3600" dirty="0">
                <a:latin typeface="Consolas" panose="020B0609020204030204" pitchFamily="49" charset="0"/>
              </a:rPr>
              <a:t>          .</a:t>
            </a:r>
            <a:r>
              <a:rPr lang="en-US" sz="3600" dirty="0" err="1">
                <a:highlight>
                  <a:srgbClr val="FFFF00"/>
                </a:highlight>
                <a:latin typeface="Consolas" panose="020B0609020204030204" pitchFamily="49" charset="0"/>
              </a:rPr>
              <a:t>thenApply</a:t>
            </a:r>
            <a:r>
              <a:rPr lang="en-US" sz="3600" dirty="0">
                <a:latin typeface="Consolas" panose="020B0609020204030204" pitchFamily="49" charset="0"/>
              </a:rPr>
              <a:t>(w-&gt;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"Yesterday: " </a:t>
            </a:r>
            <a:r>
              <a:rPr lang="en-US" sz="3600" dirty="0">
                <a:latin typeface="Consolas" panose="020B0609020204030204" pitchFamily="49" charset="0"/>
              </a:rPr>
              <a:t>+ w),</a:t>
            </a:r>
            <a:endParaRPr lang="en-CH" sz="3600">
              <a:latin typeface="Consolas" panose="020B0609020204030204" pitchFamily="49" charset="0"/>
            </a:endParaRPr>
          </a:p>
          <a:p>
            <a:r>
              <a:rPr lang="en-US" sz="3600">
                <a:latin typeface="Consolas" panose="020B0609020204030204" pitchFamily="49" charset="0"/>
              </a:rPr>
              <a:t>        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</a:t>
            </a:r>
            <a:r>
              <a:rPr lang="en-US" sz="3600" dirty="0" err="1">
                <a:latin typeface="Consolas" panose="020B0609020204030204" pitchFamily="49" charset="0"/>
              </a:rPr>
              <a:t>.out</a:t>
            </a:r>
            <a:r>
              <a:rPr lang="en-US" sz="3600" dirty="0">
                <a:latin typeface="Consolas" panose="020B0609020204030204" pitchFamily="49" charset="0"/>
              </a:rPr>
              <a:t>::</a:t>
            </a:r>
            <a:r>
              <a:rPr lang="en-US" sz="3600" dirty="0" err="1">
                <a:latin typeface="Consolas" panose="020B0609020204030204" pitchFamily="49" charset="0"/>
              </a:rPr>
              <a:t>println</a:t>
            </a:r>
            <a:br>
              <a:rPr lang="en-US" sz="3600" dirty="0">
                <a:latin typeface="Consolas" panose="020B0609020204030204" pitchFamily="49" charset="0"/>
              </a:rPr>
            </a:br>
            <a:r>
              <a:rPr lang="en-US" sz="3600" dirty="0">
                <a:latin typeface="Consolas" panose="020B0609020204030204" pitchFamily="49" charset="0"/>
              </a:rPr>
              <a:t>       );</a:t>
            </a:r>
            <a:endParaRPr lang="en-CH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3D65C-1A41-D371-26D1-54FA93D0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97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38197771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E52D-D07D-4D5D-844D-EED75F69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we</a:t>
            </a:r>
            <a:br>
              <a:rPr lang="en-US" dirty="0"/>
            </a:br>
            <a:r>
              <a:rPr lang="en-US" dirty="0"/>
              <a:t>test async code?</a:t>
            </a:r>
            <a:endParaRPr lang="en-C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24EC-593E-4274-8554-4C702113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98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786951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47ED-D8C1-455F-B5F0-90784ECA5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94B27-4F77-49B6-9E5C-ED8809FC4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</a:rPr>
              <a:t>printWeather</a:t>
            </a:r>
            <a:r>
              <a:rPr lang="en-US" sz="3600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</a:t>
            </a:r>
            <a:r>
              <a:rPr lang="en-US" sz="3600" dirty="0" err="1">
                <a:latin typeface="Consolas" panose="020B0609020204030204" pitchFamily="49" charset="0"/>
              </a:rPr>
              <a:t>getString</a:t>
            </a:r>
            <a:r>
              <a:rPr lang="en-US" sz="3600" dirty="0">
                <a:latin typeface="Consolas" panose="020B0609020204030204" pitchFamily="49" charset="0"/>
              </a:rPr>
              <a:t>(...)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.</a:t>
            </a:r>
            <a:r>
              <a:rPr lang="en-US" sz="3600" dirty="0" err="1">
                <a:latin typeface="Consolas" panose="020B0609020204030204" pitchFamily="49" charset="0"/>
              </a:rPr>
              <a:t>thenApply</a:t>
            </a:r>
            <a:r>
              <a:rPr lang="en-US" sz="3600" dirty="0">
                <a:latin typeface="Consolas" panose="020B0609020204030204" pitchFamily="49" charset="0"/>
              </a:rPr>
              <a:t>(</a:t>
            </a:r>
            <a:r>
              <a:rPr lang="en-US" sz="3600" dirty="0" err="1">
                <a:latin typeface="Consolas" panose="020B0609020204030204" pitchFamily="49" charset="0"/>
              </a:rPr>
              <a:t>parseWeather</a:t>
            </a:r>
            <a:r>
              <a:rPr lang="en-US" sz="3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.</a:t>
            </a:r>
            <a:r>
              <a:rPr lang="en-US" sz="3600" dirty="0" err="1">
                <a:latin typeface="Consolas" panose="020B0609020204030204" pitchFamily="49" charset="0"/>
              </a:rPr>
              <a:t>thenAccept</a:t>
            </a:r>
            <a:r>
              <a:rPr lang="en-US" sz="3600" dirty="0">
                <a:latin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</a:t>
            </a:r>
            <a:r>
              <a:rPr lang="en-US" sz="3600" dirty="0" err="1">
                <a:latin typeface="Consolas" panose="020B0609020204030204" pitchFamily="49" charset="0"/>
              </a:rPr>
              <a:t>.out</a:t>
            </a:r>
            <a:r>
              <a:rPr lang="en-US" sz="3600" dirty="0">
                <a:latin typeface="Consolas" panose="020B0609020204030204" pitchFamily="49" charset="0"/>
              </a:rPr>
              <a:t>::</a:t>
            </a:r>
            <a:r>
              <a:rPr lang="en-US" sz="3600" dirty="0" err="1">
                <a:latin typeface="Consolas" panose="020B0609020204030204" pitchFamily="49" charset="0"/>
              </a:rPr>
              <a:t>println</a:t>
            </a:r>
            <a:r>
              <a:rPr lang="en-US" sz="3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A47A6-6675-4B8B-BD81-FD4631A5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99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53302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04040"/>
      </a:dk2>
      <a:lt2>
        <a:srgbClr val="E0E0E0"/>
      </a:lt2>
      <a:accent1>
        <a:srgbClr val="F00000"/>
      </a:accent1>
      <a:accent2>
        <a:srgbClr val="00F000"/>
      </a:accent2>
      <a:accent3>
        <a:srgbClr val="A00000"/>
      </a:accent3>
      <a:accent4>
        <a:srgbClr val="00C040"/>
      </a:accent4>
      <a:accent5>
        <a:srgbClr val="0040A0"/>
      </a:accent5>
      <a:accent6>
        <a:srgbClr val="F0D000"/>
      </a:accent6>
      <a:hlink>
        <a:srgbClr val="595959"/>
      </a:hlink>
      <a:folHlink>
        <a:srgbClr val="595959"/>
      </a:folHlink>
    </a:clrScheme>
    <a:fontScheme name="Custom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40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334D4E6D-1CDD-42D4-AE77-8E076E698E62}" vid="{19D2DF08-1626-4128-9D3D-D40F0A8396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2990</Words>
  <Application>Microsoft Office PowerPoint</Application>
  <PresentationFormat>Widescreen</PresentationFormat>
  <Paragraphs>737</Paragraphs>
  <Slides>140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140</vt:i4>
      </vt:variant>
    </vt:vector>
  </HeadingPairs>
  <TitlesOfParts>
    <vt:vector size="145" baseType="lpstr">
      <vt:lpstr>Arial</vt:lpstr>
      <vt:lpstr>Calibri</vt:lpstr>
      <vt:lpstr>Calibri Light</vt:lpstr>
      <vt:lpstr>Consolas</vt:lpstr>
      <vt:lpstr>Office Theme</vt:lpstr>
      <vt:lpstr>Asynchrony</vt:lpstr>
      <vt:lpstr>Sync</vt:lpstr>
      <vt:lpstr>PowerPoint Presentation</vt:lpstr>
      <vt:lpstr>PowerPoint Presentation</vt:lpstr>
      <vt:lpstr>Async</vt:lpstr>
      <vt:lpstr>PowerPoint Presentation</vt:lpstr>
      <vt:lpstr>PowerPoint Presentation</vt:lpstr>
      <vt:lpstr>Objectives</vt:lpstr>
      <vt:lpstr>What are async operations?</vt:lpstr>
      <vt:lpstr>Async</vt:lpstr>
      <vt:lpstr>Low-level computation</vt:lpstr>
      <vt:lpstr>Low-level interactions</vt:lpstr>
      <vt:lpstr>But…</vt:lpstr>
      <vt:lpstr>High-level goal</vt:lpstr>
      <vt:lpstr>Async results</vt:lpstr>
      <vt:lpstr>Async errors</vt:lpstr>
      <vt:lpstr>Async goals</vt:lpstr>
      <vt:lpstr>Composition</vt:lpstr>
      <vt:lpstr>PowerPoint Presentation</vt:lpstr>
      <vt:lpstr>PowerPoint Presentation</vt:lpstr>
      <vt:lpstr>Error composition</vt:lpstr>
      <vt:lpstr>Completion-based</vt:lpstr>
      <vt:lpstr>Readiness-based</vt:lpstr>
      <vt:lpstr>Readiness problem</vt:lpstr>
      <vt:lpstr>Shared state</vt:lpstr>
      <vt:lpstr>Who goes first?</vt:lpstr>
      <vt:lpstr>PowerPoint Presentation</vt:lpstr>
      <vt:lpstr>Message passing</vt:lpstr>
      <vt:lpstr>PowerPoint Presentation</vt:lpstr>
      <vt:lpstr>How can we write maintainable async code?</vt:lpstr>
      <vt:lpstr>Naïve version: Callbacks</vt:lpstr>
      <vt:lpstr>Combining callbacks</vt:lpstr>
      <vt:lpstr>Error callbacks</vt:lpstr>
      <vt:lpstr>“Callback hell”</vt:lpstr>
      <vt:lpstr>Callbacks</vt:lpstr>
      <vt:lpstr>“Futures”</vt:lpstr>
      <vt:lpstr>Boxes</vt:lpstr>
      <vt:lpstr>Future composition</vt:lpstr>
      <vt:lpstr>In Java</vt:lpstr>
      <vt:lpstr>Sync vs async</vt:lpstr>
      <vt:lpstr>“Then”</vt:lpstr>
      <vt:lpstr>PowerPoint Presentation</vt:lpstr>
      <vt:lpstr>PowerPoint Presentation</vt:lpstr>
      <vt:lpstr>PowerPoint Presentation</vt:lpstr>
      <vt:lpstr>“And”</vt:lpstr>
      <vt:lpstr>“All”</vt:lpstr>
      <vt:lpstr>“Any”</vt:lpstr>
      <vt:lpstr>And so on…</vt:lpstr>
      <vt:lpstr>Warning: Rate limits</vt:lpstr>
      <vt:lpstr>Creation</vt:lpstr>
      <vt:lpstr>PowerPoint Presentation</vt:lpstr>
      <vt:lpstr>PowerPoint Presentation</vt:lpstr>
      <vt:lpstr>PowerPoint Presentation</vt:lpstr>
      <vt:lpstr>Future creation is low-level</vt:lpstr>
      <vt:lpstr>Exercise</vt:lpstr>
      <vt:lpstr>PowerPoint Presentation</vt:lpstr>
      <vt:lpstr>PowerPoint Presentation</vt:lpstr>
      <vt:lpstr>PowerPoint Presentation</vt:lpstr>
      <vt:lpstr>“Sync over async”</vt:lpstr>
      <vt:lpstr>“Sync over async” is for…</vt:lpstr>
      <vt:lpstr>Sync errors</vt:lpstr>
      <vt:lpstr>Sync vs async errors in Java</vt:lpstr>
      <vt:lpstr>Sync errors are for…</vt:lpstr>
      <vt:lpstr>Sync error example</vt:lpstr>
      <vt:lpstr>Never do this in Java</vt:lpstr>
      <vt:lpstr>Instead…</vt:lpstr>
      <vt:lpstr>Also never do this</vt:lpstr>
      <vt:lpstr>Instead…</vt:lpstr>
      <vt:lpstr>Canceling?</vt:lpstr>
      <vt:lpstr>Cancellation goal</vt:lpstr>
      <vt:lpstr>PowerPoint Presentation</vt:lpstr>
      <vt:lpstr>Cooperative cancellation in Java</vt:lpstr>
      <vt:lpstr>Coop. cancellation example</vt:lpstr>
      <vt:lpstr>PowerPoint Presentation</vt:lpstr>
      <vt:lpstr>Progress</vt:lpstr>
      <vt:lpstr>Progress units</vt:lpstr>
      <vt:lpstr>Progress in Java</vt:lpstr>
      <vt:lpstr>Progress example</vt:lpstr>
      <vt:lpstr>Hard to estimate time</vt:lpstr>
      <vt:lpstr>Indeterminate progress</vt:lpstr>
      <vt:lpstr>Exercise</vt:lpstr>
      <vt:lpstr>PowerPoint Presentation</vt:lpstr>
      <vt:lpstr>PowerPoint Presentation</vt:lpstr>
      <vt:lpstr>PowerPoint Presentation</vt:lpstr>
      <vt:lpstr>PowerPoint Presentation</vt:lpstr>
      <vt:lpstr>Futures in other languages</vt:lpstr>
      <vt:lpstr>Async &amp; await</vt:lpstr>
      <vt:lpstr>PowerPoint Presentation</vt:lpstr>
      <vt:lpstr>Coroutines</vt:lpstr>
      <vt:lpstr>PowerPoint Presentation</vt:lpstr>
      <vt:lpstr>Futures as functions</vt:lpstr>
      <vt:lpstr>Creation and composition</vt:lpstr>
      <vt:lpstr>Optional&lt;T&gt;</vt:lpstr>
      <vt:lpstr>General case</vt:lpstr>
      <vt:lpstr>Math names</vt:lpstr>
      <vt:lpstr>Monads</vt:lpstr>
      <vt:lpstr>Monad example</vt:lpstr>
      <vt:lpstr>How should we test async code?</vt:lpstr>
      <vt:lpstr>Problem</vt:lpstr>
      <vt:lpstr>PowerPoint Presentation</vt:lpstr>
      <vt:lpstr>Test?</vt:lpstr>
      <vt:lpstr>Sleeping in tests</vt:lpstr>
      <vt:lpstr>Problem</vt:lpstr>
      <vt:lpstr>Refactoring</vt:lpstr>
      <vt:lpstr>Test?</vt:lpstr>
      <vt:lpstr>In Java &amp; JUnit…</vt:lpstr>
      <vt:lpstr>PowerPoint Presentation</vt:lpstr>
      <vt:lpstr>…without extra dependencies</vt:lpstr>
      <vt:lpstr>Not always feasible</vt:lpstr>
      <vt:lpstr>Add explicit callback</vt:lpstr>
      <vt:lpstr>Testing callbacks?</vt:lpstr>
      <vt:lpstr>PowerPoint Presentation</vt:lpstr>
      <vt:lpstr>Use Futures</vt:lpstr>
      <vt:lpstr>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does asynchrony interact with software design?</vt:lpstr>
      <vt:lpstr>Design question</vt:lpstr>
      <vt:lpstr>Make everything async?</vt:lpstr>
      <vt:lpstr>Async is viral</vt:lpstr>
      <vt:lpstr>...almost</vt:lpstr>
      <vt:lpstr>Async is viral</vt:lpstr>
      <vt:lpstr>Example</vt:lpstr>
      <vt:lpstr>Async interfaces</vt:lpstr>
      <vt:lpstr>PowerPoint Presentation</vt:lpstr>
      <vt:lpstr>“Could” take a while?</vt:lpstr>
      <vt:lpstr>“You Aren’t Gonna Need It”</vt:lpstr>
      <vt:lpstr>Be consistent</vt:lpstr>
      <vt:lpstr>Be consistent</vt:lpstr>
      <vt:lpstr>Async + iterable = ?</vt:lpstr>
      <vt:lpstr>Batch?</vt:lpstr>
      <vt:lpstr>Parallelize?</vt:lpstr>
      <vt:lpstr>Stream</vt:lpstr>
      <vt:lpstr>“React” to events</vt:lpstr>
      <vt:lpstr>Reactive operations</vt:lpstr>
      <vt:lpstr>Reactive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Asynchrony</dc:title>
  <dc:creator>Solal Pirelli</dc:creator>
  <cp:lastModifiedBy>Solal Pirelli</cp:lastModifiedBy>
  <cp:revision>1</cp:revision>
  <dcterms:created xsi:type="dcterms:W3CDTF">2022-11-21T19:21:08Z</dcterms:created>
  <dcterms:modified xsi:type="dcterms:W3CDTF">2023-05-09T13:13:23Z</dcterms:modified>
</cp:coreProperties>
</file>