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>
        <p:scale>
          <a:sx n="125" d="100"/>
          <a:sy n="125" d="100"/>
        </p:scale>
        <p:origin x="-24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2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3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37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13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39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85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81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86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1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65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A1D2-3966-47E8-9E81-58FC06924782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9EB10-31D0-426F-BD73-19E7D730980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01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55287" y="2874800"/>
            <a:ext cx="4320000" cy="1532238"/>
          </a:xfrm>
          <a:prstGeom prst="rect">
            <a:avLst/>
          </a:prstGeom>
          <a:noFill/>
          <a:ln w="25400" cap="rnd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2455287" y="2108680"/>
            <a:ext cx="759940" cy="766121"/>
          </a:xfrm>
          <a:prstGeom prst="line">
            <a:avLst/>
          </a:prstGeom>
          <a:ln w="25400" cap="rnd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6774485" y="2113921"/>
            <a:ext cx="759941" cy="766737"/>
          </a:xfrm>
          <a:prstGeom prst="line">
            <a:avLst/>
          </a:prstGeom>
          <a:ln w="25400" cap="rnd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2451168" y="3649157"/>
            <a:ext cx="766119" cy="774357"/>
          </a:xfrm>
          <a:prstGeom prst="line">
            <a:avLst/>
          </a:prstGeom>
          <a:ln w="25400" cap="rnd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6774485" y="3630300"/>
            <a:ext cx="766119" cy="774357"/>
          </a:xfrm>
          <a:prstGeom prst="line">
            <a:avLst/>
          </a:prstGeom>
          <a:ln w="25400" cap="rnd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3215227" y="2108681"/>
            <a:ext cx="1544" cy="1532238"/>
          </a:xfrm>
          <a:prstGeom prst="line">
            <a:avLst/>
          </a:prstGeom>
          <a:ln w="25400" cap="rnd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7534426" y="2106300"/>
            <a:ext cx="0" cy="1540476"/>
          </a:xfrm>
          <a:prstGeom prst="line">
            <a:avLst/>
          </a:prstGeom>
          <a:ln w="25400" cap="rnd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3216772" y="2108681"/>
            <a:ext cx="4320000" cy="0"/>
          </a:xfrm>
          <a:prstGeom prst="line">
            <a:avLst/>
          </a:prstGeom>
          <a:ln w="25400" cap="rnd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 flipV="1">
            <a:off x="3216257" y="3640301"/>
            <a:ext cx="4320000" cy="0"/>
          </a:xfrm>
          <a:prstGeom prst="line">
            <a:avLst/>
          </a:prstGeom>
          <a:ln w="25400" cap="rnd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3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455287" y="2874800"/>
            <a:ext cx="3240000" cy="1532238"/>
          </a:xfrm>
          <a:prstGeom prst="rect">
            <a:avLst/>
          </a:prstGeom>
          <a:noFill/>
          <a:ln w="50800" cap="rnd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Gerader Verbinder 2"/>
          <p:cNvCxnSpPr/>
          <p:nvPr/>
        </p:nvCxnSpPr>
        <p:spPr>
          <a:xfrm flipV="1">
            <a:off x="2455287" y="2108680"/>
            <a:ext cx="759940" cy="766121"/>
          </a:xfrm>
          <a:prstGeom prst="line">
            <a:avLst/>
          </a:prstGeom>
          <a:ln w="50800" cap="rnd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 flipV="1">
            <a:off x="5696891" y="2113921"/>
            <a:ext cx="759941" cy="766737"/>
          </a:xfrm>
          <a:prstGeom prst="line">
            <a:avLst/>
          </a:prstGeom>
          <a:ln w="50800" cap="rnd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2451168" y="3649157"/>
            <a:ext cx="766119" cy="774357"/>
          </a:xfrm>
          <a:prstGeom prst="line">
            <a:avLst/>
          </a:prstGeom>
          <a:ln w="50800" cap="rnd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5696891" y="3630300"/>
            <a:ext cx="766119" cy="774357"/>
          </a:xfrm>
          <a:prstGeom prst="line">
            <a:avLst/>
          </a:prstGeom>
          <a:ln w="50800" cap="rnd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3215227" y="2108681"/>
            <a:ext cx="1544" cy="1532238"/>
          </a:xfrm>
          <a:prstGeom prst="line">
            <a:avLst/>
          </a:prstGeom>
          <a:ln w="50800" cap="rnd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H="1" flipV="1">
            <a:off x="6456257" y="2108680"/>
            <a:ext cx="0" cy="1521620"/>
          </a:xfrm>
          <a:prstGeom prst="line">
            <a:avLst/>
          </a:prstGeom>
          <a:ln w="50800" cap="rnd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H="1">
            <a:off x="3216772" y="2108681"/>
            <a:ext cx="3240000" cy="0"/>
          </a:xfrm>
          <a:prstGeom prst="line">
            <a:avLst/>
          </a:prstGeom>
          <a:ln w="50800" cap="rnd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 flipV="1">
            <a:off x="3216257" y="3640301"/>
            <a:ext cx="3240000" cy="0"/>
          </a:xfrm>
          <a:prstGeom prst="line">
            <a:avLst/>
          </a:prstGeom>
          <a:ln w="50800" cap="rnd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73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/>
          <p:nvPr/>
        </p:nvCxnSpPr>
        <p:spPr>
          <a:xfrm flipV="1">
            <a:off x="2202180" y="3198341"/>
            <a:ext cx="1043527" cy="1079019"/>
          </a:xfrm>
          <a:prstGeom prst="line">
            <a:avLst/>
          </a:prstGeom>
          <a:ln w="12700" cap="rnd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3245707" y="1267460"/>
            <a:ext cx="0" cy="1930880"/>
          </a:xfrm>
          <a:prstGeom prst="line">
            <a:avLst/>
          </a:prstGeom>
          <a:ln w="12700" cap="rnd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H="1">
            <a:off x="3247252" y="3198340"/>
            <a:ext cx="4688978" cy="1"/>
          </a:xfrm>
          <a:prstGeom prst="line">
            <a:avLst/>
          </a:prstGeom>
          <a:ln w="12700" cap="rnd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067" y="1659751"/>
            <a:ext cx="4938188" cy="23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0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/>
          <p:cNvCxnSpPr/>
          <p:nvPr/>
        </p:nvCxnSpPr>
        <p:spPr>
          <a:xfrm flipV="1">
            <a:off x="2202180" y="3198341"/>
            <a:ext cx="1043527" cy="1079019"/>
          </a:xfrm>
          <a:prstGeom prst="line">
            <a:avLst/>
          </a:prstGeom>
          <a:ln w="12700" cap="rnd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/>
          <p:nvPr/>
        </p:nvCxnSpPr>
        <p:spPr>
          <a:xfrm flipV="1">
            <a:off x="3245707" y="1267460"/>
            <a:ext cx="0" cy="1930880"/>
          </a:xfrm>
          <a:prstGeom prst="line">
            <a:avLst/>
          </a:prstGeom>
          <a:ln w="12700" cap="rnd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 flipH="1">
            <a:off x="3247252" y="3198340"/>
            <a:ext cx="4688978" cy="1"/>
          </a:xfrm>
          <a:prstGeom prst="line">
            <a:avLst/>
          </a:prstGeom>
          <a:ln w="12700" cap="rnd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350" y="1658201"/>
            <a:ext cx="5114987" cy="234716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09" y="2223376"/>
            <a:ext cx="1080000" cy="62715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69" y="1665343"/>
            <a:ext cx="1080000" cy="62714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7" y="1665343"/>
            <a:ext cx="1080000" cy="62714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7" y="2789293"/>
            <a:ext cx="1080000" cy="62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8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/>
          <p:cNvCxnSpPr/>
          <p:nvPr/>
        </p:nvCxnSpPr>
        <p:spPr>
          <a:xfrm flipV="1">
            <a:off x="2202180" y="3198341"/>
            <a:ext cx="1043527" cy="1079019"/>
          </a:xfrm>
          <a:prstGeom prst="line">
            <a:avLst/>
          </a:prstGeom>
          <a:ln w="12700" cap="rnd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/>
          <p:nvPr/>
        </p:nvCxnSpPr>
        <p:spPr>
          <a:xfrm flipV="1">
            <a:off x="3245707" y="1267460"/>
            <a:ext cx="0" cy="1930880"/>
          </a:xfrm>
          <a:prstGeom prst="line">
            <a:avLst/>
          </a:prstGeom>
          <a:ln w="12700" cap="rnd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/>
          <p:cNvCxnSpPr/>
          <p:nvPr/>
        </p:nvCxnSpPr>
        <p:spPr>
          <a:xfrm flipH="1">
            <a:off x="3247252" y="3205960"/>
            <a:ext cx="4688978" cy="1"/>
          </a:xfrm>
          <a:prstGeom prst="line">
            <a:avLst/>
          </a:prstGeom>
          <a:ln w="12700" cap="rnd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28" y="2230519"/>
            <a:ext cx="1080000" cy="62986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22" y="1657966"/>
            <a:ext cx="5114987" cy="234716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93" y="1665110"/>
            <a:ext cx="1080000" cy="6298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18" y="2792235"/>
            <a:ext cx="1080000" cy="6298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76" y="1665110"/>
            <a:ext cx="1080000" cy="629865"/>
          </a:xfrm>
          <a:prstGeom prst="rect">
            <a:avLst/>
          </a:prstGeom>
        </p:spPr>
      </p:pic>
      <p:cxnSp>
        <p:nvCxnSpPr>
          <p:cNvPr id="16" name="Gerader Verbinder 15"/>
          <p:cNvCxnSpPr/>
          <p:nvPr/>
        </p:nvCxnSpPr>
        <p:spPr>
          <a:xfrm flipV="1">
            <a:off x="7231857" y="1669872"/>
            <a:ext cx="337376" cy="339903"/>
          </a:xfrm>
          <a:prstGeom prst="line">
            <a:avLst/>
          </a:prstGeom>
          <a:ln w="22225" cap="rnd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7617440" y="281184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095106" y="374547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891389" y="126433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3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Wengeler</dc:creator>
  <cp:lastModifiedBy>Simon Wengeler</cp:lastModifiedBy>
  <cp:revision>10</cp:revision>
  <dcterms:created xsi:type="dcterms:W3CDTF">2016-01-12T12:11:49Z</dcterms:created>
  <dcterms:modified xsi:type="dcterms:W3CDTF">2016-01-12T12:53:49Z</dcterms:modified>
</cp:coreProperties>
</file>