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74" r:id="rId8"/>
    <p:sldId id="275" r:id="rId9"/>
    <p:sldId id="276" r:id="rId10"/>
    <p:sldId id="261" r:id="rId11"/>
    <p:sldId id="263" r:id="rId12"/>
    <p:sldId id="265" r:id="rId13"/>
    <p:sldId id="271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0134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7705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790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84884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155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16664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4202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03313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1740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3740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68849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8736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61527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9458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3015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41747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8F80B-A628-425D-B3A1-2B0695012D5D}" type="datetimeFigureOut">
              <a:rPr lang="et-EE" smtClean="0"/>
              <a:t>15.01.2016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8CCCA5-816C-4E2B-9087-5AA4BDC9BCA4}" type="slidenum">
              <a:rPr lang="et-EE" smtClean="0"/>
              <a:t>‹Nr.›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683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5998" y="797510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knapsack problem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(3D)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466" y="2987899"/>
            <a:ext cx="9144000" cy="338402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5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8</a:t>
            </a: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</a:t>
            </a:r>
            <a:r>
              <a:rPr lang="en-US" sz="2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Eljasiak</a:t>
            </a:r>
            <a:endParaRPr lang="en-US" sz="2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de-DE" sz="2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stner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 Wengeler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Raffaele Piccini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Nicola Gheza</a:t>
            </a:r>
          </a:p>
          <a:p>
            <a:pPr algn="ctr"/>
            <a:r>
              <a:rPr lang="et-EE" sz="2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 Viigimäe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718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862" y="3120788"/>
            <a:ext cx="8596668" cy="1320800"/>
          </a:xfrm>
        </p:spPr>
        <p:txBody>
          <a:bodyPr/>
          <a:lstStyle/>
          <a:p>
            <a:r>
              <a:rPr lang="en-US" dirty="0" smtClean="0"/>
              <a:t>HILL CLIMBING ALGORITHM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4171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20" y="4069724"/>
            <a:ext cx="5793501" cy="2484740"/>
          </a:xfrm>
        </p:spPr>
      </p:pic>
      <p:sp>
        <p:nvSpPr>
          <p:cNvPr id="6" name="TextBox 5"/>
          <p:cNvSpPr txBox="1"/>
          <p:nvPr/>
        </p:nvSpPr>
        <p:spPr>
          <a:xfrm>
            <a:off x="677334" y="1803400"/>
            <a:ext cx="9419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Start with an arbitrary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neighbouring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solutions (change n random packages and fill the remaining empty 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best next solution based on an objective function (maximizing the value of a packing)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Repeat until no further improvements can be made</a:t>
            </a:r>
            <a:endParaRPr lang="et-E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4749" y="3011606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GENETIC ALGORITHM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0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Chromosomes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(an array consisting of 0’s and 1’s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of each individual are generated randomly for the initial population.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“genes” decide if a certain package in a certain state is included in the solution.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binary string is converted into a packing to evaluate the fitness of an individual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t-E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between algorithms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algorithm is the fastest but does not perform as well as other algorithms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Hill climbing algorithm might get stuck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Genetic algorithm is time consuming and has a lot of parameters that need to be taken into account (difficult to implement) but it is the most likely to find the optimal solution.</a:t>
            </a:r>
            <a:endParaRPr lang="et-E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5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466" y="2997958"/>
            <a:ext cx="8596668" cy="1320800"/>
          </a:xfrm>
        </p:spPr>
        <p:txBody>
          <a:bodyPr/>
          <a:lstStyle/>
          <a:p>
            <a:r>
              <a:rPr lang="en-US" dirty="0" smtClean="0"/>
              <a:t>ASSIGNMENT RESULTS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885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rectangular packages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solution to filling the entire cargo space with A,B and/or C packages has been found yet.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so far for maximizing a single packing: 324</a:t>
            </a:r>
          </a:p>
          <a:p>
            <a:endParaRPr lang="et-EE" sz="2800" dirty="0"/>
          </a:p>
        </p:txBody>
      </p:sp>
    </p:spTree>
    <p:extLst>
      <p:ext uri="{BB962C8B-B14F-4D97-AF65-F5344CB8AC3E}">
        <p14:creationId xmlns:p14="http://schemas.microsoft.com/office/powerpoint/2010/main" val="29284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pentomino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-shaped packages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possible to fill the entire cargo space with L,P and/or T packages.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result found so far for maximizing a single packing: </a:t>
            </a: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960</a:t>
            </a:r>
            <a:endParaRPr lang="et-E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43438"/>
            <a:ext cx="9118606" cy="20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2997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Greedy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1.2 The placement method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1.3 Experiments and results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Hill climbing algorithm	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2.1 Implementation</a:t>
            </a:r>
          </a:p>
          <a:p>
            <a:pPr marL="457200" lvl="1" indent="0">
              <a:buNone/>
            </a:pP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Experiments and results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Genetic algorithm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 Implementation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Experiments and results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Comparison between algorithms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Assignment results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5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Using rectangular packages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5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Using </a:t>
            </a:r>
            <a:r>
              <a:rPr lang="en-US" sz="15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pentomino</a:t>
            </a:r>
            <a:r>
              <a:rPr lang="en-US" sz="1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-shaped packages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7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13" y="299347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GREEDY ALGORITHM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t-E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435" y="203376"/>
            <a:ext cx="5344567" cy="665462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0839" y="787167"/>
            <a:ext cx="469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Implementation</a:t>
            </a:r>
            <a:endParaRPr lang="et-EE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placement method</a:t>
            </a:r>
            <a:endParaRPr lang="et-E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38" y="3443488"/>
            <a:ext cx="5956308" cy="3170195"/>
          </a:xfrm>
        </p:spPr>
      </p:pic>
      <p:sp>
        <p:nvSpPr>
          <p:cNvPr id="6" name="TextBox 5"/>
          <p:cNvSpPr txBox="1"/>
          <p:nvPr/>
        </p:nvSpPr>
        <p:spPr>
          <a:xfrm>
            <a:off x="464024" y="1588448"/>
            <a:ext cx="7920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Initial position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there an overlap at the initial position?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Move package as far to the back (y-axis), then as far to left (x-axis) and as far down (z-axis) as possible</a:t>
            </a:r>
          </a:p>
        </p:txBody>
      </p:sp>
    </p:spTree>
    <p:extLst>
      <p:ext uri="{BB962C8B-B14F-4D97-AF65-F5344CB8AC3E}">
        <p14:creationId xmlns:p14="http://schemas.microsoft.com/office/powerpoint/2010/main" val="35830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and results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2410419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15" y="1270000"/>
            <a:ext cx="7484028" cy="5502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9205" y="3143138"/>
            <a:ext cx="210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7841" y="1927007"/>
            <a:ext cx="2715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3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8" y="1187355"/>
            <a:ext cx="7712078" cy="5670645"/>
          </a:xfrm>
        </p:spPr>
      </p:pic>
      <p:sp>
        <p:nvSpPr>
          <p:cNvPr id="5" name="TextBox 4"/>
          <p:cNvSpPr txBox="1"/>
          <p:nvPr/>
        </p:nvSpPr>
        <p:spPr>
          <a:xfrm>
            <a:off x="8660116" y="3293449"/>
            <a:ext cx="193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100000 runs</a:t>
            </a:r>
          </a:p>
          <a:p>
            <a:endParaRPr lang="et-EE" dirty="0"/>
          </a:p>
        </p:txBody>
      </p:sp>
      <p:sp>
        <p:nvSpPr>
          <p:cNvPr id="6" name="TextBox 5"/>
          <p:cNvSpPr txBox="1"/>
          <p:nvPr/>
        </p:nvSpPr>
        <p:spPr>
          <a:xfrm>
            <a:off x="3511973" y="2051102"/>
            <a:ext cx="2861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Packages that remain unused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2" y="1201002"/>
            <a:ext cx="7693516" cy="5656997"/>
          </a:xfrm>
        </p:spPr>
      </p:pic>
      <p:sp>
        <p:nvSpPr>
          <p:cNvPr id="5" name="TextBox 4"/>
          <p:cNvSpPr txBox="1"/>
          <p:nvPr/>
        </p:nvSpPr>
        <p:spPr>
          <a:xfrm>
            <a:off x="3193576" y="2060812"/>
            <a:ext cx="2593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6078" y="3383170"/>
            <a:ext cx="289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09" y="1003726"/>
            <a:ext cx="7961813" cy="5854274"/>
          </a:xfrm>
        </p:spPr>
      </p:pic>
      <p:sp>
        <p:nvSpPr>
          <p:cNvPr id="5" name="TextBox 4"/>
          <p:cNvSpPr txBox="1"/>
          <p:nvPr/>
        </p:nvSpPr>
        <p:spPr>
          <a:xfrm>
            <a:off x="8412188" y="3284532"/>
            <a:ext cx="312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 packages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1000 runs</a:t>
            </a:r>
            <a:endParaRPr lang="et-E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2165" y="1776511"/>
            <a:ext cx="272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 the best total value</a:t>
            </a:r>
            <a:endParaRPr lang="et-E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338</Words>
  <Application>Microsoft Office PowerPoint</Application>
  <PresentationFormat>Breitbild</PresentationFormat>
  <Paragraphs>74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Facette</vt:lpstr>
      <vt:lpstr>The knapsack problem (3D)</vt:lpstr>
      <vt:lpstr>Contents</vt:lpstr>
      <vt:lpstr>  GREEDY ALGORITHM</vt:lpstr>
      <vt:lpstr>PowerPoint-Präsentation</vt:lpstr>
      <vt:lpstr>The placement method</vt:lpstr>
      <vt:lpstr>Experiments and results</vt:lpstr>
      <vt:lpstr>PowerPoint-Präsentation</vt:lpstr>
      <vt:lpstr>PowerPoint-Präsentation</vt:lpstr>
      <vt:lpstr>PowerPoint-Präsentation</vt:lpstr>
      <vt:lpstr>HILL CLIMBING ALGORITHM</vt:lpstr>
      <vt:lpstr>Implementation</vt:lpstr>
      <vt:lpstr>GENETIC ALGORITHM</vt:lpstr>
      <vt:lpstr>Implementation</vt:lpstr>
      <vt:lpstr>Comparison between algorithms</vt:lpstr>
      <vt:lpstr>ASSIGNMENT RESULTS</vt:lpstr>
      <vt:lpstr>Using rectangular packages</vt:lpstr>
      <vt:lpstr>Using pentomino-shaped packages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Knapsack problem</dc:title>
  <dc:creator>Henri Viigimäe</dc:creator>
  <cp:lastModifiedBy>temp</cp:lastModifiedBy>
  <cp:revision>104</cp:revision>
  <dcterms:created xsi:type="dcterms:W3CDTF">2016-01-14T10:26:54Z</dcterms:created>
  <dcterms:modified xsi:type="dcterms:W3CDTF">2016-01-15T15:32:12Z</dcterms:modified>
</cp:coreProperties>
</file>