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4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00A-26D9-4346-9081-A6D592997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312712" y="289295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651211" y="54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12712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9" name="Rechteck 8"/>
          <p:cNvSpPr/>
          <p:nvPr/>
        </p:nvSpPr>
        <p:spPr>
          <a:xfrm>
            <a:off x="2391033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6234391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9354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sp>
        <p:nvSpPr>
          <p:cNvPr id="12" name="Rechteck 11"/>
          <p:cNvSpPr/>
          <p:nvPr/>
        </p:nvSpPr>
        <p:spPr>
          <a:xfrm>
            <a:off x="8178988" y="454099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</a:p>
        </p:txBody>
      </p:sp>
      <p:sp>
        <p:nvSpPr>
          <p:cNvPr id="13" name="Rechteck 12"/>
          <p:cNvSpPr/>
          <p:nvPr/>
        </p:nvSpPr>
        <p:spPr>
          <a:xfrm>
            <a:off x="8931211" y="1045748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winkelte Verbindung 2"/>
          <p:cNvCxnSpPr>
            <a:stCxn id="5" idx="2"/>
            <a:endCxn id="12" idx="0"/>
          </p:cNvCxnSpPr>
          <p:nvPr/>
        </p:nvCxnSpPr>
        <p:spPr>
          <a:xfrm rot="16200000" flipH="1">
            <a:off x="6591831" y="2233837"/>
            <a:ext cx="748038" cy="3866276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5" idx="2"/>
            <a:endCxn id="11" idx="0"/>
          </p:cNvCxnSpPr>
          <p:nvPr/>
        </p:nvCxnSpPr>
        <p:spPr>
          <a:xfrm rot="5400000">
            <a:off x="2737014" y="2245296"/>
            <a:ext cx="748038" cy="384335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9" idx="0"/>
          </p:cNvCxnSpPr>
          <p:nvPr/>
        </p:nvCxnSpPr>
        <p:spPr>
          <a:xfrm rot="5400000">
            <a:off x="3697854" y="3206136"/>
            <a:ext cx="748038" cy="192167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10" idx="0"/>
          </p:cNvCxnSpPr>
          <p:nvPr/>
        </p:nvCxnSpPr>
        <p:spPr>
          <a:xfrm rot="16200000" flipH="1">
            <a:off x="5619532" y="3206135"/>
            <a:ext cx="748038" cy="192167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1"/>
            <a:endCxn id="9" idx="3"/>
          </p:cNvCxnSpPr>
          <p:nvPr/>
        </p:nvCxnSpPr>
        <p:spPr>
          <a:xfrm flipH="1">
            <a:off x="3831033" y="4990994"/>
            <a:ext cx="48167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5752712" y="4990994"/>
            <a:ext cx="48167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2"/>
            <a:endCxn id="8" idx="0"/>
          </p:cNvCxnSpPr>
          <p:nvPr/>
        </p:nvCxnSpPr>
        <p:spPr>
          <a:xfrm>
            <a:off x="5032712" y="3792956"/>
            <a:ext cx="0" cy="748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7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25597" y="84427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Display2D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69169" y="113615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725284" y="158615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95420" y="300628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285284" y="4030269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6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Wengeler</dc:creator>
  <cp:lastModifiedBy>temp</cp:lastModifiedBy>
  <cp:revision>10</cp:revision>
  <dcterms:created xsi:type="dcterms:W3CDTF">2016-01-16T14:55:03Z</dcterms:created>
  <dcterms:modified xsi:type="dcterms:W3CDTF">2016-01-18T11:59:28Z</dcterms:modified>
</cp:coreProperties>
</file>