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74" r:id="rId8"/>
    <p:sldId id="275" r:id="rId9"/>
    <p:sldId id="276" r:id="rId10"/>
    <p:sldId id="261" r:id="rId11"/>
    <p:sldId id="263" r:id="rId12"/>
    <p:sldId id="264" r:id="rId13"/>
    <p:sldId id="265" r:id="rId14"/>
    <p:sldId id="271" r:id="rId15"/>
    <p:sldId id="273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793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141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38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983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407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3446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8347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434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3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937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6207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871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9781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76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51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116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998" y="1940510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knapsack problem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(3D)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466" y="4050836"/>
            <a:ext cx="9144000" cy="232109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stner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862" y="3120788"/>
            <a:ext cx="8596668" cy="1320800"/>
          </a:xfrm>
        </p:spPr>
        <p:txBody>
          <a:bodyPr/>
          <a:lstStyle/>
          <a:p>
            <a:r>
              <a:rPr lang="en-US" dirty="0" smtClean="0"/>
              <a:t>HILL CLIMBING ALGORITHM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0" y="3978760"/>
            <a:ext cx="6233354" cy="2673386"/>
          </a:xfrm>
        </p:spPr>
      </p:pic>
      <p:sp>
        <p:nvSpPr>
          <p:cNvPr id="6" name="TextBox 5"/>
          <p:cNvSpPr txBox="1"/>
          <p:nvPr/>
        </p:nvSpPr>
        <p:spPr>
          <a:xfrm>
            <a:off x="677334" y="1803400"/>
            <a:ext cx="9419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an arbitrary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neighbouring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solutions (change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 random packages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fill the remaining empty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best next solution based on an objective function (maximizing the value of a packing)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until no further improvements can be made</a:t>
            </a:r>
            <a:endParaRPr lang="et-E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6754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749" y="3011606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 array consisting of 0’s and 1’s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of each individual are generated randomly for the initial population.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“genes” decide if a certain package in a certain state is included in the solution.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binary string is converted into a packing to evaluate the fitness of an individual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between algorithms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the fastest but does not perform as well as other algorithms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might get stuck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is time consuming and has a lot of parameters that need to be taken into account (difficult to implement) but it is the most likely to find the optimal solution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t-E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466" y="2997958"/>
            <a:ext cx="8596668" cy="1320800"/>
          </a:xfrm>
        </p:spPr>
        <p:txBody>
          <a:bodyPr/>
          <a:lstStyle/>
          <a:p>
            <a:r>
              <a:rPr lang="en-US" dirty="0" smtClean="0"/>
              <a:t>ASSIGNMENT RESULTS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885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rectangular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solution to filling the entire cargo space with A,B and/or C packages has been found yet.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so far for maximizing a single packing: 324</a:t>
            </a:r>
          </a:p>
          <a:p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fill the entire cargo space with L,P and/or T packages.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so far for maximizing a single packing: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9720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t-E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43438"/>
            <a:ext cx="9118606" cy="2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997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Greedy algorithm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The placement method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Hill climbing algorithm	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2.1 Implementation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Genetic algorithm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Implementation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Experiments and results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Comparison between algorithms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Assignment results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Using rectangular packages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Using </a:t>
            </a:r>
            <a:r>
              <a:rPr lang="en-US" sz="1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865" y="30578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GREEDY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88" y="60076"/>
            <a:ext cx="5344567" cy="66546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839" y="787167"/>
            <a:ext cx="469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Implementation</a:t>
            </a:r>
            <a:endParaRPr lang="et-EE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placement method</a:t>
            </a:r>
            <a:endParaRPr lang="et-E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96" y="3417248"/>
            <a:ext cx="5956308" cy="3170195"/>
          </a:xfrm>
        </p:spPr>
      </p:pic>
      <p:sp>
        <p:nvSpPr>
          <p:cNvPr id="6" name="TextBox 5"/>
          <p:cNvSpPr txBox="1"/>
          <p:nvPr/>
        </p:nvSpPr>
        <p:spPr>
          <a:xfrm>
            <a:off x="464024" y="1588448"/>
            <a:ext cx="7920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an overlap at the initial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Move package as far to the back (y-axis), then as far to left (x-axis) and as far down (z-axis) as possible</a:t>
            </a:r>
          </a:p>
        </p:txBody>
      </p:sp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8341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5" y="1270000"/>
            <a:ext cx="7484028" cy="550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9205" y="3143138"/>
            <a:ext cx="21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7841" y="1927007"/>
            <a:ext cx="271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8" y="1187355"/>
            <a:ext cx="7712078" cy="5670645"/>
          </a:xfrm>
        </p:spPr>
      </p:pic>
      <p:sp>
        <p:nvSpPr>
          <p:cNvPr id="5" name="TextBox 4"/>
          <p:cNvSpPr txBox="1"/>
          <p:nvPr/>
        </p:nvSpPr>
        <p:spPr>
          <a:xfrm>
            <a:off x="8660116" y="3293449"/>
            <a:ext cx="19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</a:p>
          <a:p>
            <a:endParaRPr lang="et-EE" dirty="0"/>
          </a:p>
        </p:txBody>
      </p:sp>
      <p:sp>
        <p:nvSpPr>
          <p:cNvPr id="6" name="TextBox 5"/>
          <p:cNvSpPr txBox="1"/>
          <p:nvPr/>
        </p:nvSpPr>
        <p:spPr>
          <a:xfrm>
            <a:off x="3511973" y="2051102"/>
            <a:ext cx="286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that remain unused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2" y="1201002"/>
            <a:ext cx="7693516" cy="5656997"/>
          </a:xfrm>
        </p:spPr>
      </p:pic>
      <p:sp>
        <p:nvSpPr>
          <p:cNvPr id="5" name="TextBox 4"/>
          <p:cNvSpPr txBox="1"/>
          <p:nvPr/>
        </p:nvSpPr>
        <p:spPr>
          <a:xfrm>
            <a:off x="3193576" y="2060812"/>
            <a:ext cx="259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6078" y="3383170"/>
            <a:ext cx="28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9" y="1003726"/>
            <a:ext cx="7961813" cy="5854274"/>
          </a:xfrm>
        </p:spPr>
      </p:pic>
      <p:sp>
        <p:nvSpPr>
          <p:cNvPr id="5" name="TextBox 4"/>
          <p:cNvSpPr txBox="1"/>
          <p:nvPr/>
        </p:nvSpPr>
        <p:spPr>
          <a:xfrm>
            <a:off x="8412188" y="3284532"/>
            <a:ext cx="312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165" y="1776511"/>
            <a:ext cx="27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344</Words>
  <Application>Microsoft Office PowerPoint</Application>
  <PresentationFormat>Breitbild</PresentationFormat>
  <Paragraphs>76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The knapsack problem (3D)</vt:lpstr>
      <vt:lpstr>Contents</vt:lpstr>
      <vt:lpstr>  GREEDY ALGORITHM</vt:lpstr>
      <vt:lpstr>PowerPoint-Präsentation</vt:lpstr>
      <vt:lpstr>The placement method</vt:lpstr>
      <vt:lpstr>Experiments and results</vt:lpstr>
      <vt:lpstr>PowerPoint-Präsentation</vt:lpstr>
      <vt:lpstr>PowerPoint-Präsentation</vt:lpstr>
      <vt:lpstr>PowerPoint-Präsentation</vt:lpstr>
      <vt:lpstr>HILL CLIMBING ALGORITHM</vt:lpstr>
      <vt:lpstr>Implementation</vt:lpstr>
      <vt:lpstr>Experiments and results</vt:lpstr>
      <vt:lpstr>GENETIC ALGORITHM</vt:lpstr>
      <vt:lpstr>Implementation</vt:lpstr>
      <vt:lpstr>Experiments and results</vt:lpstr>
      <vt:lpstr>Comparison between algorithms</vt:lpstr>
      <vt:lpstr>ASSIGNMENT RESULTS</vt:lpstr>
      <vt:lpstr>Using rectangular packages</vt:lpstr>
      <vt:lpstr>Using pentomino-shaped packages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temp</cp:lastModifiedBy>
  <cp:revision>91</cp:revision>
  <dcterms:created xsi:type="dcterms:W3CDTF">2016-01-14T10:26:54Z</dcterms:created>
  <dcterms:modified xsi:type="dcterms:W3CDTF">2016-01-15T10:14:48Z</dcterms:modified>
</cp:coreProperties>
</file>