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2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4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4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7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0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CFD4-460E-499E-AAE4-F835448407CD}" type="datetimeFigureOut">
              <a:rPr lang="en-GB" smtClean="0"/>
              <a:t>18/01/2016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00A-26D9-4346-9081-A6D592997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035640" y="16502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35641" y="34502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</a:p>
        </p:txBody>
      </p:sp>
      <p:sp>
        <p:nvSpPr>
          <p:cNvPr id="9" name="Rechteck 8"/>
          <p:cNvSpPr/>
          <p:nvPr/>
        </p:nvSpPr>
        <p:spPr>
          <a:xfrm>
            <a:off x="3211919" y="34502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10" name="Rechteck 9"/>
          <p:cNvSpPr/>
          <p:nvPr/>
        </p:nvSpPr>
        <p:spPr>
          <a:xfrm>
            <a:off x="6934858" y="34502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388196" y="343751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</p:txBody>
      </p:sp>
      <p:sp>
        <p:nvSpPr>
          <p:cNvPr id="12" name="Rechteck 11"/>
          <p:cNvSpPr/>
          <p:nvPr/>
        </p:nvSpPr>
        <p:spPr>
          <a:xfrm>
            <a:off x="8834075" y="345656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</a:p>
        </p:txBody>
      </p:sp>
      <p:cxnSp>
        <p:nvCxnSpPr>
          <p:cNvPr id="3" name="Gewinkelte Verbindung 2"/>
          <p:cNvCxnSpPr>
            <a:stCxn id="5" idx="2"/>
            <a:endCxn id="12" idx="0"/>
          </p:cNvCxnSpPr>
          <p:nvPr/>
        </p:nvCxnSpPr>
        <p:spPr>
          <a:xfrm rot="16200000" flipH="1">
            <a:off x="7201682" y="1104170"/>
            <a:ext cx="906351" cy="3798435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5" idx="2"/>
            <a:endCxn id="11" idx="0"/>
          </p:cNvCxnSpPr>
          <p:nvPr/>
        </p:nvCxnSpPr>
        <p:spPr>
          <a:xfrm rot="5400000">
            <a:off x="3488269" y="1170140"/>
            <a:ext cx="887299" cy="3647444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9" idx="0"/>
          </p:cNvCxnSpPr>
          <p:nvPr/>
        </p:nvCxnSpPr>
        <p:spPr>
          <a:xfrm rot="5400000">
            <a:off x="4393780" y="2088353"/>
            <a:ext cx="900000" cy="1823721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/>
          <p:nvPr/>
        </p:nvCxnSpPr>
        <p:spPr>
          <a:xfrm rot="5400000" flipH="1">
            <a:off x="7651682" y="2441471"/>
            <a:ext cx="6351" cy="3798434"/>
          </a:xfrm>
          <a:prstGeom prst="bentConnector3">
            <a:avLst>
              <a:gd name="adj1" fmla="val -25703023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4651919" y="3938858"/>
            <a:ext cx="38372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8" idx="3"/>
            <a:endCxn id="10" idx="1"/>
          </p:cNvCxnSpPr>
          <p:nvPr/>
        </p:nvCxnSpPr>
        <p:spPr>
          <a:xfrm>
            <a:off x="6475641" y="3900213"/>
            <a:ext cx="45921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2"/>
            <a:endCxn id="8" idx="0"/>
          </p:cNvCxnSpPr>
          <p:nvPr/>
        </p:nvCxnSpPr>
        <p:spPr>
          <a:xfrm>
            <a:off x="5755640" y="2550213"/>
            <a:ext cx="1" cy="9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16"/>
          <p:cNvCxnSpPr/>
          <p:nvPr/>
        </p:nvCxnSpPr>
        <p:spPr>
          <a:xfrm rot="5400000" flipH="1">
            <a:off x="5827960" y="2460522"/>
            <a:ext cx="6351" cy="3798434"/>
          </a:xfrm>
          <a:prstGeom prst="bentConnector3">
            <a:avLst>
              <a:gd name="adj1" fmla="val -1617213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16"/>
          <p:cNvCxnSpPr/>
          <p:nvPr/>
        </p:nvCxnSpPr>
        <p:spPr>
          <a:xfrm rot="10800000">
            <a:off x="8374859" y="3938859"/>
            <a:ext cx="45921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53"/>
          <p:cNvCxnSpPr>
            <a:stCxn id="5" idx="2"/>
            <a:endCxn id="10" idx="0"/>
          </p:cNvCxnSpPr>
          <p:nvPr/>
        </p:nvCxnSpPr>
        <p:spPr>
          <a:xfrm rot="16200000" flipH="1">
            <a:off x="6255249" y="2050604"/>
            <a:ext cx="900000" cy="18992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403" y="399244"/>
            <a:ext cx="4879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18"/>
          <p:cNvCxnSpPr/>
          <p:nvPr/>
        </p:nvCxnSpPr>
        <p:spPr>
          <a:xfrm flipH="1">
            <a:off x="2828197" y="3900213"/>
            <a:ext cx="38372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7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304" y="336791"/>
            <a:ext cx="4507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4"/>
          <p:cNvSpPr/>
          <p:nvPr/>
        </p:nvSpPr>
        <p:spPr>
          <a:xfrm>
            <a:off x="5329115" y="1414009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7"/>
          <p:cNvSpPr/>
          <p:nvPr/>
        </p:nvSpPr>
        <p:spPr>
          <a:xfrm>
            <a:off x="6974872" y="399786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8"/>
          <p:cNvSpPr/>
          <p:nvPr/>
        </p:nvSpPr>
        <p:spPr>
          <a:xfrm>
            <a:off x="3683358" y="399786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7" name="Rechteck 9"/>
          <p:cNvSpPr/>
          <p:nvPr/>
        </p:nvSpPr>
        <p:spPr>
          <a:xfrm>
            <a:off x="3683358" y="577111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winkelte Verbindung 14"/>
          <p:cNvCxnSpPr>
            <a:stCxn id="4" idx="2"/>
            <a:endCxn id="6" idx="0"/>
          </p:cNvCxnSpPr>
          <p:nvPr/>
        </p:nvCxnSpPr>
        <p:spPr>
          <a:xfrm rot="5400000">
            <a:off x="4384310" y="2333058"/>
            <a:ext cx="1683855" cy="164575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18"/>
          <p:cNvCxnSpPr>
            <a:stCxn id="5" idx="1"/>
            <a:endCxn id="6" idx="3"/>
          </p:cNvCxnSpPr>
          <p:nvPr/>
        </p:nvCxnSpPr>
        <p:spPr>
          <a:xfrm flipH="1">
            <a:off x="5123358" y="4447864"/>
            <a:ext cx="18515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8"/>
          <p:cNvCxnSpPr>
            <a:stCxn id="6" idx="2"/>
            <a:endCxn id="7" idx="0"/>
          </p:cNvCxnSpPr>
          <p:nvPr/>
        </p:nvCxnSpPr>
        <p:spPr>
          <a:xfrm>
            <a:off x="4403358" y="4897864"/>
            <a:ext cx="0" cy="87324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4"/>
          <p:cNvCxnSpPr>
            <a:stCxn id="4" idx="2"/>
            <a:endCxn id="5" idx="0"/>
          </p:cNvCxnSpPr>
          <p:nvPr/>
        </p:nvCxnSpPr>
        <p:spPr>
          <a:xfrm rot="16200000" flipH="1">
            <a:off x="6030066" y="2333057"/>
            <a:ext cx="1683855" cy="16457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" y="193183"/>
            <a:ext cx="6065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4"/>
          <p:cNvSpPr/>
          <p:nvPr/>
        </p:nvSpPr>
        <p:spPr>
          <a:xfrm>
            <a:off x="5180063" y="238856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7"/>
          <p:cNvSpPr/>
          <p:nvPr/>
        </p:nvSpPr>
        <p:spPr>
          <a:xfrm>
            <a:off x="6724311" y="473755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8"/>
          <p:cNvSpPr/>
          <p:nvPr/>
        </p:nvSpPr>
        <p:spPr>
          <a:xfrm>
            <a:off x="3744644" y="4728737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</a:p>
        </p:txBody>
      </p:sp>
      <p:sp>
        <p:nvSpPr>
          <p:cNvPr id="6" name="Rechteck 9"/>
          <p:cNvSpPr/>
          <p:nvPr/>
        </p:nvSpPr>
        <p:spPr>
          <a:xfrm>
            <a:off x="9601589" y="4746372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winkelte Verbindung 14"/>
          <p:cNvCxnSpPr>
            <a:stCxn id="3" idx="2"/>
            <a:endCxn id="5" idx="0"/>
          </p:cNvCxnSpPr>
          <p:nvPr/>
        </p:nvCxnSpPr>
        <p:spPr>
          <a:xfrm rot="5400000">
            <a:off x="4462266" y="3290939"/>
            <a:ext cx="1440177" cy="1435419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8"/>
          <p:cNvCxnSpPr>
            <a:stCxn id="4" idx="1"/>
            <a:endCxn id="5" idx="3"/>
          </p:cNvCxnSpPr>
          <p:nvPr/>
        </p:nvCxnSpPr>
        <p:spPr>
          <a:xfrm flipH="1" flipV="1">
            <a:off x="5184644" y="5178737"/>
            <a:ext cx="1539667" cy="88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6"/>
          <p:cNvCxnSpPr>
            <a:stCxn id="6" idx="1"/>
          </p:cNvCxnSpPr>
          <p:nvPr/>
        </p:nvCxnSpPr>
        <p:spPr>
          <a:xfrm rot="10800000">
            <a:off x="8161591" y="5196370"/>
            <a:ext cx="1439999" cy="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53"/>
          <p:cNvCxnSpPr>
            <a:stCxn id="3" idx="2"/>
            <a:endCxn id="6" idx="0"/>
          </p:cNvCxnSpPr>
          <p:nvPr/>
        </p:nvCxnSpPr>
        <p:spPr>
          <a:xfrm rot="16200000" flipH="1">
            <a:off x="7381920" y="1806703"/>
            <a:ext cx="1457812" cy="44215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8"/>
          <p:cNvSpPr/>
          <p:nvPr/>
        </p:nvSpPr>
        <p:spPr>
          <a:xfrm>
            <a:off x="1004181" y="4728737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 Verbindung mit Pfeil 18"/>
          <p:cNvCxnSpPr>
            <a:stCxn id="5" idx="1"/>
            <a:endCxn id="17" idx="3"/>
          </p:cNvCxnSpPr>
          <p:nvPr/>
        </p:nvCxnSpPr>
        <p:spPr>
          <a:xfrm flipH="1">
            <a:off x="2444181" y="5178737"/>
            <a:ext cx="130046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14"/>
          <p:cNvCxnSpPr>
            <a:stCxn id="3" idx="2"/>
            <a:endCxn id="17" idx="0"/>
          </p:cNvCxnSpPr>
          <p:nvPr/>
        </p:nvCxnSpPr>
        <p:spPr>
          <a:xfrm rot="5400000">
            <a:off x="3092034" y="1920707"/>
            <a:ext cx="1440177" cy="41758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14"/>
          <p:cNvCxnSpPr>
            <a:stCxn id="3" idx="2"/>
            <a:endCxn id="4" idx="0"/>
          </p:cNvCxnSpPr>
          <p:nvPr/>
        </p:nvCxnSpPr>
        <p:spPr>
          <a:xfrm rot="16200000" flipH="1">
            <a:off x="5947690" y="3240933"/>
            <a:ext cx="1448994" cy="154424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11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230606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Display2D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082839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3783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7307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378373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935073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b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935073" y="1996346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b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935073" y="488532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HillClimbing</a:t>
            </a:r>
            <a:b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GB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87307" y="490201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winkelte Verbindung 12"/>
          <p:cNvCxnSpPr>
            <a:stCxn id="6" idx="3"/>
            <a:endCxn id="11" idx="1"/>
          </p:cNvCxnSpPr>
          <p:nvPr/>
        </p:nvCxnSpPr>
        <p:spPr>
          <a:xfrm>
            <a:off x="2227307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6" idx="3"/>
            <a:endCxn id="10" idx="1"/>
          </p:cNvCxnSpPr>
          <p:nvPr/>
        </p:nvCxnSpPr>
        <p:spPr>
          <a:xfrm flipV="1">
            <a:off x="2227307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8" idx="1"/>
          </p:cNvCxnSpPr>
          <p:nvPr/>
        </p:nvCxnSpPr>
        <p:spPr>
          <a:xfrm>
            <a:off x="2227307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2"/>
            <a:endCxn id="12" idx="0"/>
          </p:cNvCxnSpPr>
          <p:nvPr/>
        </p:nvCxnSpPr>
        <p:spPr>
          <a:xfrm>
            <a:off x="1507307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26" idx="0"/>
            <a:endCxn id="42" idx="2"/>
          </p:cNvCxnSpPr>
          <p:nvPr/>
        </p:nvCxnSpPr>
        <p:spPr>
          <a:xfrm flipV="1">
            <a:off x="7950606" y="2990834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3"/>
            <a:endCxn id="3" idx="1"/>
          </p:cNvCxnSpPr>
          <p:nvPr/>
        </p:nvCxnSpPr>
        <p:spPr>
          <a:xfrm>
            <a:off x="4375073" y="3890833"/>
            <a:ext cx="70776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0606" y="344083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Display3D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winkelte Verbindung 27"/>
          <p:cNvCxnSpPr>
            <a:stCxn id="10" idx="3"/>
            <a:endCxn id="3" idx="1"/>
          </p:cNvCxnSpPr>
          <p:nvPr/>
        </p:nvCxnSpPr>
        <p:spPr>
          <a:xfrm>
            <a:off x="4375073" y="2446346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/>
          <p:cNvCxnSpPr>
            <a:stCxn id="11" idx="3"/>
            <a:endCxn id="3" idx="1"/>
          </p:cNvCxnSpPr>
          <p:nvPr/>
        </p:nvCxnSpPr>
        <p:spPr>
          <a:xfrm flipV="1">
            <a:off x="4375073" y="3890833"/>
            <a:ext cx="707766" cy="1444487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3" idx="3"/>
            <a:endCxn id="26" idx="1"/>
          </p:cNvCxnSpPr>
          <p:nvPr/>
        </p:nvCxnSpPr>
        <p:spPr>
          <a:xfrm>
            <a:off x="6522839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3" idx="3"/>
            <a:endCxn id="2" idx="1"/>
          </p:cNvCxnSpPr>
          <p:nvPr/>
        </p:nvCxnSpPr>
        <p:spPr>
          <a:xfrm flipV="1">
            <a:off x="6522839" y="1190835"/>
            <a:ext cx="707767" cy="2699998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6" idx="3"/>
            <a:endCxn id="4" idx="1"/>
          </p:cNvCxnSpPr>
          <p:nvPr/>
        </p:nvCxnSpPr>
        <p:spPr>
          <a:xfrm>
            <a:off x="8670606" y="3890833"/>
            <a:ext cx="70776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" idx="2"/>
            <a:endCxn id="7" idx="0"/>
          </p:cNvCxnSpPr>
          <p:nvPr/>
        </p:nvCxnSpPr>
        <p:spPr>
          <a:xfrm>
            <a:off x="10098373" y="4340833"/>
            <a:ext cx="0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230606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mit Pfeil 42"/>
          <p:cNvCxnSpPr>
            <a:stCxn id="2" idx="2"/>
            <a:endCxn id="42" idx="0"/>
          </p:cNvCxnSpPr>
          <p:nvPr/>
        </p:nvCxnSpPr>
        <p:spPr>
          <a:xfrm>
            <a:off x="7950606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9378372" y="2090834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KeyHandler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9378372" y="740835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KeyListener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>
            <a:stCxn id="48" idx="0"/>
            <a:endCxn id="49" idx="2"/>
          </p:cNvCxnSpPr>
          <p:nvPr/>
        </p:nvCxnSpPr>
        <p:spPr>
          <a:xfrm flipV="1">
            <a:off x="10098372" y="1640835"/>
            <a:ext cx="0" cy="4499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2" idx="3"/>
            <a:endCxn id="48" idx="1"/>
          </p:cNvCxnSpPr>
          <p:nvPr/>
        </p:nvCxnSpPr>
        <p:spPr>
          <a:xfrm>
            <a:off x="8670606" y="1190835"/>
            <a:ext cx="707766" cy="134999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26" idx="3"/>
            <a:endCxn id="48" idx="1"/>
          </p:cNvCxnSpPr>
          <p:nvPr/>
        </p:nvCxnSpPr>
        <p:spPr>
          <a:xfrm flipV="1">
            <a:off x="8670606" y="2540834"/>
            <a:ext cx="707766" cy="134999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775073" y="1979653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JFrame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Gerade Verbindung mit Pfeil 57"/>
          <p:cNvCxnSpPr>
            <a:stCxn id="6" idx="0"/>
            <a:endCxn id="57" idx="2"/>
          </p:cNvCxnSpPr>
          <p:nvPr/>
        </p:nvCxnSpPr>
        <p:spPr>
          <a:xfrm flipH="1" flipV="1">
            <a:off x="1495073" y="2879653"/>
            <a:ext cx="12234" cy="5611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9014" y="242779"/>
            <a:ext cx="565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GRAPHICS UML DIAGRAM</a:t>
            </a:r>
            <a:endParaRPr lang="et-EE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6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Henri Viigimäe</cp:lastModifiedBy>
  <cp:revision>31</cp:revision>
  <dcterms:created xsi:type="dcterms:W3CDTF">2016-01-16T14:55:03Z</dcterms:created>
  <dcterms:modified xsi:type="dcterms:W3CDTF">2016-01-18T19:21:20Z</dcterms:modified>
</cp:coreProperties>
</file>