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CFD4-460E-499E-AAE4-F835448407CD}" type="datetimeFigureOut">
              <a:rPr lang="en-GB" smtClean="0"/>
              <a:t>16/01/2016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00A-26D9-4346-9081-A6D5929973D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218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CFD4-460E-499E-AAE4-F835448407CD}" type="datetimeFigureOut">
              <a:rPr lang="en-GB" smtClean="0"/>
              <a:t>16/01/2016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00A-26D9-4346-9081-A6D5929973D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26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CFD4-460E-499E-AAE4-F835448407CD}" type="datetimeFigureOut">
              <a:rPr lang="en-GB" smtClean="0"/>
              <a:t>16/01/2016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00A-26D9-4346-9081-A6D5929973D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481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CFD4-460E-499E-AAE4-F835448407CD}" type="datetimeFigureOut">
              <a:rPr lang="en-GB" smtClean="0"/>
              <a:t>16/01/2016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00A-26D9-4346-9081-A6D5929973D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277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CFD4-460E-499E-AAE4-F835448407CD}" type="datetimeFigureOut">
              <a:rPr lang="en-GB" smtClean="0"/>
              <a:t>16/01/2016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00A-26D9-4346-9081-A6D5929973D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840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CFD4-460E-499E-AAE4-F835448407CD}" type="datetimeFigureOut">
              <a:rPr lang="en-GB" smtClean="0"/>
              <a:t>16/01/2016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00A-26D9-4346-9081-A6D5929973D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47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CFD4-460E-499E-AAE4-F835448407CD}" type="datetimeFigureOut">
              <a:rPr lang="en-GB" smtClean="0"/>
              <a:t>16/01/2016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00A-26D9-4346-9081-A6D5929973D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918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CFD4-460E-499E-AAE4-F835448407CD}" type="datetimeFigureOut">
              <a:rPr lang="en-GB" smtClean="0"/>
              <a:t>16/01/2016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00A-26D9-4346-9081-A6D5929973D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62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CFD4-460E-499E-AAE4-F835448407CD}" type="datetimeFigureOut">
              <a:rPr lang="en-GB" smtClean="0"/>
              <a:t>16/01/2016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00A-26D9-4346-9081-A6D5929973D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876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CFD4-460E-499E-AAE4-F835448407CD}" type="datetimeFigureOut">
              <a:rPr lang="en-GB" smtClean="0"/>
              <a:t>16/01/2016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00A-26D9-4346-9081-A6D5929973D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55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CFD4-460E-499E-AAE4-F835448407CD}" type="datetimeFigureOut">
              <a:rPr lang="en-GB" smtClean="0"/>
              <a:t>16/01/2016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00A-26D9-4346-9081-A6D5929973D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104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0CFD4-460E-499E-AAE4-F835448407CD}" type="datetimeFigureOut">
              <a:rPr lang="en-GB" smtClean="0"/>
              <a:t>16/01/2016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1800A-26D9-4346-9081-A6D5929973D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121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1515762" y="1372638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Genetic</a:t>
            </a:r>
            <a:b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464011" y="472638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4184011" y="2272638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Individual</a:t>
            </a:r>
          </a:p>
        </p:txBody>
      </p:sp>
      <p:sp>
        <p:nvSpPr>
          <p:cNvPr id="9" name="Rechteck 8"/>
          <p:cNvSpPr/>
          <p:nvPr/>
        </p:nvSpPr>
        <p:spPr>
          <a:xfrm>
            <a:off x="4352887" y="3248822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</a:p>
        </p:txBody>
      </p:sp>
      <p:sp>
        <p:nvSpPr>
          <p:cNvPr id="10" name="Rechteck 9"/>
          <p:cNvSpPr/>
          <p:nvPr/>
        </p:nvSpPr>
        <p:spPr>
          <a:xfrm>
            <a:off x="2651774" y="4148822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Cargo</a:t>
            </a:r>
            <a:b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</a:p>
        </p:txBody>
      </p:sp>
      <p:sp>
        <p:nvSpPr>
          <p:cNvPr id="11" name="Rechteck 10"/>
          <p:cNvSpPr/>
          <p:nvPr/>
        </p:nvSpPr>
        <p:spPr>
          <a:xfrm>
            <a:off x="5930433" y="2272638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</a:p>
        </p:txBody>
      </p:sp>
      <p:sp>
        <p:nvSpPr>
          <p:cNvPr id="12" name="Rechteck 11"/>
          <p:cNvSpPr/>
          <p:nvPr/>
        </p:nvSpPr>
        <p:spPr>
          <a:xfrm>
            <a:off x="5292001" y="4367124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HeapSort</a:t>
            </a:r>
          </a:p>
        </p:txBody>
      </p:sp>
    </p:spTree>
    <p:extLst>
      <p:ext uri="{BB962C8B-B14F-4D97-AF65-F5344CB8AC3E}">
        <p14:creationId xmlns:p14="http://schemas.microsoft.com/office/powerpoint/2010/main" val="2785773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Breitbild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 Wengeler</dc:creator>
  <cp:lastModifiedBy>Simon Wengeler</cp:lastModifiedBy>
  <cp:revision>6</cp:revision>
  <dcterms:created xsi:type="dcterms:W3CDTF">2016-01-16T14:55:03Z</dcterms:created>
  <dcterms:modified xsi:type="dcterms:W3CDTF">2016-01-16T20:50:24Z</dcterms:modified>
</cp:coreProperties>
</file>