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66" r:id="rId3"/>
    <p:sldId id="271" r:id="rId4"/>
    <p:sldId id="273" r:id="rId5"/>
    <p:sldId id="272" r:id="rId6"/>
    <p:sldId id="280" r:id="rId7"/>
    <p:sldId id="275" r:id="rId8"/>
    <p:sldId id="274" r:id="rId9"/>
    <p:sldId id="277" r:id="rId10"/>
    <p:sldId id="281" r:id="rId11"/>
    <p:sldId id="276" r:id="rId12"/>
    <p:sldId id="278" r:id="rId13"/>
    <p:sldId id="282" r:id="rId14"/>
    <p:sldId id="285" r:id="rId15"/>
    <p:sldId id="279" r:id="rId16"/>
    <p:sldId id="286" r:id="rId17"/>
    <p:sldId id="283" r:id="rId18"/>
    <p:sldId id="290" r:id="rId19"/>
    <p:sldId id="287" r:id="rId20"/>
    <p:sldId id="289" r:id="rId21"/>
    <p:sldId id="270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36" autoAdjust="0"/>
  </p:normalViewPr>
  <p:slideViewPr>
    <p:cSldViewPr>
      <p:cViewPr varScale="1">
        <p:scale>
          <a:sx n="94" d="100"/>
          <a:sy n="94" d="100"/>
        </p:scale>
        <p:origin x="102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BFFC4-EC18-40B8-A62C-28F98DBD3E02}" type="datetimeFigureOut">
              <a:rPr lang="nl-NL" smtClean="0"/>
              <a:t>2-12-2015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56D7-169D-4E0E-8345-13E9D2C553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62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E3961-97EF-4008-BB96-380CC246B35B}" type="datetimeFigureOut">
              <a:rPr lang="nl-NL" smtClean="0"/>
              <a:t>2-12-2015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380E4-7B28-41D4-8B22-C501D464E7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56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380E4-7B28-41D4-8B22-C501D464E7B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59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>
          <a:xfrm>
            <a:off x="0" y="0"/>
            <a:ext cx="9144000" cy="6453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71600" y="1680327"/>
            <a:ext cx="7315200" cy="160465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32014"/>
            <a:ext cx="7315200" cy="136797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err="1" smtClean="0"/>
              <a:t>Subtitle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502224" y="5176541"/>
            <a:ext cx="5184576" cy="65622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lang="en-U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en-US" dirty="0" smtClean="0"/>
              <a:t>Name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3819"/>
            <a:ext cx="2387082" cy="13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19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17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vert" lIns="91440" tIns="45720" rIns="91440" bIns="4572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1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vert" lIns="91440" tIns="45720" rIns="91440" bIns="4572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33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/ e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533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71600" y="1484785"/>
            <a:ext cx="6584776" cy="4032448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5" y="404664"/>
            <a:ext cx="2124390" cy="1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SzPct val="120000"/>
              <a:buFont typeface="Arial" panose="020B0604020202020204" pitchFamily="34" charset="0"/>
              <a:buChar char="▫"/>
              <a:defRPr/>
            </a:lvl3pPr>
            <a:lvl4pPr marL="1600200" indent="-228600">
              <a:buClr>
                <a:schemeClr val="accent3"/>
              </a:buClr>
              <a:buSzPct val="125000"/>
              <a:buFont typeface="Verdana" panose="020B0604030504040204" pitchFamily="34" charset="0"/>
              <a:buChar char="◦"/>
              <a:defRPr/>
            </a:lvl4pPr>
            <a:lvl5pPr marL="2057400" indent="-228600">
              <a:buClr>
                <a:schemeClr val="accent3"/>
              </a:buClr>
              <a:buSzPct val="80000"/>
              <a:buFont typeface="Arial" panose="020B0604020202020204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81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ea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SzPct val="120000"/>
              <a:buFont typeface="Arial" panose="020B0604020202020204" pitchFamily="34" charset="0"/>
              <a:buChar char="▫"/>
              <a:defRPr/>
            </a:lvl3pPr>
            <a:lvl4pPr marL="1600200" indent="-228600">
              <a:buClr>
                <a:schemeClr val="accent3"/>
              </a:buClr>
              <a:buSzPct val="125000"/>
              <a:buFont typeface="Verdana" panose="020B0604030504040204" pitchFamily="34" charset="0"/>
              <a:buChar char="◦"/>
              <a:defRPr/>
            </a:lvl4pPr>
            <a:lvl5pPr marL="2057400" indent="-228600">
              <a:buClr>
                <a:schemeClr val="accent3"/>
              </a:buClr>
              <a:buSzPct val="80000"/>
              <a:buFont typeface="Arial" panose="020B0604020202020204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5" y="157668"/>
            <a:ext cx="1299316" cy="7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91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nl-NL" smtClean="0"/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87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SzPct val="120000"/>
              <a:buFont typeface="Arial" panose="020B0604020202020204" pitchFamily="34" charset="0"/>
              <a:buChar char="▫"/>
              <a:defRPr/>
            </a:lvl3pPr>
            <a:lvl4pPr marL="1600200" indent="-228600">
              <a:buClr>
                <a:schemeClr val="accent3"/>
              </a:buClr>
              <a:buSzPct val="125000"/>
              <a:buFont typeface="Verdana" panose="020B0604030504040204" pitchFamily="34" charset="0"/>
              <a:buChar char="◦"/>
              <a:defRPr/>
            </a:lvl4pPr>
            <a:lvl5pPr marL="2057400" indent="-228600">
              <a:buClr>
                <a:schemeClr val="accent3"/>
              </a:buClr>
              <a:buSzPct val="80000"/>
              <a:buFont typeface="Arial" panose="020B0604020202020204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457200" y="1535113"/>
            <a:ext cx="4040188" cy="381719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err="1" smtClean="0"/>
              <a:t>Title</a:t>
            </a:r>
            <a:endParaRPr lang="nl-NL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381719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err="1" smtClean="0"/>
              <a:t>Title</a:t>
            </a:r>
            <a:endParaRPr lang="nl-NL" dirty="0" smtClean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1"/>
          </p:nvPr>
        </p:nvSpPr>
        <p:spPr>
          <a:xfrm>
            <a:off x="4645025" y="1920280"/>
            <a:ext cx="4040188" cy="4209331"/>
          </a:xfrm>
        </p:spPr>
        <p:txBody>
          <a:bodyPr/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/>
              </a:buClr>
              <a:buSzPct val="120000"/>
              <a:buFont typeface="Arial" panose="020B0604020202020204" pitchFamily="34" charset="0"/>
              <a:buChar char="▫"/>
              <a:defRPr/>
            </a:lvl3pPr>
            <a:lvl4pPr marL="1600200" indent="-228600">
              <a:buClr>
                <a:schemeClr val="accent3"/>
              </a:buClr>
              <a:buSzPct val="125000"/>
              <a:buFont typeface="Verdana" panose="020B0604030504040204" pitchFamily="34" charset="0"/>
              <a:buChar char="◦"/>
              <a:defRPr/>
            </a:lvl4pPr>
            <a:lvl5pPr marL="2057400" indent="-228600">
              <a:buClr>
                <a:schemeClr val="accent3"/>
              </a:buClr>
              <a:buSzPct val="80000"/>
              <a:buFont typeface="Arial" panose="020B0604020202020204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19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381719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err="1" smtClean="0"/>
              <a:t>Title</a:t>
            </a:r>
            <a:endParaRPr lang="nl-NL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381719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err="1" smtClean="0"/>
              <a:t>Title</a:t>
            </a:r>
            <a:endParaRPr lang="nl-NL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57200" y="1916832"/>
            <a:ext cx="4040188" cy="420933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l-NL" dirty="0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645025" y="1916831"/>
            <a:ext cx="4041775" cy="4209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nl-NL"/>
            </a:lvl5pPr>
          </a:lstStyle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Second level</a:t>
            </a:r>
          </a:p>
          <a:p>
            <a:pPr lvl="2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Third level</a:t>
            </a:r>
          </a:p>
          <a:p>
            <a:pPr lvl="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Fourth level</a:t>
            </a:r>
          </a:p>
          <a:p>
            <a:pPr lvl="4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52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003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20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77525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algn="l"/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nl-NL" dirty="0" smtClean="0"/>
              <a:t>Klik om de modelstijlen te bewerken</a:t>
            </a:r>
          </a:p>
          <a:p>
            <a:pPr lvl="1">
              <a:buClr>
                <a:schemeClr val="accent3"/>
              </a:buClr>
              <a:buSzPct val="110000"/>
              <a:buChar char="•"/>
            </a:pPr>
            <a:r>
              <a:rPr lang="nl-NL" dirty="0" smtClean="0"/>
              <a:t>Tweede niveau</a:t>
            </a:r>
          </a:p>
          <a:p>
            <a:pPr lvl="2">
              <a:buClr>
                <a:schemeClr val="accent3"/>
              </a:buClr>
              <a:buSzPct val="120000"/>
              <a:buChar char="▫"/>
            </a:pPr>
            <a:r>
              <a:rPr lang="nl-NL" dirty="0" smtClean="0"/>
              <a:t>Derde niveau</a:t>
            </a:r>
          </a:p>
          <a:p>
            <a:pPr lvl="3">
              <a:buClr>
                <a:schemeClr val="accent3"/>
              </a:buClr>
              <a:buSzPct val="125000"/>
              <a:buFont typeface="Verdana" panose="020B0604030504040204" pitchFamily="34" charset="0"/>
              <a:buChar char="◦"/>
            </a:pPr>
            <a:r>
              <a:rPr lang="nl-NL" dirty="0" smtClean="0"/>
              <a:t>Vierde niveau</a:t>
            </a:r>
          </a:p>
          <a:p>
            <a:pPr lvl="4">
              <a:buClr>
                <a:schemeClr val="accent3"/>
              </a:buClr>
              <a:buSzPct val="80000"/>
            </a:pPr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datum 3"/>
          <p:cNvSpPr txBox="1">
            <a:spLocks/>
          </p:cNvSpPr>
          <p:nvPr userDrawn="1"/>
        </p:nvSpPr>
        <p:spPr>
          <a:xfrm>
            <a:off x="3115456" y="6543437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December 3, 2015</a:t>
            </a:r>
          </a:p>
        </p:txBody>
      </p:sp>
      <p:sp>
        <p:nvSpPr>
          <p:cNvPr id="15" name="Tijdelijke aanduiding voor datum 3"/>
          <p:cNvSpPr txBox="1">
            <a:spLocks/>
          </p:cNvSpPr>
          <p:nvPr userDrawn="1"/>
        </p:nvSpPr>
        <p:spPr>
          <a:xfrm>
            <a:off x="8206035" y="6543556"/>
            <a:ext cx="944389" cy="218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chemeClr val="bg1"/>
                </a:solidFill>
              </a:rPr>
              <a:t>Page </a:t>
            </a:r>
            <a:fld id="{230F8248-3103-4484-BCF8-0AA13504A0A1}" type="slidenum">
              <a:rPr smtClean="0">
                <a:solidFill>
                  <a:schemeClr val="bg1"/>
                </a:solidFill>
              </a:rPr>
              <a:pPr/>
              <a:t>‹#›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Tijdelijke aanduiding voor datum 3"/>
          <p:cNvSpPr txBox="1">
            <a:spLocks/>
          </p:cNvSpPr>
          <p:nvPr userDrawn="1"/>
        </p:nvSpPr>
        <p:spPr>
          <a:xfrm>
            <a:off x="527857" y="6543436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Mediaan</a:t>
            </a:r>
            <a:r>
              <a:rPr lang="en-US" dirty="0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/abs </a:t>
            </a:r>
            <a:r>
              <a:rPr lang="en-US" dirty="0" err="1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bv</a:t>
            </a:r>
            <a:r>
              <a:rPr lang="en-US" dirty="0" smtClean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 Heerlen</a:t>
            </a:r>
            <a:endParaRPr lang="nl-NL" dirty="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7" y="6569329"/>
            <a:ext cx="183679" cy="1836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77" y="6563828"/>
            <a:ext cx="183679" cy="183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77" y="6563828"/>
            <a:ext cx="152177" cy="177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06" y="332656"/>
            <a:ext cx="1137803" cy="6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nl-NL" sz="3200" kern="1200">
          <a:solidFill>
            <a:srgbClr val="EA631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00000"/>
        <a:buFont typeface="Arial" pitchFamily="34" charset="0"/>
        <a:buChar char="•"/>
        <a:defRPr lang="nl-NL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nl-NL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Git</a:t>
            </a:r>
            <a:endParaRPr lang="nl-N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An Introduction 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Axel Goblet</a:t>
            </a:r>
          </a:p>
          <a:p>
            <a:r>
              <a:rPr lang="en-US" smtClean="0"/>
              <a:t>Roy Mengelers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Case “Hello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multiple features </a:t>
            </a:r>
            <a:r>
              <a:rPr lang="en-US" dirty="0" smtClean="0"/>
              <a:t>simultaneously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separate copy of the repository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2050" name="Picture 2" descr="https://backlogtool.com/git-guide/en/img/post/stepup/capture_stepup1_1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66458"/>
            <a:ext cx="6675805" cy="548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branch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branch &lt;name&gt;</a:t>
            </a:r>
          </a:p>
          <a:p>
            <a:r>
              <a:rPr lang="en-US" sz="2400" dirty="0" smtClean="0"/>
              <a:t>Checkout a branch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checkout &lt;name&gt;</a:t>
            </a:r>
          </a:p>
          <a:p>
            <a:r>
              <a:rPr lang="en-US" sz="2400" dirty="0">
                <a:sym typeface="Wingdings" panose="05000000000000000000" pitchFamily="2" charset="2"/>
              </a:rPr>
              <a:t>Push a new branch 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push --set-upstream origin </a:t>
            </a:r>
            <a:r>
              <a:rPr lang="en-US" sz="2400" dirty="0" smtClean="0">
                <a:sym typeface="Wingdings" panose="05000000000000000000" pitchFamily="2" charset="2"/>
              </a:rPr>
              <a:t>&lt;name&gt;</a:t>
            </a:r>
          </a:p>
          <a:p>
            <a:r>
              <a:rPr lang="en-US" sz="2400" dirty="0" smtClean="0"/>
              <a:t>Delete local branch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branch –D &lt;name&gt;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Delete remote branch 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push origin :&lt;name&gt;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1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“Hello Mad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another repository into your current one</a:t>
            </a:r>
          </a:p>
          <a:p>
            <a:r>
              <a:rPr lang="en-US" dirty="0" smtClean="0"/>
              <a:t>Changes to the same file are merged automatically</a:t>
            </a:r>
          </a:p>
          <a:p>
            <a:r>
              <a:rPr lang="en-US" dirty="0" smtClean="0"/>
              <a:t>Merge conflicts appear if the auto-merging is not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4" name="Picture 2" descr="https://backlogtool.com/git-guide/en/img/post/stepup/capture_stepup1_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6138"/>
            <a:ext cx="6675805" cy="548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</a:t>
            </a:r>
            <a:r>
              <a:rPr lang="en-US" dirty="0" smtClean="0"/>
              <a:t> </a:t>
            </a:r>
            <a:r>
              <a:rPr lang="en-US" dirty="0" smtClean="0"/>
              <a:t>the conflict</a:t>
            </a:r>
          </a:p>
          <a:p>
            <a:r>
              <a:rPr lang="en-US" dirty="0" smtClean="0"/>
              <a:t>Commit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all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merge the master branch into your branch</a:t>
            </a:r>
          </a:p>
          <a:p>
            <a:r>
              <a:rPr lang="en-US" dirty="0" smtClean="0"/>
              <a:t>Always pull your branch before starting to work on it</a:t>
            </a:r>
          </a:p>
          <a:p>
            <a:r>
              <a:rPr lang="en-US" dirty="0" smtClean="0"/>
              <a:t>Team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5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What is Git?</a:t>
            </a:r>
          </a:p>
          <a:p>
            <a:r>
              <a:rPr lang="nl-NL" dirty="0" smtClean="0"/>
              <a:t>Setting up Git</a:t>
            </a:r>
          </a:p>
          <a:p>
            <a:r>
              <a:rPr lang="nl-NL" dirty="0" smtClean="0"/>
              <a:t>Making Changes</a:t>
            </a:r>
          </a:p>
          <a:p>
            <a:r>
              <a:rPr lang="nl-NL" dirty="0" smtClean="0"/>
              <a:t>Branching</a:t>
            </a:r>
          </a:p>
          <a:p>
            <a:r>
              <a:rPr lang="nl-NL" dirty="0" smtClean="0"/>
              <a:t>Merging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255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2" descr="http://i.stack.imgur.com/tRfg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9" y="1044846"/>
            <a:ext cx="4134311" cy="24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.slidesharecdn.com/gitfinal-140727232523-phpapp01/95/git-8-638.jpg?cb=14065108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90600"/>
            <a:ext cx="4629170" cy="26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backlogtool.com/git-guide/en/img/post/stepup/capture_stepup1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36089"/>
            <a:ext cx="3414102" cy="28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Thank you for your attention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3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r>
              <a:rPr lang="en-US" dirty="0" smtClean="0"/>
              <a:t>Emphasis on efficiency</a:t>
            </a:r>
          </a:p>
          <a:p>
            <a:r>
              <a:rPr lang="en-US" dirty="0" smtClean="0"/>
              <a:t>Team members can work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i.stack.imgur.com/tRfg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0665"/>
            <a:ext cx="8165012" cy="4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6764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4648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3124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2143" y="348637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5720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4648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320000">
            <a:off x="4063450" y="2923676"/>
            <a:ext cx="188159" cy="1701059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3981" y="16764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-1560000">
            <a:off x="5286217" y="2782411"/>
            <a:ext cx="228600" cy="17772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7400" y="45720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V1.1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1" grpId="0"/>
      <p:bldP spid="12" grpId="0"/>
      <p:bldP spid="12" grpId="1"/>
      <p:bldP spid="13" grpId="0"/>
      <p:bldP spid="8" grpId="0" animBg="1"/>
      <p:bldP spid="15" grpId="0"/>
      <p:bldP spid="1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Bash (command line) or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/>
              <a:t>(GUI, </a:t>
            </a:r>
            <a:r>
              <a:rPr lang="en-US" dirty="0">
                <a:hlinkClick r:id="rId3"/>
              </a:rPr>
              <a:t>https://www.sourcetreeapp.com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repository (using GitHub)</a:t>
            </a:r>
          </a:p>
          <a:p>
            <a:r>
              <a:rPr lang="en-US" dirty="0" smtClean="0"/>
              <a:t>Clone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pic>
        <p:nvPicPr>
          <p:cNvPr id="1026" name="Picture 2" descr="http://image.slidesharecdn.com/gitfinal-140727232523-phpapp01/95/git-8-638.jpg?cb=14065108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03369" cy="48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Changes are made within your personal workspace</a:t>
            </a:r>
          </a:p>
          <a:p>
            <a:r>
              <a:rPr lang="en-US" dirty="0" smtClean="0"/>
              <a:t>Stage changes you want to commit</a:t>
            </a:r>
          </a:p>
          <a:p>
            <a:r>
              <a:rPr lang="en-US" dirty="0" smtClean="0"/>
              <a:t>Commit the staged changes</a:t>
            </a:r>
          </a:p>
          <a:p>
            <a:r>
              <a:rPr lang="en-US" dirty="0" smtClean="0"/>
              <a:t>Push the committed changes to the central repository</a:t>
            </a:r>
          </a:p>
          <a:p>
            <a:r>
              <a:rPr lang="en-US" dirty="0" smtClean="0"/>
              <a:t>Always pull changes from the central repository before starting your work or </a:t>
            </a:r>
            <a:r>
              <a:rPr lang="en-US" dirty="0" err="1" smtClean="0"/>
              <a:t>commiting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2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changes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add </a:t>
            </a:r>
            <a:r>
              <a:rPr lang="en-US" sz="2400" dirty="0" smtClean="0">
                <a:sym typeface="Wingdings" panose="05000000000000000000" pitchFamily="2" charset="2"/>
              </a:rPr>
              <a:t>&lt;path&gt;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Stage all changes 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add -A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Commit </a:t>
            </a:r>
            <a:r>
              <a:rPr lang="en-US" sz="2400" dirty="0">
                <a:sym typeface="Wingdings" panose="05000000000000000000" pitchFamily="2" charset="2"/>
              </a:rPr>
              <a:t>changes 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commit</a:t>
            </a:r>
          </a:p>
          <a:p>
            <a:r>
              <a:rPr lang="en-US" sz="2400" dirty="0">
                <a:sym typeface="Wingdings" panose="05000000000000000000" pitchFamily="2" charset="2"/>
              </a:rPr>
              <a:t>Push changes 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push</a:t>
            </a:r>
          </a:p>
          <a:p>
            <a:r>
              <a:rPr lang="en-US" sz="2400" dirty="0">
                <a:sym typeface="Wingdings" panose="05000000000000000000" pitchFamily="2" charset="2"/>
              </a:rPr>
              <a:t>Update local repository 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pull</a:t>
            </a:r>
          </a:p>
          <a:p>
            <a:r>
              <a:rPr lang="en-US" sz="2400" dirty="0"/>
              <a:t>View current status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git</a:t>
            </a:r>
            <a:r>
              <a:rPr lang="en-US" sz="2400" dirty="0">
                <a:sym typeface="Wingdings" panose="05000000000000000000" pitchFamily="2" charset="2"/>
              </a:rPr>
              <a:t> status</a:t>
            </a:r>
            <a:endParaRPr lang="en-US" sz="2400" dirty="0"/>
          </a:p>
          <a:p>
            <a:r>
              <a:rPr lang="en-US" sz="2400" dirty="0" smtClean="0"/>
              <a:t>Checkout repository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checkout &lt;path</a:t>
            </a:r>
            <a:r>
              <a:rPr lang="en-US" sz="2400" dirty="0" smtClean="0">
                <a:sym typeface="Wingdings" panose="05000000000000000000" pitchFamily="2" charset="2"/>
              </a:rPr>
              <a:t>&gt;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Or just use a tool like </a:t>
            </a:r>
            <a:r>
              <a:rPr lang="en-US" sz="2400" dirty="0" err="1" smtClean="0">
                <a:sym typeface="Wingdings" panose="05000000000000000000" pitchFamily="2" charset="2"/>
              </a:rPr>
              <a:t>SourceTree</a:t>
            </a:r>
            <a:r>
              <a:rPr lang="en-US" sz="2400" dirty="0" smtClean="0">
                <a:sym typeface="Wingdings" panose="05000000000000000000" pitchFamily="2" charset="2"/>
              </a:rPr>
              <a:t> 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0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1">
  <a:themeElements>
    <a:clrScheme name="Mediaa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53800"/>
      </a:accent1>
      <a:accent2>
        <a:srgbClr val="575556"/>
      </a:accent2>
      <a:accent3>
        <a:srgbClr val="EA6312"/>
      </a:accent3>
      <a:accent4>
        <a:srgbClr val="878787"/>
      </a:accent4>
      <a:accent5>
        <a:srgbClr val="F4A771"/>
      </a:accent5>
      <a:accent6>
        <a:srgbClr val="B3B1B2"/>
      </a:accent6>
      <a:hlink>
        <a:srgbClr val="EA6312"/>
      </a:hlink>
      <a:folHlink>
        <a:srgbClr val="EA6312"/>
      </a:folHlink>
    </a:clrScheme>
    <a:fontScheme name="Media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aan PowerPoint Corporate Style v1.0.pptx" id="{F5FAF3E9-7A53-4E72-8D4B-23FEB743052D}" vid="{A60677F6-3BCE-44B9-BEF4-83DF5E8269D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318</Words>
  <Application>Microsoft Office PowerPoint</Application>
  <PresentationFormat>On-screen Show (4:3)</PresentationFormat>
  <Paragraphs>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Presentatie1</vt:lpstr>
      <vt:lpstr>Git</vt:lpstr>
      <vt:lpstr>Content</vt:lpstr>
      <vt:lpstr>What is Git?</vt:lpstr>
      <vt:lpstr>What is Git?</vt:lpstr>
      <vt:lpstr>Setting up Git</vt:lpstr>
      <vt:lpstr>Demo</vt:lpstr>
      <vt:lpstr>Making Changes</vt:lpstr>
      <vt:lpstr>Making Changes</vt:lpstr>
      <vt:lpstr>Making Changes</vt:lpstr>
      <vt:lpstr>Demo  Case “Hello World”</vt:lpstr>
      <vt:lpstr>Branching</vt:lpstr>
      <vt:lpstr>Branching</vt:lpstr>
      <vt:lpstr>Branching</vt:lpstr>
      <vt:lpstr>Demo  Case “Hello Mad World”</vt:lpstr>
      <vt:lpstr>Merging</vt:lpstr>
      <vt:lpstr>Merging</vt:lpstr>
      <vt:lpstr>Solving Merge Conflicts</vt:lpstr>
      <vt:lpstr>Demo</vt:lpstr>
      <vt:lpstr>How to prevent all this?</vt:lpstr>
      <vt:lpstr>Summary</vt:lpstr>
      <vt:lpstr>Thank you for your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Goblet</dc:creator>
  <cp:lastModifiedBy>Axel Goblet</cp:lastModifiedBy>
  <cp:revision>51</cp:revision>
  <dcterms:created xsi:type="dcterms:W3CDTF">2015-06-25T09:11:49Z</dcterms:created>
  <dcterms:modified xsi:type="dcterms:W3CDTF">2015-12-02T09:04:10Z</dcterms:modified>
</cp:coreProperties>
</file>