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20/01/2016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035640" y="16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35641" y="34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3211919" y="3450213"/>
            <a:ext cx="1440000" cy="9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6934858" y="34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88196" y="343751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8834075" y="34565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  <p:cxnSp>
        <p:nvCxnSpPr>
          <p:cNvPr id="3" name="Gewinkelte Verbindung 2"/>
          <p:cNvCxnSpPr>
            <a:stCxn id="5" idx="2"/>
            <a:endCxn id="12" idx="0"/>
          </p:cNvCxnSpPr>
          <p:nvPr/>
        </p:nvCxnSpPr>
        <p:spPr>
          <a:xfrm rot="16200000" flipH="1">
            <a:off x="7201682" y="1104170"/>
            <a:ext cx="906351" cy="3798435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5" idx="2"/>
            <a:endCxn id="11" idx="0"/>
          </p:cNvCxnSpPr>
          <p:nvPr/>
        </p:nvCxnSpPr>
        <p:spPr>
          <a:xfrm rot="5400000">
            <a:off x="3488269" y="1170140"/>
            <a:ext cx="887299" cy="3647444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9" idx="0"/>
          </p:cNvCxnSpPr>
          <p:nvPr/>
        </p:nvCxnSpPr>
        <p:spPr>
          <a:xfrm rot="5400000">
            <a:off x="4393780" y="2088353"/>
            <a:ext cx="900000" cy="182372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/>
          <p:nvPr/>
        </p:nvCxnSpPr>
        <p:spPr>
          <a:xfrm rot="5400000" flipH="1">
            <a:off x="7651682" y="2441471"/>
            <a:ext cx="6351" cy="3798434"/>
          </a:xfrm>
          <a:prstGeom prst="bentConnector3">
            <a:avLst>
              <a:gd name="adj1" fmla="val -14435239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4651919" y="3938858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6475641" y="3900213"/>
            <a:ext cx="4592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2"/>
            <a:endCxn id="8" idx="0"/>
          </p:cNvCxnSpPr>
          <p:nvPr/>
        </p:nvCxnSpPr>
        <p:spPr>
          <a:xfrm>
            <a:off x="5755640" y="2550213"/>
            <a:ext cx="1" cy="9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16"/>
          <p:cNvCxnSpPr/>
          <p:nvPr/>
        </p:nvCxnSpPr>
        <p:spPr>
          <a:xfrm rot="5400000" flipH="1">
            <a:off x="5827960" y="2460522"/>
            <a:ext cx="6351" cy="3798434"/>
          </a:xfrm>
          <a:prstGeom prst="bentConnector3">
            <a:avLst>
              <a:gd name="adj1" fmla="val -7783892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16"/>
          <p:cNvCxnSpPr/>
          <p:nvPr/>
        </p:nvCxnSpPr>
        <p:spPr>
          <a:xfrm rot="10800000">
            <a:off x="8374859" y="3938859"/>
            <a:ext cx="45921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53"/>
          <p:cNvCxnSpPr>
            <a:stCxn id="5" idx="2"/>
            <a:endCxn id="10" idx="0"/>
          </p:cNvCxnSpPr>
          <p:nvPr/>
        </p:nvCxnSpPr>
        <p:spPr>
          <a:xfrm rot="16200000" flipH="1">
            <a:off x="6255249" y="2050604"/>
            <a:ext cx="900000" cy="1899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403" y="399244"/>
            <a:ext cx="4879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18"/>
          <p:cNvCxnSpPr/>
          <p:nvPr/>
        </p:nvCxnSpPr>
        <p:spPr>
          <a:xfrm flipH="1">
            <a:off x="2828197" y="3900213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9"/>
          <p:cNvSpPr/>
          <p:nvPr/>
        </p:nvSpPr>
        <p:spPr>
          <a:xfrm>
            <a:off x="2416422" y="1633219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9"/>
          <p:cNvSpPr/>
          <p:nvPr/>
        </p:nvSpPr>
        <p:spPr>
          <a:xfrm>
            <a:off x="7654857" y="165656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18"/>
          <p:cNvCxnSpPr>
            <a:stCxn id="5" idx="3"/>
            <a:endCxn id="25" idx="1"/>
          </p:cNvCxnSpPr>
          <p:nvPr/>
        </p:nvCxnSpPr>
        <p:spPr>
          <a:xfrm>
            <a:off x="6475640" y="2100213"/>
            <a:ext cx="1179217" cy="6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8"/>
          <p:cNvCxnSpPr>
            <a:stCxn id="23" idx="3"/>
            <a:endCxn id="5" idx="1"/>
          </p:cNvCxnSpPr>
          <p:nvPr/>
        </p:nvCxnSpPr>
        <p:spPr>
          <a:xfrm>
            <a:off x="3856422" y="2083219"/>
            <a:ext cx="1179218" cy="16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04" y="336791"/>
            <a:ext cx="4507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4"/>
          <p:cNvSpPr/>
          <p:nvPr/>
        </p:nvSpPr>
        <p:spPr>
          <a:xfrm>
            <a:off x="5329115" y="1414009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7"/>
          <p:cNvSpPr/>
          <p:nvPr/>
        </p:nvSpPr>
        <p:spPr>
          <a:xfrm>
            <a:off x="6974872" y="39978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6" name="Rechteck 8"/>
          <p:cNvSpPr/>
          <p:nvPr/>
        </p:nvSpPr>
        <p:spPr>
          <a:xfrm>
            <a:off x="3683358" y="39978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7" name="Rechteck 9"/>
          <p:cNvSpPr/>
          <p:nvPr/>
        </p:nvSpPr>
        <p:spPr>
          <a:xfrm>
            <a:off x="3683358" y="577111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cxnSp>
        <p:nvCxnSpPr>
          <p:cNvPr id="8" name="Gewinkelte Verbindung 14"/>
          <p:cNvCxnSpPr>
            <a:stCxn id="4" idx="2"/>
            <a:endCxn id="6" idx="0"/>
          </p:cNvCxnSpPr>
          <p:nvPr/>
        </p:nvCxnSpPr>
        <p:spPr>
          <a:xfrm rot="5400000">
            <a:off x="4384310" y="2333058"/>
            <a:ext cx="1683855" cy="164575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18"/>
          <p:cNvCxnSpPr>
            <a:stCxn id="5" idx="1"/>
            <a:endCxn id="6" idx="3"/>
          </p:cNvCxnSpPr>
          <p:nvPr/>
        </p:nvCxnSpPr>
        <p:spPr>
          <a:xfrm flipH="1">
            <a:off x="5123358" y="4447864"/>
            <a:ext cx="18515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8"/>
          <p:cNvCxnSpPr>
            <a:stCxn id="6" idx="2"/>
            <a:endCxn id="7" idx="0"/>
          </p:cNvCxnSpPr>
          <p:nvPr/>
        </p:nvCxnSpPr>
        <p:spPr>
          <a:xfrm>
            <a:off x="4403358" y="4897864"/>
            <a:ext cx="0" cy="8732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4"/>
          <p:cNvCxnSpPr>
            <a:stCxn id="4" idx="2"/>
            <a:endCxn id="5" idx="0"/>
          </p:cNvCxnSpPr>
          <p:nvPr/>
        </p:nvCxnSpPr>
        <p:spPr>
          <a:xfrm rot="16200000" flipH="1">
            <a:off x="6030066" y="2333057"/>
            <a:ext cx="1683855" cy="16457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9"/>
          <p:cNvSpPr/>
          <p:nvPr/>
        </p:nvSpPr>
        <p:spPr>
          <a:xfrm>
            <a:off x="2619158" y="141400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9"/>
          <p:cNvSpPr/>
          <p:nvPr/>
        </p:nvSpPr>
        <p:spPr>
          <a:xfrm>
            <a:off x="8039072" y="141400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8"/>
          <p:cNvCxnSpPr>
            <a:stCxn id="11" idx="3"/>
            <a:endCxn id="4" idx="1"/>
          </p:cNvCxnSpPr>
          <p:nvPr/>
        </p:nvCxnSpPr>
        <p:spPr>
          <a:xfrm>
            <a:off x="4059158" y="1864006"/>
            <a:ext cx="1269957" cy="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8"/>
          <p:cNvCxnSpPr>
            <a:stCxn id="4" idx="3"/>
            <a:endCxn id="12" idx="1"/>
          </p:cNvCxnSpPr>
          <p:nvPr/>
        </p:nvCxnSpPr>
        <p:spPr>
          <a:xfrm flipV="1">
            <a:off x="6769115" y="1864006"/>
            <a:ext cx="1269957" cy="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193183"/>
            <a:ext cx="6065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4"/>
          <p:cNvSpPr/>
          <p:nvPr/>
        </p:nvSpPr>
        <p:spPr>
          <a:xfrm>
            <a:off x="5180063" y="238856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7"/>
          <p:cNvSpPr/>
          <p:nvPr/>
        </p:nvSpPr>
        <p:spPr>
          <a:xfrm>
            <a:off x="6724311" y="473755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5" name="Rechteck 8"/>
          <p:cNvSpPr/>
          <p:nvPr/>
        </p:nvSpPr>
        <p:spPr>
          <a:xfrm>
            <a:off x="3744644" y="4728737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6" name="Rechteck 9"/>
          <p:cNvSpPr/>
          <p:nvPr/>
        </p:nvSpPr>
        <p:spPr>
          <a:xfrm>
            <a:off x="9601589" y="474637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winkelte Verbindung 14"/>
          <p:cNvCxnSpPr>
            <a:stCxn id="3" idx="2"/>
            <a:endCxn id="5" idx="0"/>
          </p:cNvCxnSpPr>
          <p:nvPr/>
        </p:nvCxnSpPr>
        <p:spPr>
          <a:xfrm rot="5400000">
            <a:off x="4462266" y="3290939"/>
            <a:ext cx="1440177" cy="143541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8"/>
          <p:cNvCxnSpPr>
            <a:stCxn id="4" idx="1"/>
            <a:endCxn id="5" idx="3"/>
          </p:cNvCxnSpPr>
          <p:nvPr/>
        </p:nvCxnSpPr>
        <p:spPr>
          <a:xfrm flipH="1" flipV="1">
            <a:off x="5184644" y="5178737"/>
            <a:ext cx="1539667" cy="88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6"/>
          <p:cNvCxnSpPr>
            <a:stCxn id="6" idx="1"/>
          </p:cNvCxnSpPr>
          <p:nvPr/>
        </p:nvCxnSpPr>
        <p:spPr>
          <a:xfrm rot="10800000">
            <a:off x="8161591" y="5196370"/>
            <a:ext cx="1439999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53"/>
          <p:cNvCxnSpPr>
            <a:stCxn id="3" idx="2"/>
            <a:endCxn id="6" idx="0"/>
          </p:cNvCxnSpPr>
          <p:nvPr/>
        </p:nvCxnSpPr>
        <p:spPr>
          <a:xfrm rot="16200000" flipH="1">
            <a:off x="7381920" y="1806703"/>
            <a:ext cx="1457812" cy="4421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8"/>
          <p:cNvSpPr/>
          <p:nvPr/>
        </p:nvSpPr>
        <p:spPr>
          <a:xfrm>
            <a:off x="1004181" y="4728737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cxnSp>
        <p:nvCxnSpPr>
          <p:cNvPr id="21" name="Gerade Verbindung mit Pfeil 18"/>
          <p:cNvCxnSpPr>
            <a:stCxn id="5" idx="1"/>
            <a:endCxn id="17" idx="3"/>
          </p:cNvCxnSpPr>
          <p:nvPr/>
        </p:nvCxnSpPr>
        <p:spPr>
          <a:xfrm flipH="1">
            <a:off x="2444181" y="5178737"/>
            <a:ext cx="130046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14"/>
          <p:cNvCxnSpPr>
            <a:stCxn id="3" idx="2"/>
            <a:endCxn id="17" idx="0"/>
          </p:cNvCxnSpPr>
          <p:nvPr/>
        </p:nvCxnSpPr>
        <p:spPr>
          <a:xfrm rot="5400000">
            <a:off x="3092034" y="1920707"/>
            <a:ext cx="1440177" cy="4175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14"/>
          <p:cNvCxnSpPr>
            <a:stCxn id="3" idx="2"/>
            <a:endCxn id="4" idx="0"/>
          </p:cNvCxnSpPr>
          <p:nvPr/>
        </p:nvCxnSpPr>
        <p:spPr>
          <a:xfrm rot="16200000" flipH="1">
            <a:off x="5947690" y="3240933"/>
            <a:ext cx="1448994" cy="154424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9"/>
          <p:cNvSpPr/>
          <p:nvPr/>
        </p:nvSpPr>
        <p:spPr>
          <a:xfrm>
            <a:off x="2444181" y="238855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9"/>
          <p:cNvSpPr/>
          <p:nvPr/>
        </p:nvSpPr>
        <p:spPr>
          <a:xfrm>
            <a:off x="7915945" y="238855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8"/>
          <p:cNvCxnSpPr>
            <a:stCxn id="18" idx="3"/>
            <a:endCxn id="3" idx="1"/>
          </p:cNvCxnSpPr>
          <p:nvPr/>
        </p:nvCxnSpPr>
        <p:spPr>
          <a:xfrm>
            <a:off x="3884181" y="2838558"/>
            <a:ext cx="1295882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8"/>
          <p:cNvCxnSpPr>
            <a:stCxn id="3" idx="3"/>
            <a:endCxn id="19" idx="1"/>
          </p:cNvCxnSpPr>
          <p:nvPr/>
        </p:nvCxnSpPr>
        <p:spPr>
          <a:xfrm flipV="1">
            <a:off x="6620063" y="2838558"/>
            <a:ext cx="1295882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1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30606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082839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783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7307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78373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9350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35073" y="199634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b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35073" y="488532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HillClimbing</a:t>
            </a:r>
            <a:b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87307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winkelte Verbindung 12"/>
          <p:cNvCxnSpPr>
            <a:stCxn id="6" idx="3"/>
            <a:endCxn id="11" idx="1"/>
          </p:cNvCxnSpPr>
          <p:nvPr/>
        </p:nvCxnSpPr>
        <p:spPr>
          <a:xfrm>
            <a:off x="2227307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6" idx="3"/>
            <a:endCxn id="10" idx="1"/>
          </p:cNvCxnSpPr>
          <p:nvPr/>
        </p:nvCxnSpPr>
        <p:spPr>
          <a:xfrm flipV="1">
            <a:off x="2227307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>
            <a:off x="2227307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2"/>
            <a:endCxn id="12" idx="0"/>
          </p:cNvCxnSpPr>
          <p:nvPr/>
        </p:nvCxnSpPr>
        <p:spPr>
          <a:xfrm>
            <a:off x="1507307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6" idx="0"/>
            <a:endCxn id="42" idx="2"/>
          </p:cNvCxnSpPr>
          <p:nvPr/>
        </p:nvCxnSpPr>
        <p:spPr>
          <a:xfrm flipV="1">
            <a:off x="7950606" y="2990834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  <a:endCxn id="3" idx="1"/>
          </p:cNvCxnSpPr>
          <p:nvPr/>
        </p:nvCxnSpPr>
        <p:spPr>
          <a:xfrm>
            <a:off x="4375073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0606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winkelte Verbindung 27"/>
          <p:cNvCxnSpPr>
            <a:stCxn id="10" idx="3"/>
            <a:endCxn id="3" idx="1"/>
          </p:cNvCxnSpPr>
          <p:nvPr/>
        </p:nvCxnSpPr>
        <p:spPr>
          <a:xfrm>
            <a:off x="4375073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1" idx="3"/>
            <a:endCxn id="3" idx="1"/>
          </p:cNvCxnSpPr>
          <p:nvPr/>
        </p:nvCxnSpPr>
        <p:spPr>
          <a:xfrm flipV="1">
            <a:off x="4375073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3" idx="3"/>
            <a:endCxn id="26" idx="1"/>
          </p:cNvCxnSpPr>
          <p:nvPr/>
        </p:nvCxnSpPr>
        <p:spPr>
          <a:xfrm>
            <a:off x="6522839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3" idx="3"/>
            <a:endCxn id="2" idx="1"/>
          </p:cNvCxnSpPr>
          <p:nvPr/>
        </p:nvCxnSpPr>
        <p:spPr>
          <a:xfrm flipV="1">
            <a:off x="6522839" y="1190835"/>
            <a:ext cx="707767" cy="269999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6" idx="3"/>
            <a:endCxn id="4" idx="1"/>
          </p:cNvCxnSpPr>
          <p:nvPr/>
        </p:nvCxnSpPr>
        <p:spPr>
          <a:xfrm>
            <a:off x="8670606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" idx="2"/>
            <a:endCxn id="7" idx="0"/>
          </p:cNvCxnSpPr>
          <p:nvPr/>
        </p:nvCxnSpPr>
        <p:spPr>
          <a:xfrm>
            <a:off x="10098373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230606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2" idx="2"/>
            <a:endCxn id="42" idx="0"/>
          </p:cNvCxnSpPr>
          <p:nvPr/>
        </p:nvCxnSpPr>
        <p:spPr>
          <a:xfrm>
            <a:off x="7950606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378372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KeyHandler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9378372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KeyListener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48" idx="0"/>
            <a:endCxn id="49" idx="2"/>
          </p:cNvCxnSpPr>
          <p:nvPr/>
        </p:nvCxnSpPr>
        <p:spPr>
          <a:xfrm flipV="1">
            <a:off x="10098372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2" idx="3"/>
            <a:endCxn id="48" idx="1"/>
          </p:cNvCxnSpPr>
          <p:nvPr/>
        </p:nvCxnSpPr>
        <p:spPr>
          <a:xfrm>
            <a:off x="8670606" y="1190835"/>
            <a:ext cx="707766" cy="134999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26" idx="3"/>
            <a:endCxn id="48" idx="1"/>
          </p:cNvCxnSpPr>
          <p:nvPr/>
        </p:nvCxnSpPr>
        <p:spPr>
          <a:xfrm flipV="1">
            <a:off x="8670606" y="2540834"/>
            <a:ext cx="707766" cy="134999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75073" y="197965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6" idx="0"/>
            <a:endCxn id="57" idx="2"/>
          </p:cNvCxnSpPr>
          <p:nvPr/>
        </p:nvCxnSpPr>
        <p:spPr>
          <a:xfrm flipH="1" flipV="1">
            <a:off x="1495073" y="2879653"/>
            <a:ext cx="12234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014" y="242779"/>
            <a:ext cx="565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5255811" y="3329407"/>
            <a:ext cx="1614115" cy="850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59692"/>
              </p:ext>
            </p:extLst>
          </p:nvPr>
        </p:nvGraphicFramePr>
        <p:xfrm>
          <a:off x="3622371" y="2692765"/>
          <a:ext cx="4597401" cy="2124075"/>
        </p:xfrm>
        <a:graphic>
          <a:graphicData uri="http://schemas.openxmlformats.org/drawingml/2006/table">
            <a:tbl>
              <a:tblPr/>
              <a:tblGrid>
                <a:gridCol w="294665"/>
                <a:gridCol w="63369"/>
                <a:gridCol w="66537"/>
                <a:gridCol w="4172830"/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1x1x1 (330), 0.5x1x1.5 (220), 1x1x1 (165)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2x3x3 (10), 2x2.5x3 (11), 2.5x2.5x2.5 (11)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1x1x1 (165), 1.5x1.5x1.5 (50), 2x2x2 (21)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2.5x0.5x0.5 (264), 3x1x1 (55), 4x1x0.5 (83)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2x2.5x0.5 (66), 1.5x1.5x0.5 (147), 3x2x1 (28)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(15), B (15), C (15), 2.x2.05 (15)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(15), B (15), C (15), 2.x2.05 (15), 3x1x1 (15)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(10), B (10), C (10), 2.x2.05 (10), 3x1x1 (10), 2.5x1x1.5 (10)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(83), B (55), C (50), 2.x2.05 (83)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(83), B (55), C (50), 2.x2.05 (83), 3x1x1 (55)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(83), B (55), C (50), 2.x2.05 (83), 3x1x1 (55), 2.5x1x1.5 (44)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85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Simon Wengeler</cp:lastModifiedBy>
  <cp:revision>37</cp:revision>
  <dcterms:created xsi:type="dcterms:W3CDTF">2016-01-16T14:55:03Z</dcterms:created>
  <dcterms:modified xsi:type="dcterms:W3CDTF">2016-01-20T06:18:54Z</dcterms:modified>
</cp:coreProperties>
</file>