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71" r:id="rId12"/>
    <p:sldId id="273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93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41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38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8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0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446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3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3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37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20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7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78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7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1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14.01.2016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16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1940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4050836"/>
            <a:ext cx="9144000" cy="232109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Kästner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133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in finding an optimal solution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(difficult to implement)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has the best result using the same number of packages?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solution </a:t>
            </a:r>
            <a:r>
              <a:rPr lang="en-US" dirty="0" smtClean="0"/>
              <a:t>to filling the entire </a:t>
            </a:r>
            <a:r>
              <a:rPr lang="en-US" dirty="0" err="1" smtClean="0"/>
              <a:t>cargospace</a:t>
            </a:r>
            <a:r>
              <a:rPr lang="en-US" dirty="0" smtClean="0"/>
              <a:t> with A,B and/or C packages </a:t>
            </a:r>
            <a:r>
              <a:rPr lang="en-US" dirty="0" smtClean="0"/>
              <a:t>has been found yet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Best result found so far for maximizing a single packing: XXX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fill the entire </a:t>
            </a:r>
            <a:r>
              <a:rPr lang="en-US" dirty="0" err="1" smtClean="0"/>
              <a:t>cargospace</a:t>
            </a:r>
            <a:r>
              <a:rPr lang="en-US" dirty="0" smtClean="0"/>
              <a:t> with L,P and/or T packages.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Best </a:t>
            </a:r>
            <a:r>
              <a:rPr lang="en-US" dirty="0" smtClean="0"/>
              <a:t>result found so far for maximizing a single packing: 960 </a:t>
            </a:r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Greedy algorithm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1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3D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65" y="30578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84" y="-22601"/>
            <a:ext cx="5409567" cy="68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6" y="316324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842448"/>
            <a:ext cx="1142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is at the top right front corner of the cargo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exists an overlap at the initial position, take the next package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finally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0" y="3597760"/>
            <a:ext cx="6233354" cy="2673386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1074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neighbouring</a:t>
            </a:r>
            <a:r>
              <a:rPr lang="en-US" dirty="0" smtClean="0"/>
              <a:t> solutions(change random package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until no further improvements can be made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75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311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The knapsack problem (3D)</vt:lpstr>
      <vt:lpstr>Contents</vt:lpstr>
      <vt:lpstr>  GREEDY ALGORITHM</vt:lpstr>
      <vt:lpstr>PowerPoint Presentation</vt:lpstr>
      <vt:lpstr>The placement method</vt:lpstr>
      <vt:lpstr>Experiments and results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3D representation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54</cp:revision>
  <dcterms:created xsi:type="dcterms:W3CDTF">2016-01-14T10:26:54Z</dcterms:created>
  <dcterms:modified xsi:type="dcterms:W3CDTF">2016-01-14T15:23:41Z</dcterms:modified>
</cp:coreProperties>
</file>