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312712" y="289295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651211" y="54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12712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9" name="Rechteck 8"/>
          <p:cNvSpPr/>
          <p:nvPr/>
        </p:nvSpPr>
        <p:spPr>
          <a:xfrm>
            <a:off x="2391033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6234391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9354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sp>
        <p:nvSpPr>
          <p:cNvPr id="12" name="Rechteck 11"/>
          <p:cNvSpPr/>
          <p:nvPr/>
        </p:nvSpPr>
        <p:spPr>
          <a:xfrm>
            <a:off x="8178988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  <p:sp>
        <p:nvSpPr>
          <p:cNvPr id="13" name="Rechteck 12"/>
          <p:cNvSpPr/>
          <p:nvPr/>
        </p:nvSpPr>
        <p:spPr>
          <a:xfrm>
            <a:off x="8931211" y="104574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winkelte Verbindung 2"/>
          <p:cNvCxnSpPr>
            <a:stCxn id="5" idx="2"/>
            <a:endCxn id="12" idx="0"/>
          </p:cNvCxnSpPr>
          <p:nvPr/>
        </p:nvCxnSpPr>
        <p:spPr>
          <a:xfrm rot="16200000" flipH="1">
            <a:off x="6591831" y="2233837"/>
            <a:ext cx="748038" cy="386627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5" idx="2"/>
            <a:endCxn id="11" idx="0"/>
          </p:cNvCxnSpPr>
          <p:nvPr/>
        </p:nvCxnSpPr>
        <p:spPr>
          <a:xfrm rot="5400000">
            <a:off x="2737014" y="2245296"/>
            <a:ext cx="748038" cy="384335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9" idx="0"/>
          </p:cNvCxnSpPr>
          <p:nvPr/>
        </p:nvCxnSpPr>
        <p:spPr>
          <a:xfrm rot="5400000">
            <a:off x="3697854" y="3206136"/>
            <a:ext cx="748038" cy="19216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10" idx="0"/>
          </p:cNvCxnSpPr>
          <p:nvPr/>
        </p:nvCxnSpPr>
        <p:spPr>
          <a:xfrm rot="16200000" flipH="1">
            <a:off x="5619532" y="3206135"/>
            <a:ext cx="748038" cy="19216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1"/>
            <a:endCxn id="9" idx="3"/>
          </p:cNvCxnSpPr>
          <p:nvPr/>
        </p:nvCxnSpPr>
        <p:spPr>
          <a:xfrm flipH="1">
            <a:off x="3831033" y="4990994"/>
            <a:ext cx="4816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5752712" y="4990994"/>
            <a:ext cx="4816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2"/>
            <a:endCxn id="8" idx="0"/>
          </p:cNvCxnSpPr>
          <p:nvPr/>
        </p:nvCxnSpPr>
        <p:spPr>
          <a:xfrm>
            <a:off x="5032712" y="3792956"/>
            <a:ext cx="0" cy="748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stCxn id="10" idx="2"/>
            <a:endCxn id="9" idx="2"/>
          </p:cNvCxnSpPr>
          <p:nvPr/>
        </p:nvCxnSpPr>
        <p:spPr>
          <a:xfrm rot="5400000">
            <a:off x="5032712" y="3519315"/>
            <a:ext cx="12700" cy="3843358"/>
          </a:xfrm>
          <a:prstGeom prst="bentConnector3">
            <a:avLst>
              <a:gd name="adj1" fmla="val 240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12" idx="2"/>
            <a:endCxn id="8" idx="2"/>
          </p:cNvCxnSpPr>
          <p:nvPr/>
        </p:nvCxnSpPr>
        <p:spPr>
          <a:xfrm rot="5400000">
            <a:off x="6965850" y="3507856"/>
            <a:ext cx="12700" cy="3866276"/>
          </a:xfrm>
          <a:prstGeom prst="bentConnector3">
            <a:avLst>
              <a:gd name="adj1" fmla="val 4030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7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30606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082839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3783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7307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78373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9350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35073" y="199634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b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35073" y="488532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HillClimbing</a:t>
            </a:r>
            <a:b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87307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winkelte Verbindung 12"/>
          <p:cNvCxnSpPr>
            <a:stCxn id="6" idx="3"/>
            <a:endCxn id="11" idx="1"/>
          </p:cNvCxnSpPr>
          <p:nvPr/>
        </p:nvCxnSpPr>
        <p:spPr>
          <a:xfrm>
            <a:off x="2227307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6" idx="3"/>
            <a:endCxn id="10" idx="1"/>
          </p:cNvCxnSpPr>
          <p:nvPr/>
        </p:nvCxnSpPr>
        <p:spPr>
          <a:xfrm flipV="1">
            <a:off x="2227307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>
            <a:off x="2227307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2"/>
            <a:endCxn id="12" idx="0"/>
          </p:cNvCxnSpPr>
          <p:nvPr/>
        </p:nvCxnSpPr>
        <p:spPr>
          <a:xfrm>
            <a:off x="1507307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6" idx="0"/>
            <a:endCxn id="42" idx="2"/>
          </p:cNvCxnSpPr>
          <p:nvPr/>
        </p:nvCxnSpPr>
        <p:spPr>
          <a:xfrm flipV="1">
            <a:off x="7950606" y="2990834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3"/>
            <a:endCxn id="3" idx="1"/>
          </p:cNvCxnSpPr>
          <p:nvPr/>
        </p:nvCxnSpPr>
        <p:spPr>
          <a:xfrm>
            <a:off x="4375073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0606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winkelte Verbindung 27"/>
          <p:cNvCxnSpPr>
            <a:stCxn id="10" idx="3"/>
            <a:endCxn id="3" idx="1"/>
          </p:cNvCxnSpPr>
          <p:nvPr/>
        </p:nvCxnSpPr>
        <p:spPr>
          <a:xfrm>
            <a:off x="4375073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1" idx="3"/>
            <a:endCxn id="3" idx="1"/>
          </p:cNvCxnSpPr>
          <p:nvPr/>
        </p:nvCxnSpPr>
        <p:spPr>
          <a:xfrm flipV="1">
            <a:off x="4375073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3" idx="3"/>
            <a:endCxn id="26" idx="1"/>
          </p:cNvCxnSpPr>
          <p:nvPr/>
        </p:nvCxnSpPr>
        <p:spPr>
          <a:xfrm>
            <a:off x="6522839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3" idx="3"/>
            <a:endCxn id="2" idx="1"/>
          </p:cNvCxnSpPr>
          <p:nvPr/>
        </p:nvCxnSpPr>
        <p:spPr>
          <a:xfrm flipV="1">
            <a:off x="6522839" y="1190835"/>
            <a:ext cx="707767" cy="269999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6" idx="3"/>
            <a:endCxn id="4" idx="1"/>
          </p:cNvCxnSpPr>
          <p:nvPr/>
        </p:nvCxnSpPr>
        <p:spPr>
          <a:xfrm>
            <a:off x="8670606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" idx="2"/>
            <a:endCxn id="7" idx="0"/>
          </p:cNvCxnSpPr>
          <p:nvPr/>
        </p:nvCxnSpPr>
        <p:spPr>
          <a:xfrm>
            <a:off x="10098373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230606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2" idx="2"/>
            <a:endCxn id="42" idx="0"/>
          </p:cNvCxnSpPr>
          <p:nvPr/>
        </p:nvCxnSpPr>
        <p:spPr>
          <a:xfrm>
            <a:off x="7950606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378372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KeyHandler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9378372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KeyListener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>
            <a:stCxn id="48" idx="0"/>
            <a:endCxn id="49" idx="2"/>
          </p:cNvCxnSpPr>
          <p:nvPr/>
        </p:nvCxnSpPr>
        <p:spPr>
          <a:xfrm flipV="1">
            <a:off x="10098372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2" idx="3"/>
            <a:endCxn id="48" idx="1"/>
          </p:cNvCxnSpPr>
          <p:nvPr/>
        </p:nvCxnSpPr>
        <p:spPr>
          <a:xfrm>
            <a:off x="8670606" y="1190835"/>
            <a:ext cx="707766" cy="13499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26" idx="3"/>
            <a:endCxn id="48" idx="1"/>
          </p:cNvCxnSpPr>
          <p:nvPr/>
        </p:nvCxnSpPr>
        <p:spPr>
          <a:xfrm flipV="1">
            <a:off x="8670606" y="2540834"/>
            <a:ext cx="707766" cy="13499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75073" y="197965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6" idx="0"/>
            <a:endCxn id="57" idx="2"/>
          </p:cNvCxnSpPr>
          <p:nvPr/>
        </p:nvCxnSpPr>
        <p:spPr>
          <a:xfrm flipH="1" flipV="1">
            <a:off x="1495073" y="2879653"/>
            <a:ext cx="12234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6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temp</cp:lastModifiedBy>
  <cp:revision>17</cp:revision>
  <dcterms:created xsi:type="dcterms:W3CDTF">2016-01-16T14:55:03Z</dcterms:created>
  <dcterms:modified xsi:type="dcterms:W3CDTF">2016-01-18T14:14:47Z</dcterms:modified>
</cp:coreProperties>
</file>